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embeddedFontLst>
    <p:embeddedFont>
      <p:font typeface="Lato" panose="020F0502020204030203" pitchFamily="34" charset="77"/>
      <p:regular r:id="rId22"/>
      <p:bold r:id="rId23"/>
      <p:italic r:id="rId24"/>
      <p:boldItalic r:id="rId25"/>
    </p:embeddedFont>
    <p:embeddedFont>
      <p:font typeface="Montserrat" pitchFamily="2" charset="77"/>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3" roundtripDataSignature="AMtx7mgI3jbeMGXrApMcycOr0WxM8zE1F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9"/>
    <p:restoredTop sz="94662"/>
  </p:normalViewPr>
  <p:slideViewPr>
    <p:cSldViewPr snapToGrid="0">
      <p:cViewPr varScale="1">
        <p:scale>
          <a:sx n="139" d="100"/>
          <a:sy n="139" d="100"/>
        </p:scale>
        <p:origin x="760" y="1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5"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2" name="Google Shape;1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8" name="Google Shape;18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4" name="Google Shape;194;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0" name="Google Shape;200;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6" name="Google Shape;206;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2" name="Google Shape;212;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8" name="Google Shape;218;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4" name="Google Shape;224;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0" name="Google Shape;230;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6" name="Google Shape;236;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2" name="Google Shape;242;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1" name="Google Shape;15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4" name="Google Shape;16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1" name="Google Shape;17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7" name="Google Shape;17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2" name="Google Shape;18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1"/>
          <p:cNvSpPr/>
          <p:nvPr/>
        </p:nvSpPr>
        <p:spPr>
          <a:xfrm rot="5400000">
            <a:off x="7500300" y="505"/>
            <a:ext cx="1643700" cy="1643700"/>
          </a:xfrm>
          <a:prstGeom prst="diagStripe">
            <a:avLst>
              <a:gd name="adj" fmla="val 0"/>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1" name="Google Shape;11;p21"/>
          <p:cNvGrpSpPr/>
          <p:nvPr/>
        </p:nvGrpSpPr>
        <p:grpSpPr>
          <a:xfrm>
            <a:off x="0" y="490"/>
            <a:ext cx="5153705" cy="5134399"/>
            <a:chOff x="0" y="75"/>
            <a:chExt cx="5153705" cy="5152950"/>
          </a:xfrm>
        </p:grpSpPr>
        <p:sp>
          <p:nvSpPr>
            <p:cNvPr id="12" name="Google Shape;12;p21"/>
            <p:cNvSpPr/>
            <p:nvPr/>
          </p:nvSpPr>
          <p:spPr>
            <a:xfrm rot="-5400000">
              <a:off x="455" y="-225"/>
              <a:ext cx="5152800" cy="5153700"/>
            </a:xfrm>
            <a:prstGeom prst="diagStripe">
              <a:avLst>
                <a:gd name="adj" fmla="val 50000"/>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p21"/>
            <p:cNvSpPr/>
            <p:nvPr/>
          </p:nvSpPr>
          <p:spPr>
            <a:xfrm rot="-5400000">
              <a:off x="150" y="1145825"/>
              <a:ext cx="3996600" cy="3996900"/>
            </a:xfrm>
            <a:prstGeom prst="diagStripe">
              <a:avLst>
                <a:gd name="adj" fmla="val 58774"/>
              </a:avLst>
            </a:prstGeom>
            <a:solidFill>
              <a:schemeClr val="lt1">
                <a:alpha val="2745"/>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21"/>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21"/>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6" name="Google Shape;16;p21"/>
          <p:cNvSpPr txBox="1">
            <a:spLocks noGrp="1"/>
          </p:cNvSpPr>
          <p:nvPr>
            <p:ph type="ctrTitle"/>
          </p:nvPr>
        </p:nvSpPr>
        <p:spPr>
          <a:xfrm>
            <a:off x="3537150" y="1578400"/>
            <a:ext cx="5017500" cy="15789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4000"/>
              <a:buNone/>
              <a:defRPr sz="4000"/>
            </a:lvl1pPr>
            <a:lvl2pPr lvl="1" algn="l">
              <a:lnSpc>
                <a:spcPct val="100000"/>
              </a:lnSpc>
              <a:spcBef>
                <a:spcPts val="0"/>
              </a:spcBef>
              <a:spcAft>
                <a:spcPts val="0"/>
              </a:spcAft>
              <a:buSzPts val="4000"/>
              <a:buNone/>
              <a:defRPr sz="4000"/>
            </a:lvl2pPr>
            <a:lvl3pPr lvl="2" algn="l">
              <a:lnSpc>
                <a:spcPct val="100000"/>
              </a:lnSpc>
              <a:spcBef>
                <a:spcPts val="0"/>
              </a:spcBef>
              <a:spcAft>
                <a:spcPts val="0"/>
              </a:spcAft>
              <a:buSzPts val="4000"/>
              <a:buNone/>
              <a:defRPr sz="4000"/>
            </a:lvl3pPr>
            <a:lvl4pPr lvl="3" algn="l">
              <a:lnSpc>
                <a:spcPct val="100000"/>
              </a:lnSpc>
              <a:spcBef>
                <a:spcPts val="0"/>
              </a:spcBef>
              <a:spcAft>
                <a:spcPts val="0"/>
              </a:spcAft>
              <a:buSzPts val="4000"/>
              <a:buNone/>
              <a:defRPr sz="4000"/>
            </a:lvl4pPr>
            <a:lvl5pPr lvl="4" algn="l">
              <a:lnSpc>
                <a:spcPct val="100000"/>
              </a:lnSpc>
              <a:spcBef>
                <a:spcPts val="0"/>
              </a:spcBef>
              <a:spcAft>
                <a:spcPts val="0"/>
              </a:spcAft>
              <a:buSzPts val="4000"/>
              <a:buNone/>
              <a:defRPr sz="4000"/>
            </a:lvl5pPr>
            <a:lvl6pPr lvl="5" algn="l">
              <a:lnSpc>
                <a:spcPct val="100000"/>
              </a:lnSpc>
              <a:spcBef>
                <a:spcPts val="0"/>
              </a:spcBef>
              <a:spcAft>
                <a:spcPts val="0"/>
              </a:spcAft>
              <a:buSzPts val="4000"/>
              <a:buNone/>
              <a:defRPr sz="4000"/>
            </a:lvl6pPr>
            <a:lvl7pPr lvl="6" algn="l">
              <a:lnSpc>
                <a:spcPct val="100000"/>
              </a:lnSpc>
              <a:spcBef>
                <a:spcPts val="0"/>
              </a:spcBef>
              <a:spcAft>
                <a:spcPts val="0"/>
              </a:spcAft>
              <a:buSzPts val="4000"/>
              <a:buNone/>
              <a:defRPr sz="4000"/>
            </a:lvl7pPr>
            <a:lvl8pPr lvl="7" algn="l">
              <a:lnSpc>
                <a:spcPct val="100000"/>
              </a:lnSpc>
              <a:spcBef>
                <a:spcPts val="0"/>
              </a:spcBef>
              <a:spcAft>
                <a:spcPts val="0"/>
              </a:spcAft>
              <a:buSzPts val="4000"/>
              <a:buNone/>
              <a:defRPr sz="4000"/>
            </a:lvl8pPr>
            <a:lvl9pPr lvl="8" algn="l">
              <a:lnSpc>
                <a:spcPct val="100000"/>
              </a:lnSpc>
              <a:spcBef>
                <a:spcPts val="0"/>
              </a:spcBef>
              <a:spcAft>
                <a:spcPts val="0"/>
              </a:spcAft>
              <a:buSzPts val="4000"/>
              <a:buNone/>
              <a:defRPr sz="4000"/>
            </a:lvl9pPr>
          </a:lstStyle>
          <a:p>
            <a:endParaRPr/>
          </a:p>
        </p:txBody>
      </p:sp>
      <p:sp>
        <p:nvSpPr>
          <p:cNvPr id="17" name="Google Shape;17;p21"/>
          <p:cNvSpPr txBox="1">
            <a:spLocks noGrp="1"/>
          </p:cNvSpPr>
          <p:nvPr>
            <p:ph type="subTitle" idx="1"/>
          </p:nvPr>
        </p:nvSpPr>
        <p:spPr>
          <a:xfrm>
            <a:off x="5083950" y="3924925"/>
            <a:ext cx="3470700" cy="50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a:endParaRPr/>
          </a:p>
        </p:txBody>
      </p:sp>
      <p:sp>
        <p:nvSpPr>
          <p:cNvPr id="18" name="Google Shape;18;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01"/>
        <p:cNvGrpSpPr/>
        <p:nvPr/>
      </p:nvGrpSpPr>
      <p:grpSpPr>
        <a:xfrm>
          <a:off x="0" y="0"/>
          <a:ext cx="0" cy="0"/>
          <a:chOff x="0" y="0"/>
          <a:chExt cx="0" cy="0"/>
        </a:xfrm>
      </p:grpSpPr>
      <p:grpSp>
        <p:nvGrpSpPr>
          <p:cNvPr id="102" name="Google Shape;102;p30"/>
          <p:cNvGrpSpPr/>
          <p:nvPr/>
        </p:nvGrpSpPr>
        <p:grpSpPr>
          <a:xfrm>
            <a:off x="0" y="4128572"/>
            <a:ext cx="698925" cy="684657"/>
            <a:chOff x="0" y="3785672"/>
            <a:chExt cx="698925" cy="684657"/>
          </a:xfrm>
        </p:grpSpPr>
        <p:sp>
          <p:nvSpPr>
            <p:cNvPr id="103" name="Google Shape;103;p30"/>
            <p:cNvSpPr/>
            <p:nvPr/>
          </p:nvSpPr>
          <p:spPr>
            <a:xfrm rot="-5400000">
              <a:off x="0" y="3785672"/>
              <a:ext cx="544800" cy="544800"/>
            </a:xfrm>
            <a:prstGeom prst="diagStripe">
              <a:avLst>
                <a:gd name="adj" fmla="val 50000"/>
              </a:avLst>
            </a:prstGeom>
            <a:solidFill>
              <a:schemeClr val="lt1">
                <a:alpha val="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 name="Google Shape;104;p30"/>
            <p:cNvSpPr/>
            <p:nvPr/>
          </p:nvSpPr>
          <p:spPr>
            <a:xfrm flipH="1">
              <a:off x="154125" y="3925529"/>
              <a:ext cx="544800" cy="544800"/>
            </a:xfrm>
            <a:prstGeom prst="diagStripe">
              <a:avLst>
                <a:gd name="adj" fmla="val 50000"/>
              </a:avLst>
            </a:prstGeom>
            <a:solidFill>
              <a:schemeClr val="lt1">
                <a:alpha val="9411"/>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05" name="Google Shape;105;p30"/>
          <p:cNvSpPr txBox="1">
            <a:spLocks noGrp="1"/>
          </p:cNvSpPr>
          <p:nvPr>
            <p:ph type="body" idx="1"/>
          </p:nvPr>
        </p:nvSpPr>
        <p:spPr>
          <a:xfrm>
            <a:off x="812725" y="4305375"/>
            <a:ext cx="6936000" cy="5238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300"/>
              <a:buNone/>
              <a:defRPr/>
            </a:lvl1pPr>
          </a:lstStyle>
          <a:p>
            <a:endParaRPr/>
          </a:p>
        </p:txBody>
      </p:sp>
      <p:sp>
        <p:nvSpPr>
          <p:cNvPr id="106" name="Google Shape;106;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7"/>
        <p:cNvGrpSpPr/>
        <p:nvPr/>
      </p:nvGrpSpPr>
      <p:grpSpPr>
        <a:xfrm>
          <a:off x="0" y="0"/>
          <a:ext cx="0" cy="0"/>
          <a:chOff x="0" y="0"/>
          <a:chExt cx="0" cy="0"/>
        </a:xfrm>
      </p:grpSpPr>
      <p:grpSp>
        <p:nvGrpSpPr>
          <p:cNvPr id="108" name="Google Shape;108;p31"/>
          <p:cNvGrpSpPr/>
          <p:nvPr/>
        </p:nvGrpSpPr>
        <p:grpSpPr>
          <a:xfrm>
            <a:off x="4406400" y="0"/>
            <a:ext cx="4737600" cy="5143065"/>
            <a:chOff x="4406400" y="0"/>
            <a:chExt cx="4737600" cy="5143065"/>
          </a:xfrm>
        </p:grpSpPr>
        <p:sp>
          <p:nvSpPr>
            <p:cNvPr id="109" name="Google Shape;109;p31"/>
            <p:cNvSpPr/>
            <p:nvPr/>
          </p:nvSpPr>
          <p:spPr>
            <a:xfrm rot="5400000">
              <a:off x="4408200" y="-1800"/>
              <a:ext cx="47340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31"/>
            <p:cNvSpPr/>
            <p:nvPr/>
          </p:nvSpPr>
          <p:spPr>
            <a:xfrm rot="5400000">
              <a:off x="4841125" y="5700"/>
              <a:ext cx="42981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31"/>
            <p:cNvSpPr/>
            <p:nvPr/>
          </p:nvSpPr>
          <p:spPr>
            <a:xfrm rot="-5400000">
              <a:off x="5618399" y="123646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31"/>
            <p:cNvSpPr/>
            <p:nvPr/>
          </p:nvSpPr>
          <p:spPr>
            <a:xfrm flipH="1">
              <a:off x="5849857" y="14439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113;p31"/>
            <p:cNvSpPr/>
            <p:nvPr/>
          </p:nvSpPr>
          <p:spPr>
            <a:xfrm rot="-5400000">
              <a:off x="5987081" y="24694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114;p31"/>
            <p:cNvSpPr/>
            <p:nvPr/>
          </p:nvSpPr>
          <p:spPr>
            <a:xfrm flipH="1">
              <a:off x="6222115" y="267695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115;p31"/>
            <p:cNvSpPr/>
            <p:nvPr/>
          </p:nvSpPr>
          <p:spPr>
            <a:xfrm rot="-5400000">
              <a:off x="6675341" y="186201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3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31"/>
            <p:cNvSpPr/>
            <p:nvPr/>
          </p:nvSpPr>
          <p:spPr>
            <a:xfrm rot="-5400000">
              <a:off x="6861141" y="247781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118;p31"/>
            <p:cNvSpPr/>
            <p:nvPr/>
          </p:nvSpPr>
          <p:spPr>
            <a:xfrm flipH="1">
              <a:off x="7965266" y="269296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9" name="Google Shape;119;p31"/>
            <p:cNvSpPr/>
            <p:nvPr/>
          </p:nvSpPr>
          <p:spPr>
            <a:xfrm flipH="1">
              <a:off x="8145082" y="330875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0" name="Google Shape;120;p31"/>
            <p:cNvSpPr/>
            <p:nvPr/>
          </p:nvSpPr>
          <p:spPr>
            <a:xfrm rot="-5400000">
              <a:off x="7047599" y="309501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1" name="Google Shape;121;p31"/>
            <p:cNvSpPr/>
            <p:nvPr/>
          </p:nvSpPr>
          <p:spPr>
            <a:xfrm flipH="1">
              <a:off x="7276649" y="330250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2" name="Google Shape;122;p3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3" name="Google Shape;123;p31"/>
            <p:cNvSpPr/>
            <p:nvPr/>
          </p:nvSpPr>
          <p:spPr>
            <a:xfrm flipH="1">
              <a:off x="7462448" y="391829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p31"/>
            <p:cNvSpPr/>
            <p:nvPr/>
          </p:nvSpPr>
          <p:spPr>
            <a:xfrm rot="-5400000">
              <a:off x="8102491" y="371847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31"/>
            <p:cNvSpPr/>
            <p:nvPr/>
          </p:nvSpPr>
          <p:spPr>
            <a:xfrm flipH="1">
              <a:off x="8334533" y="392596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31"/>
            <p:cNvSpPr/>
            <p:nvPr/>
          </p:nvSpPr>
          <p:spPr>
            <a:xfrm rot="-5400000">
              <a:off x="8288290" y="43342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27" name="Google Shape;127;p31"/>
          <p:cNvSpPr txBox="1">
            <a:spLocks noGrp="1"/>
          </p:cNvSpPr>
          <p:nvPr>
            <p:ph type="title" hasCustomPrompt="1"/>
          </p:nvPr>
        </p:nvSpPr>
        <p:spPr>
          <a:xfrm>
            <a:off x="823850" y="1284675"/>
            <a:ext cx="4776000" cy="13008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8000"/>
              <a:buNone/>
              <a:defRPr sz="8000"/>
            </a:lvl1pPr>
            <a:lvl2pPr lvl="1" algn="l">
              <a:lnSpc>
                <a:spcPct val="100000"/>
              </a:lnSpc>
              <a:spcBef>
                <a:spcPts val="0"/>
              </a:spcBef>
              <a:spcAft>
                <a:spcPts val="0"/>
              </a:spcAft>
              <a:buSzPts val="8000"/>
              <a:buNone/>
              <a:defRPr sz="8000"/>
            </a:lvl2pPr>
            <a:lvl3pPr lvl="2" algn="l">
              <a:lnSpc>
                <a:spcPct val="100000"/>
              </a:lnSpc>
              <a:spcBef>
                <a:spcPts val="0"/>
              </a:spcBef>
              <a:spcAft>
                <a:spcPts val="0"/>
              </a:spcAft>
              <a:buSzPts val="8000"/>
              <a:buNone/>
              <a:defRPr sz="8000"/>
            </a:lvl3pPr>
            <a:lvl4pPr lvl="3" algn="l">
              <a:lnSpc>
                <a:spcPct val="100000"/>
              </a:lnSpc>
              <a:spcBef>
                <a:spcPts val="0"/>
              </a:spcBef>
              <a:spcAft>
                <a:spcPts val="0"/>
              </a:spcAft>
              <a:buSzPts val="8000"/>
              <a:buNone/>
              <a:defRPr sz="8000"/>
            </a:lvl4pPr>
            <a:lvl5pPr lvl="4" algn="l">
              <a:lnSpc>
                <a:spcPct val="100000"/>
              </a:lnSpc>
              <a:spcBef>
                <a:spcPts val="0"/>
              </a:spcBef>
              <a:spcAft>
                <a:spcPts val="0"/>
              </a:spcAft>
              <a:buSzPts val="8000"/>
              <a:buNone/>
              <a:defRPr sz="8000"/>
            </a:lvl5pPr>
            <a:lvl6pPr lvl="5" algn="l">
              <a:lnSpc>
                <a:spcPct val="100000"/>
              </a:lnSpc>
              <a:spcBef>
                <a:spcPts val="0"/>
              </a:spcBef>
              <a:spcAft>
                <a:spcPts val="0"/>
              </a:spcAft>
              <a:buSzPts val="8000"/>
              <a:buNone/>
              <a:defRPr sz="8000"/>
            </a:lvl6pPr>
            <a:lvl7pPr lvl="6" algn="l">
              <a:lnSpc>
                <a:spcPct val="100000"/>
              </a:lnSpc>
              <a:spcBef>
                <a:spcPts val="0"/>
              </a:spcBef>
              <a:spcAft>
                <a:spcPts val="0"/>
              </a:spcAft>
              <a:buSzPts val="8000"/>
              <a:buNone/>
              <a:defRPr sz="8000"/>
            </a:lvl7pPr>
            <a:lvl8pPr lvl="7" algn="l">
              <a:lnSpc>
                <a:spcPct val="100000"/>
              </a:lnSpc>
              <a:spcBef>
                <a:spcPts val="0"/>
              </a:spcBef>
              <a:spcAft>
                <a:spcPts val="0"/>
              </a:spcAft>
              <a:buSzPts val="8000"/>
              <a:buNone/>
              <a:defRPr sz="8000"/>
            </a:lvl8pPr>
            <a:lvl9pPr lvl="8" algn="l">
              <a:lnSpc>
                <a:spcPct val="100000"/>
              </a:lnSpc>
              <a:spcBef>
                <a:spcPts val="0"/>
              </a:spcBef>
              <a:spcAft>
                <a:spcPts val="0"/>
              </a:spcAft>
              <a:buSzPts val="8000"/>
              <a:buNone/>
              <a:defRPr sz="8000"/>
            </a:lvl9pPr>
          </a:lstStyle>
          <a:p>
            <a:r>
              <a:t>xx%</a:t>
            </a:r>
          </a:p>
        </p:txBody>
      </p:sp>
      <p:sp>
        <p:nvSpPr>
          <p:cNvPr id="128" name="Google Shape;128;p31"/>
          <p:cNvSpPr txBox="1">
            <a:spLocks noGrp="1"/>
          </p:cNvSpPr>
          <p:nvPr>
            <p:ph type="body" idx="1"/>
          </p:nvPr>
        </p:nvSpPr>
        <p:spPr>
          <a:xfrm>
            <a:off x="823850" y="2643124"/>
            <a:ext cx="4776000" cy="12189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129" name="Google Shape;129;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grpSp>
        <p:nvGrpSpPr>
          <p:cNvPr id="20" name="Google Shape;20;p22"/>
          <p:cNvGrpSpPr/>
          <p:nvPr/>
        </p:nvGrpSpPr>
        <p:grpSpPr>
          <a:xfrm>
            <a:off x="0" y="381001"/>
            <a:ext cx="1037850" cy="1016288"/>
            <a:chOff x="0" y="381001"/>
            <a:chExt cx="1037850" cy="1016288"/>
          </a:xfrm>
        </p:grpSpPr>
        <p:sp>
          <p:nvSpPr>
            <p:cNvPr id="21" name="Google Shape;21;p22"/>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 name="Google Shape;22;p22"/>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3" name="Google Shape;23;p22"/>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4" name="Google Shape;24;p22"/>
          <p:cNvSpPr txBox="1">
            <a:spLocks noGrp="1"/>
          </p:cNvSpPr>
          <p:nvPr>
            <p:ph type="body" idx="1"/>
          </p:nvPr>
        </p:nvSpPr>
        <p:spPr>
          <a:xfrm>
            <a:off x="1297500" y="1567550"/>
            <a:ext cx="70389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25" name="Google Shape;25;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
        <p:nvSpPr>
          <p:cNvPr id="27" name="Google Shape;27;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grpSp>
        <p:nvGrpSpPr>
          <p:cNvPr id="29" name="Google Shape;29;p24"/>
          <p:cNvGrpSpPr/>
          <p:nvPr/>
        </p:nvGrpSpPr>
        <p:grpSpPr>
          <a:xfrm>
            <a:off x="4406400" y="0"/>
            <a:ext cx="4737600" cy="5143065"/>
            <a:chOff x="4406400" y="0"/>
            <a:chExt cx="4737600" cy="5143065"/>
          </a:xfrm>
        </p:grpSpPr>
        <p:sp>
          <p:nvSpPr>
            <p:cNvPr id="30" name="Google Shape;30;p24"/>
            <p:cNvSpPr/>
            <p:nvPr/>
          </p:nvSpPr>
          <p:spPr>
            <a:xfrm rot="5400000">
              <a:off x="4408200" y="-1800"/>
              <a:ext cx="47340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24"/>
            <p:cNvSpPr/>
            <p:nvPr/>
          </p:nvSpPr>
          <p:spPr>
            <a:xfrm rot="5400000">
              <a:off x="4841125" y="5700"/>
              <a:ext cx="42981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p24"/>
            <p:cNvSpPr/>
            <p:nvPr/>
          </p:nvSpPr>
          <p:spPr>
            <a:xfrm rot="-5400000">
              <a:off x="5618399" y="123646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24"/>
            <p:cNvSpPr/>
            <p:nvPr/>
          </p:nvSpPr>
          <p:spPr>
            <a:xfrm flipH="1">
              <a:off x="5849857" y="14439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24"/>
            <p:cNvSpPr/>
            <p:nvPr/>
          </p:nvSpPr>
          <p:spPr>
            <a:xfrm rot="-5400000">
              <a:off x="5987081" y="24694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 name="Google Shape;35;p24"/>
            <p:cNvSpPr/>
            <p:nvPr/>
          </p:nvSpPr>
          <p:spPr>
            <a:xfrm flipH="1">
              <a:off x="6222115" y="267695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24"/>
            <p:cNvSpPr/>
            <p:nvPr/>
          </p:nvSpPr>
          <p:spPr>
            <a:xfrm rot="-5400000">
              <a:off x="6675341" y="186201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4"/>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24"/>
            <p:cNvSpPr/>
            <p:nvPr/>
          </p:nvSpPr>
          <p:spPr>
            <a:xfrm rot="-5400000">
              <a:off x="6861141" y="247781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24"/>
            <p:cNvSpPr/>
            <p:nvPr/>
          </p:nvSpPr>
          <p:spPr>
            <a:xfrm flipH="1">
              <a:off x="7965266" y="269296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24"/>
            <p:cNvSpPr/>
            <p:nvPr/>
          </p:nvSpPr>
          <p:spPr>
            <a:xfrm flipH="1">
              <a:off x="8145082" y="330875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 name="Google Shape;41;p24"/>
            <p:cNvSpPr/>
            <p:nvPr/>
          </p:nvSpPr>
          <p:spPr>
            <a:xfrm rot="-5400000">
              <a:off x="7047599" y="309501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 name="Google Shape;42;p24"/>
            <p:cNvSpPr/>
            <p:nvPr/>
          </p:nvSpPr>
          <p:spPr>
            <a:xfrm flipH="1">
              <a:off x="7276649" y="330250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24"/>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p24"/>
            <p:cNvSpPr/>
            <p:nvPr/>
          </p:nvSpPr>
          <p:spPr>
            <a:xfrm flipH="1">
              <a:off x="7462448" y="391829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24"/>
            <p:cNvSpPr/>
            <p:nvPr/>
          </p:nvSpPr>
          <p:spPr>
            <a:xfrm rot="-5400000">
              <a:off x="8102491" y="371847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p24"/>
            <p:cNvSpPr/>
            <p:nvPr/>
          </p:nvSpPr>
          <p:spPr>
            <a:xfrm flipH="1">
              <a:off x="8334533" y="392596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24"/>
            <p:cNvSpPr/>
            <p:nvPr/>
          </p:nvSpPr>
          <p:spPr>
            <a:xfrm rot="-5400000">
              <a:off x="8288290" y="433426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8" name="Google Shape;48;p24"/>
          <p:cNvSpPr txBox="1">
            <a:spLocks noGrp="1"/>
          </p:cNvSpPr>
          <p:nvPr>
            <p:ph type="title"/>
          </p:nvPr>
        </p:nvSpPr>
        <p:spPr>
          <a:xfrm>
            <a:off x="823850" y="2053000"/>
            <a:ext cx="4587000" cy="11487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9" name="Google Shape;49;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50"/>
        <p:cNvGrpSpPr/>
        <p:nvPr/>
      </p:nvGrpSpPr>
      <p:grpSpPr>
        <a:xfrm>
          <a:off x="0" y="0"/>
          <a:ext cx="0" cy="0"/>
          <a:chOff x="0" y="0"/>
          <a:chExt cx="0" cy="0"/>
        </a:xfrm>
      </p:grpSpPr>
      <p:grpSp>
        <p:nvGrpSpPr>
          <p:cNvPr id="51" name="Google Shape;51;p25"/>
          <p:cNvGrpSpPr/>
          <p:nvPr/>
        </p:nvGrpSpPr>
        <p:grpSpPr>
          <a:xfrm>
            <a:off x="0" y="381001"/>
            <a:ext cx="1037850" cy="1016288"/>
            <a:chOff x="0" y="381001"/>
            <a:chExt cx="1037850" cy="1016288"/>
          </a:xfrm>
        </p:grpSpPr>
        <p:sp>
          <p:nvSpPr>
            <p:cNvPr id="52" name="Google Shape;52;p2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2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4" name="Google Shape;54;p25"/>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55" name="Google Shape;55;p25"/>
          <p:cNvSpPr txBox="1">
            <a:spLocks noGrp="1"/>
          </p:cNvSpPr>
          <p:nvPr>
            <p:ph type="body" idx="1"/>
          </p:nvPr>
        </p:nvSpPr>
        <p:spPr>
          <a:xfrm>
            <a:off x="1297500" y="1567550"/>
            <a:ext cx="34032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56" name="Google Shape;56;p25"/>
          <p:cNvSpPr txBox="1">
            <a:spLocks noGrp="1"/>
          </p:cNvSpPr>
          <p:nvPr>
            <p:ph type="body" idx="2"/>
          </p:nvPr>
        </p:nvSpPr>
        <p:spPr>
          <a:xfrm>
            <a:off x="4933221" y="1567550"/>
            <a:ext cx="3403200" cy="29112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57" name="Google Shape;57;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grpSp>
        <p:nvGrpSpPr>
          <p:cNvPr id="59" name="Google Shape;59;p26"/>
          <p:cNvGrpSpPr/>
          <p:nvPr/>
        </p:nvGrpSpPr>
        <p:grpSpPr>
          <a:xfrm>
            <a:off x="0" y="381001"/>
            <a:ext cx="1037850" cy="1016288"/>
            <a:chOff x="0" y="381001"/>
            <a:chExt cx="1037850" cy="1016288"/>
          </a:xfrm>
        </p:grpSpPr>
        <p:sp>
          <p:nvSpPr>
            <p:cNvPr id="60" name="Google Shape;60;p2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 name="Google Shape;61;p2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2" name="Google Shape;62;p26"/>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63" name="Google Shape;63;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4"/>
        <p:cNvGrpSpPr/>
        <p:nvPr/>
      </p:nvGrpSpPr>
      <p:grpSpPr>
        <a:xfrm>
          <a:off x="0" y="0"/>
          <a:ext cx="0" cy="0"/>
          <a:chOff x="0" y="0"/>
          <a:chExt cx="0" cy="0"/>
        </a:xfrm>
      </p:grpSpPr>
      <p:grpSp>
        <p:nvGrpSpPr>
          <p:cNvPr id="65" name="Google Shape;65;p27"/>
          <p:cNvGrpSpPr/>
          <p:nvPr/>
        </p:nvGrpSpPr>
        <p:grpSpPr>
          <a:xfrm>
            <a:off x="0" y="381001"/>
            <a:ext cx="1037850" cy="1016288"/>
            <a:chOff x="0" y="381001"/>
            <a:chExt cx="1037850" cy="1016288"/>
          </a:xfrm>
        </p:grpSpPr>
        <p:sp>
          <p:nvSpPr>
            <p:cNvPr id="66" name="Google Shape;66;p2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 name="Google Shape;67;p2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8" name="Google Shape;68;p27"/>
          <p:cNvSpPr txBox="1">
            <a:spLocks noGrp="1"/>
          </p:cNvSpPr>
          <p:nvPr>
            <p:ph type="title"/>
          </p:nvPr>
        </p:nvSpPr>
        <p:spPr>
          <a:xfrm>
            <a:off x="1297500" y="393750"/>
            <a:ext cx="3798900" cy="1493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69" name="Google Shape;69;p27"/>
          <p:cNvSpPr txBox="1">
            <a:spLocks noGrp="1"/>
          </p:cNvSpPr>
          <p:nvPr>
            <p:ph type="body" idx="1"/>
          </p:nvPr>
        </p:nvSpPr>
        <p:spPr>
          <a:xfrm>
            <a:off x="1297500" y="1972550"/>
            <a:ext cx="3798900" cy="24159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70" name="Google Shape;70;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1"/>
        <p:cNvGrpSpPr/>
        <p:nvPr/>
      </p:nvGrpSpPr>
      <p:grpSpPr>
        <a:xfrm>
          <a:off x="0" y="0"/>
          <a:ext cx="0" cy="0"/>
          <a:chOff x="0" y="0"/>
          <a:chExt cx="0" cy="0"/>
        </a:xfrm>
      </p:grpSpPr>
      <p:grpSp>
        <p:nvGrpSpPr>
          <p:cNvPr id="72" name="Google Shape;72;p28"/>
          <p:cNvGrpSpPr/>
          <p:nvPr/>
        </p:nvGrpSpPr>
        <p:grpSpPr>
          <a:xfrm>
            <a:off x="4406400" y="0"/>
            <a:ext cx="4737600" cy="5143500"/>
            <a:chOff x="4406400" y="0"/>
            <a:chExt cx="4737600" cy="5143500"/>
          </a:xfrm>
        </p:grpSpPr>
        <p:sp>
          <p:nvSpPr>
            <p:cNvPr id="73" name="Google Shape;73;p28"/>
            <p:cNvSpPr/>
            <p:nvPr/>
          </p:nvSpPr>
          <p:spPr>
            <a:xfrm rot="5400000">
              <a:off x="4407900" y="-1500"/>
              <a:ext cx="4734600" cy="4737600"/>
            </a:xfrm>
            <a:prstGeom prst="diagStripe">
              <a:avLst>
                <a:gd name="adj" fmla="val 49469"/>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28"/>
            <p:cNvSpPr/>
            <p:nvPr/>
          </p:nvSpPr>
          <p:spPr>
            <a:xfrm rot="5400000">
              <a:off x="4840825" y="6000"/>
              <a:ext cx="4298700" cy="4286700"/>
            </a:xfrm>
            <a:prstGeom prst="diagStripe">
              <a:avLst>
                <a:gd name="adj" fmla="val 0"/>
              </a:avLst>
            </a:prstGeom>
            <a:solidFill>
              <a:schemeClr val="lt1">
                <a:alpha val="3137"/>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 name="Google Shape;75;p28"/>
            <p:cNvSpPr/>
            <p:nvPr/>
          </p:nvSpPr>
          <p:spPr>
            <a:xfrm rot="-5400000">
              <a:off x="5618399" y="123664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 name="Google Shape;76;p28"/>
            <p:cNvSpPr/>
            <p:nvPr/>
          </p:nvSpPr>
          <p:spPr>
            <a:xfrm flipH="1">
              <a:off x="5849857" y="144407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28"/>
            <p:cNvSpPr/>
            <p:nvPr/>
          </p:nvSpPr>
          <p:spPr>
            <a:xfrm rot="-5400000">
              <a:off x="5987081" y="2469743"/>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28"/>
            <p:cNvSpPr/>
            <p:nvPr/>
          </p:nvSpPr>
          <p:spPr>
            <a:xfrm flipH="1">
              <a:off x="6222115" y="2677179"/>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79;p28"/>
            <p:cNvSpPr/>
            <p:nvPr/>
          </p:nvSpPr>
          <p:spPr>
            <a:xfrm rot="-5400000">
              <a:off x="6675341" y="1862244"/>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2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28"/>
            <p:cNvSpPr/>
            <p:nvPr/>
          </p:nvSpPr>
          <p:spPr>
            <a:xfrm rot="-5400000">
              <a:off x="6861141" y="2478088"/>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28"/>
            <p:cNvSpPr/>
            <p:nvPr/>
          </p:nvSpPr>
          <p:spPr>
            <a:xfrm flipH="1">
              <a:off x="7965266" y="269319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 name="Google Shape;83;p28"/>
            <p:cNvSpPr/>
            <p:nvPr/>
          </p:nvSpPr>
          <p:spPr>
            <a:xfrm flipH="1">
              <a:off x="8145082" y="330903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84;p28"/>
            <p:cNvSpPr/>
            <p:nvPr/>
          </p:nvSpPr>
          <p:spPr>
            <a:xfrm rot="-5400000">
              <a:off x="7047599" y="309534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28"/>
            <p:cNvSpPr/>
            <p:nvPr/>
          </p:nvSpPr>
          <p:spPr>
            <a:xfrm flipH="1">
              <a:off x="7276649" y="3302781"/>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86;p2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28"/>
            <p:cNvSpPr/>
            <p:nvPr/>
          </p:nvSpPr>
          <p:spPr>
            <a:xfrm flipH="1">
              <a:off x="7462448" y="3918625"/>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28"/>
            <p:cNvSpPr/>
            <p:nvPr/>
          </p:nvSpPr>
          <p:spPr>
            <a:xfrm rot="-5400000">
              <a:off x="8102491" y="3718856"/>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89;p28"/>
            <p:cNvSpPr/>
            <p:nvPr/>
          </p:nvSpPr>
          <p:spPr>
            <a:xfrm flipH="1">
              <a:off x="8334533" y="3926292"/>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28"/>
            <p:cNvSpPr/>
            <p:nvPr/>
          </p:nvSpPr>
          <p:spPr>
            <a:xfrm rot="-5400000">
              <a:off x="8288290" y="4334700"/>
              <a:ext cx="808800" cy="808800"/>
            </a:xfrm>
            <a:prstGeom prst="diagStripe">
              <a:avLst>
                <a:gd name="adj" fmla="val 50000"/>
              </a:avLst>
            </a:prstGeom>
            <a:solidFill>
              <a:schemeClr val="lt1">
                <a:alpha val="7058"/>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1" name="Google Shape;91;p28"/>
          <p:cNvSpPr txBox="1">
            <a:spLocks noGrp="1"/>
          </p:cNvSpPr>
          <p:nvPr>
            <p:ph type="title"/>
          </p:nvPr>
        </p:nvSpPr>
        <p:spPr>
          <a:xfrm>
            <a:off x="823850" y="866775"/>
            <a:ext cx="4587000" cy="35211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92" name="Google Shape;92;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3"/>
        <p:cNvGrpSpPr/>
        <p:nvPr/>
      </p:nvGrpSpPr>
      <p:grpSpPr>
        <a:xfrm>
          <a:off x="0" y="0"/>
          <a:ext cx="0" cy="0"/>
          <a:chOff x="0" y="0"/>
          <a:chExt cx="0" cy="0"/>
        </a:xfrm>
      </p:grpSpPr>
      <p:grpSp>
        <p:nvGrpSpPr>
          <p:cNvPr id="94" name="Google Shape;94;p29"/>
          <p:cNvGrpSpPr/>
          <p:nvPr/>
        </p:nvGrpSpPr>
        <p:grpSpPr>
          <a:xfrm>
            <a:off x="0" y="381001"/>
            <a:ext cx="1037850" cy="1016288"/>
            <a:chOff x="0" y="381001"/>
            <a:chExt cx="1037850" cy="1016288"/>
          </a:xfrm>
        </p:grpSpPr>
        <p:sp>
          <p:nvSpPr>
            <p:cNvPr id="95" name="Google Shape;95;p2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2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7" name="Google Shape;97;p29"/>
          <p:cNvSpPr txBox="1">
            <a:spLocks noGrp="1"/>
          </p:cNvSpPr>
          <p:nvPr>
            <p:ph type="title"/>
          </p:nvPr>
        </p:nvSpPr>
        <p:spPr>
          <a:xfrm>
            <a:off x="1297500" y="1658325"/>
            <a:ext cx="3036300" cy="1751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8" name="Google Shape;98;p29"/>
          <p:cNvSpPr txBox="1">
            <a:spLocks noGrp="1"/>
          </p:cNvSpPr>
          <p:nvPr>
            <p:ph type="subTitle" idx="1"/>
          </p:nvPr>
        </p:nvSpPr>
        <p:spPr>
          <a:xfrm>
            <a:off x="1297500" y="3538000"/>
            <a:ext cx="3036300" cy="5061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1300"/>
              <a:buNone/>
              <a:defRPr/>
            </a:lvl1pPr>
            <a:lvl2pPr lvl="1" algn="l">
              <a:lnSpc>
                <a:spcPct val="100000"/>
              </a:lnSpc>
              <a:spcBef>
                <a:spcPts val="0"/>
              </a:spcBef>
              <a:spcAft>
                <a:spcPts val="0"/>
              </a:spcAft>
              <a:buSzPts val="1300"/>
              <a:buNone/>
              <a:defRPr sz="1300"/>
            </a:lvl2pPr>
            <a:lvl3pPr lvl="2" algn="l">
              <a:lnSpc>
                <a:spcPct val="100000"/>
              </a:lnSpc>
              <a:spcBef>
                <a:spcPts val="0"/>
              </a:spcBef>
              <a:spcAft>
                <a:spcPts val="0"/>
              </a:spcAft>
              <a:buSzPts val="1300"/>
              <a:buNone/>
              <a:defRPr sz="1300"/>
            </a:lvl3pPr>
            <a:lvl4pPr lvl="3" algn="l">
              <a:lnSpc>
                <a:spcPct val="100000"/>
              </a:lnSpc>
              <a:spcBef>
                <a:spcPts val="0"/>
              </a:spcBef>
              <a:spcAft>
                <a:spcPts val="0"/>
              </a:spcAft>
              <a:buSzPts val="1300"/>
              <a:buNone/>
              <a:defRPr sz="1300"/>
            </a:lvl4pPr>
            <a:lvl5pPr lvl="4" algn="l">
              <a:lnSpc>
                <a:spcPct val="100000"/>
              </a:lnSpc>
              <a:spcBef>
                <a:spcPts val="0"/>
              </a:spcBef>
              <a:spcAft>
                <a:spcPts val="0"/>
              </a:spcAft>
              <a:buSzPts val="1300"/>
              <a:buNone/>
              <a:defRPr sz="1300"/>
            </a:lvl5pPr>
            <a:lvl6pPr lvl="5" algn="l">
              <a:lnSpc>
                <a:spcPct val="100000"/>
              </a:lnSpc>
              <a:spcBef>
                <a:spcPts val="0"/>
              </a:spcBef>
              <a:spcAft>
                <a:spcPts val="0"/>
              </a:spcAft>
              <a:buSzPts val="1300"/>
              <a:buNone/>
              <a:defRPr sz="1300"/>
            </a:lvl6pPr>
            <a:lvl7pPr lvl="6" algn="l">
              <a:lnSpc>
                <a:spcPct val="100000"/>
              </a:lnSpc>
              <a:spcBef>
                <a:spcPts val="0"/>
              </a:spcBef>
              <a:spcAft>
                <a:spcPts val="0"/>
              </a:spcAft>
              <a:buSzPts val="1300"/>
              <a:buNone/>
              <a:defRPr sz="1300"/>
            </a:lvl7pPr>
            <a:lvl8pPr lvl="7" algn="l">
              <a:lnSpc>
                <a:spcPct val="100000"/>
              </a:lnSpc>
              <a:spcBef>
                <a:spcPts val="0"/>
              </a:spcBef>
              <a:spcAft>
                <a:spcPts val="0"/>
              </a:spcAft>
              <a:buSzPts val="1300"/>
              <a:buNone/>
              <a:defRPr sz="1300"/>
            </a:lvl8pPr>
            <a:lvl9pPr lvl="8" algn="l">
              <a:lnSpc>
                <a:spcPct val="100000"/>
              </a:lnSpc>
              <a:spcBef>
                <a:spcPts val="0"/>
              </a:spcBef>
              <a:spcAft>
                <a:spcPts val="0"/>
              </a:spcAft>
              <a:buSzPts val="1300"/>
              <a:buNone/>
              <a:defRPr sz="1300"/>
            </a:lvl9pPr>
          </a:lstStyle>
          <a:p>
            <a:endParaRPr/>
          </a:p>
        </p:txBody>
      </p:sp>
      <p:sp>
        <p:nvSpPr>
          <p:cNvPr id="99" name="Google Shape;99;p29"/>
          <p:cNvSpPr txBox="1">
            <a:spLocks noGrp="1"/>
          </p:cNvSpPr>
          <p:nvPr>
            <p:ph type="body" idx="2"/>
          </p:nvPr>
        </p:nvSpPr>
        <p:spPr>
          <a:xfrm>
            <a:off x="4648200" y="1696600"/>
            <a:ext cx="3676800" cy="2347500"/>
          </a:xfrm>
          <a:prstGeom prst="rect">
            <a:avLst/>
          </a:prstGeom>
          <a:noFill/>
          <a:ln>
            <a:noFill/>
          </a:ln>
        </p:spPr>
        <p:txBody>
          <a:bodyPr spcFirstLastPara="1" wrap="square" lIns="91425" tIns="91425" rIns="91425" bIns="91425" anchor="t" anchorCtr="0">
            <a:noAutofit/>
          </a:bodyPr>
          <a:lstStyle>
            <a:lvl1pPr marL="457200" lvl="0" indent="-311150" algn="l">
              <a:lnSpc>
                <a:spcPct val="115000"/>
              </a:lnSpc>
              <a:spcBef>
                <a:spcPts val="0"/>
              </a:spcBef>
              <a:spcAft>
                <a:spcPts val="0"/>
              </a:spcAft>
              <a:buSzPts val="1300"/>
              <a:buChar char="●"/>
              <a:defRPr/>
            </a:lvl1pPr>
            <a:lvl2pPr marL="914400" lvl="1" indent="-298450" algn="l">
              <a:lnSpc>
                <a:spcPct val="115000"/>
              </a:lnSpc>
              <a:spcBef>
                <a:spcPts val="1600"/>
              </a:spcBef>
              <a:spcAft>
                <a:spcPts val="0"/>
              </a:spcAft>
              <a:buSzPts val="1100"/>
              <a:buChar char="○"/>
              <a:defRPr/>
            </a:lvl2pPr>
            <a:lvl3pPr marL="1371600" lvl="2" indent="-298450" algn="l">
              <a:lnSpc>
                <a:spcPct val="115000"/>
              </a:lnSpc>
              <a:spcBef>
                <a:spcPts val="1600"/>
              </a:spcBef>
              <a:spcAft>
                <a:spcPts val="0"/>
              </a:spcAft>
              <a:buSzPts val="1100"/>
              <a:buChar char="■"/>
              <a:defRPr/>
            </a:lvl3pPr>
            <a:lvl4pPr marL="1828800" lvl="3" indent="-298450" algn="l">
              <a:lnSpc>
                <a:spcPct val="115000"/>
              </a:lnSpc>
              <a:spcBef>
                <a:spcPts val="1600"/>
              </a:spcBef>
              <a:spcAft>
                <a:spcPts val="0"/>
              </a:spcAft>
              <a:buSzPts val="1100"/>
              <a:buChar char="●"/>
              <a:defRPr/>
            </a:lvl4pPr>
            <a:lvl5pPr marL="2286000" lvl="4" indent="-298450" algn="l">
              <a:lnSpc>
                <a:spcPct val="115000"/>
              </a:lnSpc>
              <a:spcBef>
                <a:spcPts val="1600"/>
              </a:spcBef>
              <a:spcAft>
                <a:spcPts val="0"/>
              </a:spcAft>
              <a:buSzPts val="1100"/>
              <a:buChar char="○"/>
              <a:defRPr/>
            </a:lvl5pPr>
            <a:lvl6pPr marL="2743200" lvl="5" indent="-298450" algn="l">
              <a:lnSpc>
                <a:spcPct val="115000"/>
              </a:lnSpc>
              <a:spcBef>
                <a:spcPts val="1600"/>
              </a:spcBef>
              <a:spcAft>
                <a:spcPts val="0"/>
              </a:spcAft>
              <a:buSzPts val="1100"/>
              <a:buChar char="■"/>
              <a:defRPr/>
            </a:lvl6pPr>
            <a:lvl7pPr marL="3200400" lvl="6" indent="-298450" algn="l">
              <a:lnSpc>
                <a:spcPct val="115000"/>
              </a:lnSpc>
              <a:spcBef>
                <a:spcPts val="1600"/>
              </a:spcBef>
              <a:spcAft>
                <a:spcPts val="0"/>
              </a:spcAft>
              <a:buSzPts val="1100"/>
              <a:buChar char="●"/>
              <a:defRPr/>
            </a:lvl7pPr>
            <a:lvl8pPr marL="3657600" lvl="7" indent="-298450" algn="l">
              <a:lnSpc>
                <a:spcPct val="115000"/>
              </a:lnSpc>
              <a:spcBef>
                <a:spcPts val="1600"/>
              </a:spcBef>
              <a:spcAft>
                <a:spcPts val="0"/>
              </a:spcAft>
              <a:buSzPts val="1100"/>
              <a:buChar char="○"/>
              <a:defRPr/>
            </a:lvl8pPr>
            <a:lvl9pPr marL="4114800" lvl="8" indent="-298450" algn="l">
              <a:lnSpc>
                <a:spcPct val="115000"/>
              </a:lnSpc>
              <a:spcBef>
                <a:spcPts val="1600"/>
              </a:spcBef>
              <a:spcAft>
                <a:spcPts val="1600"/>
              </a:spcAft>
              <a:buSzPts val="1100"/>
              <a:buChar char="■"/>
              <a:defRPr/>
            </a:lvl9pPr>
          </a:lstStyle>
          <a:p>
            <a:endParaRPr/>
          </a:p>
        </p:txBody>
      </p:sp>
      <p:sp>
        <p:nvSpPr>
          <p:cNvPr id="100" name="Google Shape;100;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1pPr>
            <a:lvl2pPr marR="0" lvl="1"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2pPr>
            <a:lvl3pPr marR="0" lvl="2"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3pPr>
            <a:lvl4pPr marR="0" lvl="3"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4pPr>
            <a:lvl5pPr marR="0" lvl="4"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5pPr>
            <a:lvl6pPr marR="0" lvl="5"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6pPr>
            <a:lvl7pPr marR="0" lvl="6"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7pPr>
            <a:lvl8pPr marR="0" lvl="7"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8pPr>
            <a:lvl9pPr marR="0" lvl="8" algn="l" rtl="0">
              <a:lnSpc>
                <a:spcPct val="100000"/>
              </a:lnSpc>
              <a:spcBef>
                <a:spcPts val="0"/>
              </a:spcBef>
              <a:spcAft>
                <a:spcPts val="0"/>
              </a:spcAft>
              <a:buClr>
                <a:schemeClr val="lt1"/>
              </a:buClr>
              <a:buSzPts val="2800"/>
              <a:buFont typeface="Montserrat"/>
              <a:buNone/>
              <a:defRPr sz="2800" b="0" i="0" u="none" strike="noStrike" cap="none">
                <a:solidFill>
                  <a:schemeClr val="lt1"/>
                </a:solidFill>
                <a:latin typeface="Montserrat"/>
                <a:ea typeface="Montserrat"/>
                <a:cs typeface="Montserrat"/>
                <a:sym typeface="Montserrat"/>
              </a:defRPr>
            </a:lvl9pPr>
          </a:lstStyle>
          <a:p>
            <a:endParaRPr/>
          </a:p>
        </p:txBody>
      </p:sp>
      <p:sp>
        <p:nvSpPr>
          <p:cNvPr id="7" name="Google Shape;7;p2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11150" algn="l" rtl="0">
              <a:lnSpc>
                <a:spcPct val="115000"/>
              </a:lnSpc>
              <a:spcBef>
                <a:spcPts val="0"/>
              </a:spcBef>
              <a:spcAft>
                <a:spcPts val="0"/>
              </a:spcAft>
              <a:buClr>
                <a:schemeClr val="lt1"/>
              </a:buClr>
              <a:buSzPts val="1300"/>
              <a:buFont typeface="Lato"/>
              <a:buChar char="●"/>
              <a:defRPr sz="1300" b="0" i="0" u="none" strike="noStrike" cap="none">
                <a:solidFill>
                  <a:schemeClr val="lt1"/>
                </a:solidFill>
                <a:latin typeface="Lato"/>
                <a:ea typeface="Lato"/>
                <a:cs typeface="Lato"/>
                <a:sym typeface="Lato"/>
              </a:defRPr>
            </a:lvl1pPr>
            <a:lvl2pPr marL="914400" marR="0" lvl="1"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2pPr>
            <a:lvl3pPr marL="1371600" marR="0" lvl="2"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3pPr>
            <a:lvl4pPr marL="1828800" marR="0" lvl="3"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4pPr>
            <a:lvl5pPr marL="2286000" marR="0" lvl="4"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5pPr>
            <a:lvl6pPr marL="2743200" marR="0" lvl="5"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6pPr>
            <a:lvl7pPr marL="3200400" marR="0" lvl="6"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7pPr>
            <a:lvl8pPr marL="3657600" marR="0" lvl="7" indent="-298450" algn="l" rtl="0">
              <a:lnSpc>
                <a:spcPct val="115000"/>
              </a:lnSpc>
              <a:spcBef>
                <a:spcPts val="1600"/>
              </a:spcBef>
              <a:spcAft>
                <a:spcPts val="0"/>
              </a:spcAft>
              <a:buClr>
                <a:schemeClr val="lt1"/>
              </a:buClr>
              <a:buSzPts val="1100"/>
              <a:buFont typeface="Lato"/>
              <a:buChar char="○"/>
              <a:defRPr sz="1100" b="0" i="0" u="none" strike="noStrike" cap="none">
                <a:solidFill>
                  <a:schemeClr val="lt1"/>
                </a:solidFill>
                <a:latin typeface="Lato"/>
                <a:ea typeface="Lato"/>
                <a:cs typeface="Lato"/>
                <a:sym typeface="Lato"/>
              </a:defRPr>
            </a:lvl8pPr>
            <a:lvl9pPr marL="4114800" marR="0" lvl="8" indent="-298450" algn="l" rtl="0">
              <a:lnSpc>
                <a:spcPct val="115000"/>
              </a:lnSpc>
              <a:spcBef>
                <a:spcPts val="1600"/>
              </a:spcBef>
              <a:spcAft>
                <a:spcPts val="1600"/>
              </a:spcAft>
              <a:buClr>
                <a:schemeClr val="lt1"/>
              </a:buClr>
              <a:buSzPts val="1100"/>
              <a:buFont typeface="Lato"/>
              <a:buChar char="■"/>
              <a:defRPr sz="1100" b="0" i="0" u="none" strike="noStrike" cap="none">
                <a:solidFill>
                  <a:schemeClr val="lt1"/>
                </a:solidFill>
                <a:latin typeface="Lato"/>
                <a:ea typeface="Lato"/>
                <a:cs typeface="Lato"/>
                <a:sym typeface="Lato"/>
              </a:defRPr>
            </a:lvl9pPr>
          </a:lstStyle>
          <a:p>
            <a:endParaRPr/>
          </a:p>
        </p:txBody>
      </p:sp>
      <p:sp>
        <p:nvSpPr>
          <p:cNvPr id="8" name="Google Shape;8;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286cPY8BiwI"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
          <p:cNvSpPr txBox="1">
            <a:spLocks noGrp="1"/>
          </p:cNvSpPr>
          <p:nvPr>
            <p:ph type="ctrTitle"/>
          </p:nvPr>
        </p:nvSpPr>
        <p:spPr>
          <a:xfrm>
            <a:off x="3537150" y="1578400"/>
            <a:ext cx="5017500" cy="1578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4000"/>
              <a:buNone/>
            </a:pPr>
            <a:r>
              <a:rPr lang="en" sz="4300">
                <a:latin typeface="Lato"/>
                <a:ea typeface="Lato"/>
                <a:cs typeface="Lato"/>
                <a:sym typeface="Lato"/>
              </a:rPr>
              <a:t>Migration: Push/Pull Factors</a:t>
            </a:r>
            <a:endParaRPr sz="4300">
              <a:latin typeface="Lato"/>
              <a:ea typeface="Lato"/>
              <a:cs typeface="Lato"/>
              <a:sym typeface="Lato"/>
            </a:endParaRPr>
          </a:p>
        </p:txBody>
      </p:sp>
      <p:sp>
        <p:nvSpPr>
          <p:cNvPr id="135" name="Google Shape;135;p1"/>
          <p:cNvSpPr txBox="1">
            <a:spLocks noGrp="1"/>
          </p:cNvSpPr>
          <p:nvPr>
            <p:ph type="subTitle" idx="1"/>
          </p:nvPr>
        </p:nvSpPr>
        <p:spPr>
          <a:xfrm>
            <a:off x="5083950" y="3924925"/>
            <a:ext cx="3470700" cy="50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300"/>
              <a:buNone/>
            </a:pPr>
            <a:r>
              <a:rPr lang="en" sz="1400"/>
              <a:t>AP Human Geography</a:t>
            </a:r>
            <a:endParaRPr sz="1400"/>
          </a:p>
        </p:txBody>
      </p:sp>
      <p:sp>
        <p:nvSpPr>
          <p:cNvPr id="3" name="Slide Number Placeholder 2">
            <a:extLst>
              <a:ext uri="{FF2B5EF4-FFF2-40B4-BE49-F238E27FC236}">
                <a16:creationId xmlns:a16="http://schemas.microsoft.com/office/drawing/2014/main" id="{C8C8510D-C04B-C74E-9977-30DF8A0AC3E5}"/>
              </a:ext>
            </a:extLst>
          </p:cNvPr>
          <p:cNvSpPr>
            <a:spLocks noGrp="1"/>
          </p:cNvSpPr>
          <p:nvPr>
            <p:ph type="sldNum" idx="12"/>
          </p:nvPr>
        </p:nvSpPr>
        <p:spPr>
          <a:xfrm>
            <a:off x="8295542" y="134780"/>
            <a:ext cx="738730" cy="393600"/>
          </a:xfrm>
        </p:spPr>
        <p:txBody>
          <a:bodyPr/>
          <a:lstStyle/>
          <a:p>
            <a:pPr marL="0" lvl="0" indent="0" algn="r" rtl="0">
              <a:spcBef>
                <a:spcPts val="0"/>
              </a:spcBef>
              <a:spcAft>
                <a:spcPts val="0"/>
              </a:spcAft>
              <a:buNone/>
            </a:pPr>
            <a:fld id="{00000000-1234-1234-1234-123412341234}" type="slidenum">
              <a:rPr lang="en" smtClean="0"/>
              <a:t>1</a:t>
            </a:fld>
            <a:r>
              <a:rPr lang="en" dirty="0"/>
              <a:t> of 19</a:t>
            </a:r>
          </a:p>
        </p:txBody>
      </p:sp>
      <p:pic>
        <p:nvPicPr>
          <p:cNvPr id="136" name="Google Shape;136;p1"/>
          <p:cNvPicPr preferRelativeResize="0"/>
          <p:nvPr/>
        </p:nvPicPr>
        <p:blipFill>
          <a:blip r:embed="rId3">
            <a:alphaModFix/>
          </a:blip>
          <a:stretch>
            <a:fillRect/>
          </a:stretch>
        </p:blipFill>
        <p:spPr>
          <a:xfrm>
            <a:off x="109728" y="331580"/>
            <a:ext cx="2521750" cy="335350"/>
          </a:xfrm>
          <a:prstGeom prst="rect">
            <a:avLst/>
          </a:prstGeom>
          <a:solidFill>
            <a:schemeClr val="bg1"/>
          </a:solid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9"/>
        <p:cNvGrpSpPr/>
        <p:nvPr/>
      </p:nvGrpSpPr>
      <p:grpSpPr>
        <a:xfrm>
          <a:off x="0" y="0"/>
          <a:ext cx="0" cy="0"/>
          <a:chOff x="0" y="0"/>
          <a:chExt cx="0" cy="0"/>
        </a:xfrm>
      </p:grpSpPr>
      <p:sp>
        <p:nvSpPr>
          <p:cNvPr id="190" name="Google Shape;190;p10"/>
          <p:cNvSpPr txBox="1">
            <a:spLocks noGrp="1"/>
          </p:cNvSpPr>
          <p:nvPr>
            <p:ph type="title" idx="4294967295"/>
          </p:nvPr>
        </p:nvSpPr>
        <p:spPr>
          <a:xfrm>
            <a:off x="1297500" y="393750"/>
            <a:ext cx="7038900" cy="7101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800"/>
              <a:buNone/>
            </a:pPr>
            <a:r>
              <a:rPr lang="en">
                <a:solidFill>
                  <a:srgbClr val="000000"/>
                </a:solidFill>
                <a:latin typeface="Lato"/>
                <a:ea typeface="Lato"/>
                <a:cs typeface="Lato"/>
                <a:sym typeface="Lato"/>
              </a:rPr>
              <a:t>Scenario #1 </a:t>
            </a:r>
            <a:endParaRPr>
              <a:solidFill>
                <a:srgbClr val="000000"/>
              </a:solidFill>
              <a:latin typeface="Lato"/>
              <a:ea typeface="Lato"/>
              <a:cs typeface="Lato"/>
              <a:sym typeface="Lato"/>
            </a:endParaRPr>
          </a:p>
        </p:txBody>
      </p:sp>
      <p:sp>
        <p:nvSpPr>
          <p:cNvPr id="191" name="Google Shape;191;p10"/>
          <p:cNvSpPr txBox="1"/>
          <p:nvPr/>
        </p:nvSpPr>
        <p:spPr>
          <a:xfrm>
            <a:off x="725825" y="1044800"/>
            <a:ext cx="7969800" cy="3717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Mehmet Karagioules, and I am from Greece. My family may be Muslim, but we have roots in Greece going back generations. After the recent war between Greece and Turkey, the governments agreed to a population transfer: all the Greeks in Turkey would be sent to Greece and all the Turks in Greece would go to Turkey. Because we are Muslim, the government decided we were Turks. They stripped us of our Greek citizenship and planned to forcibly move us to Turkey. We decided to leave before that could happen.” (1924).</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953D7B6D-2110-DD42-8FF7-8E1B82C62A3B}"/>
              </a:ext>
            </a:extLst>
          </p:cNvPr>
          <p:cNvSpPr>
            <a:spLocks noGrp="1"/>
          </p:cNvSpPr>
          <p:nvPr>
            <p:ph type="sldNum" idx="12"/>
          </p:nvPr>
        </p:nvSpPr>
        <p:spPr>
          <a:xfrm>
            <a:off x="8106518" y="111854"/>
            <a:ext cx="81899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10</a:t>
            </a:fld>
            <a:r>
              <a:rPr lang="en" dirty="0">
                <a:solidFill>
                  <a:schemeClr val="tx1"/>
                </a:solidFill>
              </a:rPr>
              <a:t> of 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5"/>
        <p:cNvGrpSpPr/>
        <p:nvPr/>
      </p:nvGrpSpPr>
      <p:grpSpPr>
        <a:xfrm>
          <a:off x="0" y="0"/>
          <a:ext cx="0" cy="0"/>
          <a:chOff x="0" y="0"/>
          <a:chExt cx="0" cy="0"/>
        </a:xfrm>
      </p:grpSpPr>
      <p:sp>
        <p:nvSpPr>
          <p:cNvPr id="196" name="Google Shape;196;p11"/>
          <p:cNvSpPr txBox="1"/>
          <p:nvPr/>
        </p:nvSpPr>
        <p:spPr>
          <a:xfrm>
            <a:off x="1591575" y="242725"/>
            <a:ext cx="5843700" cy="732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#2</a:t>
            </a:r>
            <a:endParaRPr sz="3000" b="0" i="0" u="none" strike="noStrike" cap="none">
              <a:solidFill>
                <a:srgbClr val="000000"/>
              </a:solidFill>
              <a:latin typeface="Lato"/>
              <a:ea typeface="Lato"/>
              <a:cs typeface="Lato"/>
              <a:sym typeface="Lato"/>
            </a:endParaRPr>
          </a:p>
        </p:txBody>
      </p:sp>
      <p:sp>
        <p:nvSpPr>
          <p:cNvPr id="197" name="Google Shape;197;p11"/>
          <p:cNvSpPr txBox="1"/>
          <p:nvPr/>
        </p:nvSpPr>
        <p:spPr>
          <a:xfrm>
            <a:off x="1082325" y="866575"/>
            <a:ext cx="6900300" cy="38067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“My name is Marcel Durand, and I am from Paris, France. I have been reading stories in the newspaper for weeks about how the Americans have found gold in the mountains of California. I am heading to California to strike it rich!” (1849)</a:t>
            </a:r>
            <a:endParaRPr sz="30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DBC3A659-E42C-8D42-AFA4-8B05C0893FC2}"/>
              </a:ext>
            </a:extLst>
          </p:cNvPr>
          <p:cNvSpPr>
            <a:spLocks noGrp="1"/>
          </p:cNvSpPr>
          <p:nvPr>
            <p:ph type="sldNum" idx="12"/>
          </p:nvPr>
        </p:nvSpPr>
        <p:spPr>
          <a:xfrm>
            <a:off x="8280434" y="151062"/>
            <a:ext cx="64411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11</a:t>
            </a:fld>
            <a:r>
              <a:rPr lang="en" dirty="0">
                <a:solidFill>
                  <a:schemeClr val="tx1"/>
                </a:solidFill>
              </a:rPr>
              <a:t> of 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1"/>
        <p:cNvGrpSpPr/>
        <p:nvPr/>
      </p:nvGrpSpPr>
      <p:grpSpPr>
        <a:xfrm>
          <a:off x="0" y="0"/>
          <a:ext cx="0" cy="0"/>
          <a:chOff x="0" y="0"/>
          <a:chExt cx="0" cy="0"/>
        </a:xfrm>
      </p:grpSpPr>
      <p:sp>
        <p:nvSpPr>
          <p:cNvPr id="202" name="Google Shape;202;p12"/>
          <p:cNvSpPr txBox="1"/>
          <p:nvPr/>
        </p:nvSpPr>
        <p:spPr>
          <a:xfrm>
            <a:off x="1464250" y="217275"/>
            <a:ext cx="6174900" cy="1120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#3</a:t>
            </a:r>
            <a:endParaRPr sz="3000" b="0" i="0" u="none" strike="noStrike" cap="none">
              <a:solidFill>
                <a:srgbClr val="000000"/>
              </a:solidFill>
              <a:latin typeface="Lato"/>
              <a:ea typeface="Lato"/>
              <a:cs typeface="Lato"/>
              <a:sym typeface="Lato"/>
            </a:endParaRPr>
          </a:p>
        </p:txBody>
      </p:sp>
      <p:sp>
        <p:nvSpPr>
          <p:cNvPr id="203" name="Google Shape;203;p12"/>
          <p:cNvSpPr txBox="1"/>
          <p:nvPr/>
        </p:nvSpPr>
        <p:spPr>
          <a:xfrm>
            <a:off x="906100" y="933000"/>
            <a:ext cx="7422300" cy="3628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Muhammad, and I am from Syria. Scientists say that from 2006 through 2011, Syria suffered its worst drought and crop failure in recorded history. I am a poor farmer who as been hit hard by this terrible drought. It is no longer safe for me and my family here. ISIS is on the move, and we have nowhere left for us here that is safe. The failure of our crops have left many poor and hungry, and many have gone to join ISIS. My family and I will begin to make our way to Greece, where we hear that things are safer for people like us.”</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A2446B45-FB3C-8442-B3A7-61859C0208CD}"/>
              </a:ext>
            </a:extLst>
          </p:cNvPr>
          <p:cNvSpPr>
            <a:spLocks noGrp="1"/>
          </p:cNvSpPr>
          <p:nvPr>
            <p:ph type="sldNum" idx="12"/>
          </p:nvPr>
        </p:nvSpPr>
        <p:spPr>
          <a:xfrm>
            <a:off x="8328400" y="136970"/>
            <a:ext cx="69928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12</a:t>
            </a:fld>
            <a:r>
              <a:rPr lang="en" dirty="0">
                <a:solidFill>
                  <a:schemeClr val="tx1"/>
                </a:solidFill>
              </a:rPr>
              <a:t> of 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7"/>
        <p:cNvGrpSpPr/>
        <p:nvPr/>
      </p:nvGrpSpPr>
      <p:grpSpPr>
        <a:xfrm>
          <a:off x="0" y="0"/>
          <a:ext cx="0" cy="0"/>
          <a:chOff x="0" y="0"/>
          <a:chExt cx="0" cy="0"/>
        </a:xfrm>
      </p:grpSpPr>
      <p:sp>
        <p:nvSpPr>
          <p:cNvPr id="208" name="Google Shape;208;p13"/>
          <p:cNvSpPr txBox="1"/>
          <p:nvPr/>
        </p:nvSpPr>
        <p:spPr>
          <a:xfrm>
            <a:off x="1897125" y="204525"/>
            <a:ext cx="5436300" cy="684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#4</a:t>
            </a:r>
            <a:endParaRPr sz="3000" b="0" i="0" u="none" strike="noStrike" cap="none">
              <a:solidFill>
                <a:srgbClr val="000000"/>
              </a:solidFill>
              <a:latin typeface="Lato"/>
              <a:ea typeface="Lato"/>
              <a:cs typeface="Lato"/>
              <a:sym typeface="Lato"/>
            </a:endParaRPr>
          </a:p>
        </p:txBody>
      </p:sp>
      <p:sp>
        <p:nvSpPr>
          <p:cNvPr id="209" name="Google Shape;209;p13"/>
          <p:cNvSpPr txBox="1"/>
          <p:nvPr/>
        </p:nvSpPr>
        <p:spPr>
          <a:xfrm>
            <a:off x="1018650" y="942950"/>
            <a:ext cx="7460700" cy="3628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Arva Placencio, and I live in the Dominican Republic. I work for a political organization that President Balaguer has labeled an “enemy of the state.” I was arrested last month even though I hadn’t committed any crime. While I was in prison, some of the guards tortured me. I do not know why they released me, but I am staying in hiding until I can " flee to the United States. I hope America will be safer for me.” (1972)</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DA193CAD-205B-B849-87D2-62C292EBF95B}"/>
              </a:ext>
            </a:extLst>
          </p:cNvPr>
          <p:cNvSpPr>
            <a:spLocks noGrp="1"/>
          </p:cNvSpPr>
          <p:nvPr>
            <p:ph type="sldNum" idx="12"/>
          </p:nvPr>
        </p:nvSpPr>
        <p:spPr>
          <a:xfrm>
            <a:off x="8101523" y="153375"/>
            <a:ext cx="733431"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13</a:t>
            </a:fld>
            <a:r>
              <a:rPr lang="en" dirty="0">
                <a:solidFill>
                  <a:schemeClr val="tx1"/>
                </a:solidFill>
              </a:rPr>
              <a:t> of 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3"/>
        <p:cNvGrpSpPr/>
        <p:nvPr/>
      </p:nvGrpSpPr>
      <p:grpSpPr>
        <a:xfrm>
          <a:off x="0" y="0"/>
          <a:ext cx="0" cy="0"/>
          <a:chOff x="0" y="0"/>
          <a:chExt cx="0" cy="0"/>
        </a:xfrm>
      </p:grpSpPr>
      <p:sp>
        <p:nvSpPr>
          <p:cNvPr id="214" name="Google Shape;214;p14"/>
          <p:cNvSpPr txBox="1"/>
          <p:nvPr/>
        </p:nvSpPr>
        <p:spPr>
          <a:xfrm>
            <a:off x="1960775" y="280925"/>
            <a:ext cx="5652900" cy="6942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#5</a:t>
            </a:r>
            <a:endParaRPr sz="3000" b="0" i="0" u="none" strike="noStrike" cap="none">
              <a:solidFill>
                <a:srgbClr val="000000"/>
              </a:solidFill>
              <a:latin typeface="Lato"/>
              <a:ea typeface="Lato"/>
              <a:cs typeface="Lato"/>
              <a:sym typeface="Lato"/>
            </a:endParaRPr>
          </a:p>
        </p:txBody>
      </p:sp>
      <p:sp>
        <p:nvSpPr>
          <p:cNvPr id="215" name="Google Shape;215;p14"/>
          <p:cNvSpPr txBox="1"/>
          <p:nvPr/>
        </p:nvSpPr>
        <p:spPr>
          <a:xfrm>
            <a:off x="916800" y="1146650"/>
            <a:ext cx="7855200" cy="37941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Wirat Kunchai, and I am from Thailand. I was brought to the United States as a guest worker on a Hawaiian farm. When I arrived, they took my passport and made me stay in unhealthy, overcrowded housing without enough food to eat. They said if I complained or tried to leave, I would be deported. I was never paid the money they promised me. The government found out and arrested my boss for human trafficking. I got a special visa as a victim of trafficking to stay in the U.S. permanently.” (2007) </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E8A15281-886D-D74F-86B3-3F1D35FC4878}"/>
              </a:ext>
            </a:extLst>
          </p:cNvPr>
          <p:cNvSpPr>
            <a:spLocks noGrp="1"/>
          </p:cNvSpPr>
          <p:nvPr>
            <p:ph type="sldNum" idx="12"/>
          </p:nvPr>
        </p:nvSpPr>
        <p:spPr>
          <a:xfrm>
            <a:off x="8188994" y="84125"/>
            <a:ext cx="744694"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14</a:t>
            </a:fld>
            <a:r>
              <a:rPr lang="en" dirty="0">
                <a:solidFill>
                  <a:schemeClr val="tx1"/>
                </a:solidFill>
              </a:rPr>
              <a:t> of 19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9"/>
        <p:cNvGrpSpPr/>
        <p:nvPr/>
      </p:nvGrpSpPr>
      <p:grpSpPr>
        <a:xfrm>
          <a:off x="0" y="0"/>
          <a:ext cx="0" cy="0"/>
          <a:chOff x="0" y="0"/>
          <a:chExt cx="0" cy="0"/>
        </a:xfrm>
      </p:grpSpPr>
      <p:sp>
        <p:nvSpPr>
          <p:cNvPr id="220" name="Google Shape;220;p15"/>
          <p:cNvSpPr txBox="1"/>
          <p:nvPr/>
        </p:nvSpPr>
        <p:spPr>
          <a:xfrm>
            <a:off x="1731625" y="166350"/>
            <a:ext cx="6009300" cy="903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#6</a:t>
            </a:r>
            <a:endParaRPr sz="3000" b="0" i="0" u="none" strike="noStrike" cap="none">
              <a:solidFill>
                <a:srgbClr val="000000"/>
              </a:solidFill>
              <a:latin typeface="Lato"/>
              <a:ea typeface="Lato"/>
              <a:cs typeface="Lato"/>
              <a:sym typeface="Lato"/>
            </a:endParaRPr>
          </a:p>
        </p:txBody>
      </p:sp>
      <p:sp>
        <p:nvSpPr>
          <p:cNvPr id="221" name="Google Shape;221;p15"/>
          <p:cNvSpPr txBox="1"/>
          <p:nvPr/>
        </p:nvSpPr>
        <p:spPr>
          <a:xfrm>
            <a:off x="955000" y="1070275"/>
            <a:ext cx="7664400" cy="36666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Rose Null, and I came to the United States after I met my husband Mark, who was a U.S. Marine passing through Sydney, Australia during the war. We fell in love and after the Americans defeated the Japanese, we got married in Sydney. A year later, I was able to join Mark in America and start raising a family. Though I miss Australia, I am excited to explore all that the United States has to offer.” (1946)</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486AEAB2-5687-194C-BF3C-DC5AFC9E7A62}"/>
              </a:ext>
            </a:extLst>
          </p:cNvPr>
          <p:cNvSpPr>
            <a:spLocks noGrp="1"/>
          </p:cNvSpPr>
          <p:nvPr>
            <p:ph type="sldNum" idx="12"/>
          </p:nvPr>
        </p:nvSpPr>
        <p:spPr>
          <a:xfrm>
            <a:off x="7932968" y="166350"/>
            <a:ext cx="832158"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15</a:t>
            </a:fld>
            <a:r>
              <a:rPr lang="en" dirty="0">
                <a:solidFill>
                  <a:schemeClr val="tx1"/>
                </a:solidFill>
              </a:rPr>
              <a:t> of 19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5"/>
        <p:cNvGrpSpPr/>
        <p:nvPr/>
      </p:nvGrpSpPr>
      <p:grpSpPr>
        <a:xfrm>
          <a:off x="0" y="0"/>
          <a:ext cx="0" cy="0"/>
          <a:chOff x="0" y="0"/>
          <a:chExt cx="0" cy="0"/>
        </a:xfrm>
      </p:grpSpPr>
      <p:sp>
        <p:nvSpPr>
          <p:cNvPr id="226" name="Google Shape;226;p16"/>
          <p:cNvSpPr txBox="1"/>
          <p:nvPr/>
        </p:nvSpPr>
        <p:spPr>
          <a:xfrm>
            <a:off x="1820750" y="179075"/>
            <a:ext cx="5983800" cy="763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#7</a:t>
            </a:r>
            <a:endParaRPr sz="3000" b="0" i="0" u="none" strike="noStrike" cap="none">
              <a:solidFill>
                <a:srgbClr val="000000"/>
              </a:solidFill>
              <a:latin typeface="Lato"/>
              <a:ea typeface="Lato"/>
              <a:cs typeface="Lato"/>
              <a:sym typeface="Lato"/>
            </a:endParaRPr>
          </a:p>
        </p:txBody>
      </p:sp>
      <p:sp>
        <p:nvSpPr>
          <p:cNvPr id="227" name="Google Shape;227;p16"/>
          <p:cNvSpPr txBox="1"/>
          <p:nvPr/>
        </p:nvSpPr>
        <p:spPr>
          <a:xfrm>
            <a:off x="1095050" y="1006625"/>
            <a:ext cx="7460700" cy="3921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Mattias Nilsson, and I am from Småland in Sweden. I have heard that the U.S. government is giving away rich farmland to anyone who wants it. I am sick of struggling with stony soil and poor crops. My friends who have already arrived in America say that it is easy to build a good life there. I cannot wait to join them.” (1862) </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3F34CFA9-2989-3441-8106-5D713D4C168C}"/>
              </a:ext>
            </a:extLst>
          </p:cNvPr>
          <p:cNvSpPr>
            <a:spLocks noGrp="1"/>
          </p:cNvSpPr>
          <p:nvPr>
            <p:ph type="sldNum" idx="12"/>
          </p:nvPr>
        </p:nvSpPr>
        <p:spPr>
          <a:xfrm>
            <a:off x="8161562" y="167375"/>
            <a:ext cx="662398"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16</a:t>
            </a:fld>
            <a:r>
              <a:rPr lang="en" dirty="0">
                <a:solidFill>
                  <a:schemeClr val="tx1"/>
                </a:solidFill>
              </a:rPr>
              <a:t> of 19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1"/>
        <p:cNvGrpSpPr/>
        <p:nvPr/>
      </p:nvGrpSpPr>
      <p:grpSpPr>
        <a:xfrm>
          <a:off x="0" y="0"/>
          <a:ext cx="0" cy="0"/>
          <a:chOff x="0" y="0"/>
          <a:chExt cx="0" cy="0"/>
        </a:xfrm>
      </p:grpSpPr>
      <p:sp>
        <p:nvSpPr>
          <p:cNvPr id="232" name="Google Shape;232;p17"/>
          <p:cNvSpPr txBox="1"/>
          <p:nvPr/>
        </p:nvSpPr>
        <p:spPr>
          <a:xfrm>
            <a:off x="1591575" y="153600"/>
            <a:ext cx="6034800" cy="7680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#8</a:t>
            </a:r>
            <a:endParaRPr sz="3000" b="0" i="0" u="none" strike="noStrike" cap="none">
              <a:solidFill>
                <a:srgbClr val="000000"/>
              </a:solidFill>
              <a:latin typeface="Lato"/>
              <a:ea typeface="Lato"/>
              <a:cs typeface="Lato"/>
              <a:sym typeface="Lato"/>
            </a:endParaRPr>
          </a:p>
        </p:txBody>
      </p:sp>
      <p:sp>
        <p:nvSpPr>
          <p:cNvPr id="233" name="Google Shape;233;p17"/>
          <p:cNvSpPr txBox="1"/>
          <p:nvPr/>
        </p:nvSpPr>
        <p:spPr>
          <a:xfrm>
            <a:off x="942275" y="815650"/>
            <a:ext cx="7613400" cy="4048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Mona Alizadeh, and I am from Iran. I was accused of adultery by a neighbor who has never liked me. In court, my testimony was worth only half of his, because I am a woman. I could have been put to death! Luckily, my father and uncles all supported me, and I was found innocent. I am leaving for the United States, where I believe I will be free.” (2010)</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D405CC5E-DC97-BD44-A2DC-DA140C71F97C}"/>
              </a:ext>
            </a:extLst>
          </p:cNvPr>
          <p:cNvSpPr>
            <a:spLocks noGrp="1"/>
          </p:cNvSpPr>
          <p:nvPr>
            <p:ph type="sldNum" idx="12"/>
          </p:nvPr>
        </p:nvSpPr>
        <p:spPr>
          <a:xfrm>
            <a:off x="7872984" y="144000"/>
            <a:ext cx="956150"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17</a:t>
            </a:fld>
            <a:r>
              <a:rPr lang="en" dirty="0">
                <a:solidFill>
                  <a:schemeClr val="tx1"/>
                </a:solidFill>
              </a:rPr>
              <a:t> of 19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7"/>
        <p:cNvGrpSpPr/>
        <p:nvPr/>
      </p:nvGrpSpPr>
      <p:grpSpPr>
        <a:xfrm>
          <a:off x="0" y="0"/>
          <a:ext cx="0" cy="0"/>
          <a:chOff x="0" y="0"/>
          <a:chExt cx="0" cy="0"/>
        </a:xfrm>
      </p:grpSpPr>
      <p:sp>
        <p:nvSpPr>
          <p:cNvPr id="238" name="Google Shape;238;p18"/>
          <p:cNvSpPr txBox="1"/>
          <p:nvPr/>
        </p:nvSpPr>
        <p:spPr>
          <a:xfrm>
            <a:off x="1464250" y="217275"/>
            <a:ext cx="6187500" cy="8115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#9</a:t>
            </a:r>
            <a:endParaRPr sz="3000" b="0" i="0" u="none" strike="noStrike" cap="none">
              <a:solidFill>
                <a:srgbClr val="000000"/>
              </a:solidFill>
              <a:latin typeface="Lato"/>
              <a:ea typeface="Lato"/>
              <a:cs typeface="Lato"/>
              <a:sym typeface="Lato"/>
            </a:endParaRPr>
          </a:p>
        </p:txBody>
      </p:sp>
      <p:sp>
        <p:nvSpPr>
          <p:cNvPr id="239" name="Google Shape;239;p18"/>
          <p:cNvSpPr txBox="1"/>
          <p:nvPr/>
        </p:nvSpPr>
        <p:spPr>
          <a:xfrm>
            <a:off x="916800" y="955700"/>
            <a:ext cx="7435200" cy="38322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Chen Bo, and I am from China. After my sister lost her only son in the Sichuan earthquake, I started blogging about how many of the deaths were the result of corrupt officials who cared more about money than about the Chinese people. The government started monitoring everything I did online, even reading my private emails. Other internet activists were arrested and disappeared and I was afraid I would be next, so I came to the United States.” (2008)</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B0BC856C-1972-6A44-A847-946267E52268}"/>
              </a:ext>
            </a:extLst>
          </p:cNvPr>
          <p:cNvSpPr>
            <a:spLocks noGrp="1"/>
          </p:cNvSpPr>
          <p:nvPr>
            <p:ph type="sldNum" idx="12"/>
          </p:nvPr>
        </p:nvSpPr>
        <p:spPr>
          <a:xfrm>
            <a:off x="8135192" y="84483"/>
            <a:ext cx="793958"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18</a:t>
            </a:fld>
            <a:r>
              <a:rPr lang="en" dirty="0">
                <a:solidFill>
                  <a:schemeClr val="tx1"/>
                </a:solidFill>
              </a:rPr>
              <a:t> of 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3"/>
        <p:cNvGrpSpPr/>
        <p:nvPr/>
      </p:nvGrpSpPr>
      <p:grpSpPr>
        <a:xfrm>
          <a:off x="0" y="0"/>
          <a:ext cx="0" cy="0"/>
          <a:chOff x="0" y="0"/>
          <a:chExt cx="0" cy="0"/>
        </a:xfrm>
      </p:grpSpPr>
      <p:sp>
        <p:nvSpPr>
          <p:cNvPr id="244" name="Google Shape;244;p19"/>
          <p:cNvSpPr txBox="1"/>
          <p:nvPr/>
        </p:nvSpPr>
        <p:spPr>
          <a:xfrm>
            <a:off x="1667975" y="179075"/>
            <a:ext cx="5805600" cy="613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000"/>
              <a:buFont typeface="Arial"/>
              <a:buNone/>
            </a:pPr>
            <a:r>
              <a:rPr lang="en" sz="3000" b="0" i="0" u="none" strike="noStrike" cap="none">
                <a:solidFill>
                  <a:srgbClr val="000000"/>
                </a:solidFill>
                <a:latin typeface="Lato"/>
                <a:ea typeface="Lato"/>
                <a:cs typeface="Lato"/>
                <a:sym typeface="Lato"/>
              </a:rPr>
              <a:t>Scenario #10</a:t>
            </a:r>
            <a:endParaRPr sz="3000" b="0" i="0" u="none" strike="noStrike" cap="none">
              <a:solidFill>
                <a:srgbClr val="000000"/>
              </a:solidFill>
              <a:latin typeface="Lato"/>
              <a:ea typeface="Lato"/>
              <a:cs typeface="Lato"/>
              <a:sym typeface="Lato"/>
            </a:endParaRPr>
          </a:p>
        </p:txBody>
      </p:sp>
      <p:sp>
        <p:nvSpPr>
          <p:cNvPr id="245" name="Google Shape;245;p19"/>
          <p:cNvSpPr txBox="1"/>
          <p:nvPr/>
        </p:nvSpPr>
        <p:spPr>
          <a:xfrm>
            <a:off x="865875" y="841100"/>
            <a:ext cx="7638900" cy="40740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 sz="2400" b="0" i="0" u="none" strike="noStrike" cap="none">
                <a:solidFill>
                  <a:srgbClr val="000000"/>
                </a:solidFill>
                <a:latin typeface="Lato"/>
                <a:ea typeface="Lato"/>
                <a:cs typeface="Lato"/>
                <a:sym typeface="Lato"/>
              </a:rPr>
              <a:t>“My name is Heinrich Braun, and I am from Hamburg, Germany. I was thrilled when Otto von Bismarck Finally unified our country – no longer would the Germans be scattered and weak! However, shortly afterwards, Bismarck decided that Catholics were not truly German. He passed laws that discriminated against us and took over our schools. I left for the United States, where I have found a farming town full of German Catholics. Now I can raise my children in my faith.” (1871)</a:t>
            </a:r>
            <a:endParaRPr sz="2400" b="0" i="0" u="none" strike="noStrike" cap="none">
              <a:solidFill>
                <a:srgbClr val="000000"/>
              </a:solidFill>
              <a:latin typeface="Lato"/>
              <a:ea typeface="Lato"/>
              <a:cs typeface="Lato"/>
              <a:sym typeface="Lato"/>
            </a:endParaRPr>
          </a:p>
        </p:txBody>
      </p:sp>
      <p:sp>
        <p:nvSpPr>
          <p:cNvPr id="2" name="Slide Number Placeholder 1">
            <a:extLst>
              <a:ext uri="{FF2B5EF4-FFF2-40B4-BE49-F238E27FC236}">
                <a16:creationId xmlns:a16="http://schemas.microsoft.com/office/drawing/2014/main" id="{407EFEC8-0A0C-8749-ACEC-56E010FD2D20}"/>
              </a:ext>
            </a:extLst>
          </p:cNvPr>
          <p:cNvSpPr>
            <a:spLocks noGrp="1"/>
          </p:cNvSpPr>
          <p:nvPr>
            <p:ph type="sldNum" idx="12"/>
          </p:nvPr>
        </p:nvSpPr>
        <p:spPr>
          <a:xfrm>
            <a:off x="8001000" y="226588"/>
            <a:ext cx="873854" cy="393600"/>
          </a:xfrm>
        </p:spPr>
        <p:txBody>
          <a:bodyPr/>
          <a:lstStyle/>
          <a:p>
            <a:pPr marL="0" lvl="0" indent="0" algn="r" rtl="0">
              <a:spcBef>
                <a:spcPts val="0"/>
              </a:spcBef>
              <a:spcAft>
                <a:spcPts val="0"/>
              </a:spcAft>
              <a:buNone/>
            </a:pPr>
            <a:fld id="{00000000-1234-1234-1234-123412341234}" type="slidenum">
              <a:rPr lang="en" smtClean="0">
                <a:solidFill>
                  <a:schemeClr val="tx1"/>
                </a:solidFill>
              </a:rPr>
              <a:t>19</a:t>
            </a:fld>
            <a:r>
              <a:rPr lang="en" dirty="0">
                <a:solidFill>
                  <a:schemeClr val="tx1"/>
                </a:solidFill>
              </a:rPr>
              <a:t> of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
          <p:cNvSpPr txBox="1">
            <a:spLocks noGrp="1"/>
          </p:cNvSpPr>
          <p:nvPr>
            <p:ph type="body" idx="1"/>
          </p:nvPr>
        </p:nvSpPr>
        <p:spPr>
          <a:xfrm>
            <a:off x="6858000" y="361392"/>
            <a:ext cx="2286000" cy="4745532"/>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300"/>
              <a:buNone/>
            </a:pPr>
            <a:r>
              <a:rPr lang="en" sz="1600" dirty="0"/>
              <a:t>Warm Up: 9.16,19</a:t>
            </a:r>
            <a:endParaRPr sz="1600" dirty="0"/>
          </a:p>
          <a:p>
            <a:pPr marL="0" lvl="0" indent="0" algn="l" rtl="0">
              <a:lnSpc>
                <a:spcPct val="115000"/>
              </a:lnSpc>
              <a:spcBef>
                <a:spcPts val="1600"/>
              </a:spcBef>
              <a:spcAft>
                <a:spcPts val="1600"/>
              </a:spcAft>
              <a:buSzPts val="1300"/>
              <a:buNone/>
            </a:pPr>
            <a:r>
              <a:rPr lang="en" sz="1600" b="1" dirty="0">
                <a:solidFill>
                  <a:srgbClr val="CC0000"/>
                </a:solidFill>
              </a:rPr>
              <a:t>3 CD’S:</a:t>
            </a:r>
            <a:r>
              <a:rPr lang="en" sz="1600" dirty="0">
                <a:solidFill>
                  <a:srgbClr val="000000"/>
                </a:solidFill>
              </a:rPr>
              <a:t> </a:t>
            </a:r>
            <a:r>
              <a:rPr lang="en" sz="1600" dirty="0"/>
              <a:t>(Facts about video to summarize)</a:t>
            </a:r>
            <a:r>
              <a:rPr lang="en" sz="1600" dirty="0">
                <a:solidFill>
                  <a:srgbClr val="000000"/>
                </a:solidFill>
              </a:rPr>
              <a:t> </a:t>
            </a:r>
            <a:r>
              <a:rPr lang="en" sz="1600" b="1" dirty="0">
                <a:solidFill>
                  <a:srgbClr val="E69138"/>
                </a:solidFill>
              </a:rPr>
              <a:t>AHA MOMENT:</a:t>
            </a:r>
            <a:r>
              <a:rPr lang="en" sz="1600" dirty="0">
                <a:solidFill>
                  <a:srgbClr val="000000"/>
                </a:solidFill>
              </a:rPr>
              <a:t> </a:t>
            </a:r>
            <a:r>
              <a:rPr lang="en" sz="1600" dirty="0"/>
              <a:t>What surprised you? (Something that could have changed your mind or something new) </a:t>
            </a:r>
            <a:r>
              <a:rPr lang="en" sz="1600" b="1" dirty="0">
                <a:solidFill>
                  <a:srgbClr val="0000FF"/>
                </a:solidFill>
              </a:rPr>
              <a:t>TOUGH QUESTION:</a:t>
            </a:r>
            <a:r>
              <a:rPr lang="en" sz="1600" dirty="0">
                <a:solidFill>
                  <a:srgbClr val="000000"/>
                </a:solidFill>
              </a:rPr>
              <a:t> </a:t>
            </a:r>
            <a:r>
              <a:rPr lang="en" sz="1600" dirty="0"/>
              <a:t>What does this make ME wonder about?</a:t>
            </a:r>
            <a:r>
              <a:rPr lang="en" sz="1600" dirty="0">
                <a:solidFill>
                  <a:srgbClr val="000000"/>
                </a:solidFill>
              </a:rPr>
              <a:t> </a:t>
            </a:r>
            <a:r>
              <a:rPr lang="en" sz="1600" b="1" dirty="0">
                <a:solidFill>
                  <a:srgbClr val="38761D"/>
                </a:solidFill>
              </a:rPr>
              <a:t>WORDS OF WISDOM: </a:t>
            </a:r>
            <a:r>
              <a:rPr lang="en" sz="1600" dirty="0"/>
              <a:t>What is the real lesson to learn? (Advice or insight)</a:t>
            </a:r>
            <a:r>
              <a:rPr lang="en" sz="1600" dirty="0">
                <a:solidFill>
                  <a:srgbClr val="000000"/>
                </a:solidFill>
              </a:rPr>
              <a:t> </a:t>
            </a:r>
            <a:endParaRPr sz="1400" dirty="0"/>
          </a:p>
        </p:txBody>
      </p:sp>
      <p:pic>
        <p:nvPicPr>
          <p:cNvPr id="142" name="Google Shape;142;p2" descr="Today, a photo from Turkey showing the body of a lifeless Syrian boy washed upon a beach became a symbolic image of the refugee plight.&#10;» Subscribe to NBC News: http://nbcnews.to/SubscribeToNBC&#10;» Watch more NBC video: http://bit.ly/MoreNBCNews&#10;&#10;NBC News is a leading source of global news and information. Here you will find clips from NBC Nightly News, Meet The Press, and our original series Debunker, Flashback, Nerdwatch, and Show Me. Subscribe to our channel for news stories, technology, politics, health, entertainment, science, business, and exclusive NBC investigations.&#10;&#10;Connect with NBC News Online!&#10;Visit NBCNews.Com: http://nbcnews.to/ReadNBC&#10;Find NBC News on Facebook: http://nbcnews.to/LikeNBC&#10;Follow NBC News on Twitter: http://nbcnews.to/FollowNBC&#10;Follow NBC News on Google+: http://nbcnews.to/PlusNBC&#10;Follow NBC News on Instagram: http://nbcnews.to/InstaNBC&#10;Follow NBC News on Pinterest: http://nbcnews.to/PinNBC&#10;&#10;Stirring Images of Syrian Boy’s Body Now Symbol of Europe’s Crisis | NBC Nightly News" title="Stirring Images of Syrian Boy’s Body Now Symbol of Europe’s Crisis | NBC Nightly News">
            <a:hlinkClick r:id="rId3"/>
          </p:cNvPr>
          <p:cNvPicPr preferRelativeResize="0"/>
          <p:nvPr/>
        </p:nvPicPr>
        <p:blipFill rotWithShape="1">
          <a:blip r:embed="rId4">
            <a:alphaModFix/>
          </a:blip>
          <a:srcRect/>
          <a:stretch/>
        </p:blipFill>
        <p:spPr>
          <a:xfrm>
            <a:off x="0" y="0"/>
            <a:ext cx="6858000" cy="5143500"/>
          </a:xfrm>
          <a:prstGeom prst="rect">
            <a:avLst/>
          </a:prstGeom>
          <a:noFill/>
          <a:ln>
            <a:noFill/>
          </a:ln>
        </p:spPr>
      </p:pic>
      <p:sp>
        <p:nvSpPr>
          <p:cNvPr id="2" name="Slide Number Placeholder 1">
            <a:extLst>
              <a:ext uri="{FF2B5EF4-FFF2-40B4-BE49-F238E27FC236}">
                <a16:creationId xmlns:a16="http://schemas.microsoft.com/office/drawing/2014/main" id="{93039EE2-12AB-FC44-8F5C-B3ECEE08AAB7}"/>
              </a:ext>
            </a:extLst>
          </p:cNvPr>
          <p:cNvSpPr>
            <a:spLocks noGrp="1"/>
          </p:cNvSpPr>
          <p:nvPr>
            <p:ph type="sldNum" idx="12"/>
          </p:nvPr>
        </p:nvSpPr>
        <p:spPr>
          <a:xfrm>
            <a:off x="8517034" y="-32208"/>
            <a:ext cx="626966" cy="393600"/>
          </a:xfrm>
        </p:spPr>
        <p:txBody>
          <a:bodyPr/>
          <a:lstStyle/>
          <a:p>
            <a:pPr marL="0" lvl="0" indent="0" algn="r" rtl="0">
              <a:spcBef>
                <a:spcPts val="0"/>
              </a:spcBef>
              <a:spcAft>
                <a:spcPts val="0"/>
              </a:spcAft>
              <a:buNone/>
            </a:pPr>
            <a:fld id="{00000000-1234-1234-1234-123412341234}" type="slidenum">
              <a:rPr lang="en" smtClean="0"/>
              <a:t>2</a:t>
            </a:fld>
            <a:r>
              <a:rPr lang="en" dirty="0"/>
              <a:t> of 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3"/>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2700">
                <a:latin typeface="Lato"/>
                <a:ea typeface="Lato"/>
                <a:cs typeface="Lato"/>
                <a:sym typeface="Lato"/>
              </a:rPr>
              <a:t>Types of Migration</a:t>
            </a:r>
            <a:endParaRPr sz="2700">
              <a:latin typeface="Lato"/>
              <a:ea typeface="Lato"/>
              <a:cs typeface="Lato"/>
              <a:sym typeface="Lato"/>
            </a:endParaRPr>
          </a:p>
        </p:txBody>
      </p:sp>
      <p:sp>
        <p:nvSpPr>
          <p:cNvPr id="148" name="Google Shape;148;p3"/>
          <p:cNvSpPr txBox="1">
            <a:spLocks noGrp="1"/>
          </p:cNvSpPr>
          <p:nvPr>
            <p:ph type="body" idx="1"/>
          </p:nvPr>
        </p:nvSpPr>
        <p:spPr>
          <a:xfrm>
            <a:off x="692975" y="1307850"/>
            <a:ext cx="8023200" cy="3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300"/>
              <a:buNone/>
            </a:pPr>
            <a:r>
              <a:rPr lang="en" sz="1900" b="1" u="sng"/>
              <a:t>Forced Migration  -</a:t>
            </a:r>
            <a:r>
              <a:rPr lang="en" sz="1900"/>
              <a:t>refers to the coerced movement of a person or persons (refugees, asylum seekers, internally displaced persons, and slaves) away from their home or home region. Some reasons for this migration occurring is due to </a:t>
            </a:r>
            <a:endParaRPr sz="1900"/>
          </a:p>
          <a:p>
            <a:pPr marL="457200" lvl="0" indent="-349250" algn="l" rtl="0">
              <a:lnSpc>
                <a:spcPct val="115000"/>
              </a:lnSpc>
              <a:spcBef>
                <a:spcPts val="1600"/>
              </a:spcBef>
              <a:spcAft>
                <a:spcPts val="0"/>
              </a:spcAft>
              <a:buSzPts val="1900"/>
              <a:buChar char="●"/>
            </a:pPr>
            <a:r>
              <a:rPr lang="en" sz="1900"/>
              <a:t>environmental or natural disasters, </a:t>
            </a:r>
            <a:endParaRPr sz="1900"/>
          </a:p>
          <a:p>
            <a:pPr marL="457200" lvl="0" indent="-349250" algn="l" rtl="0">
              <a:lnSpc>
                <a:spcPct val="115000"/>
              </a:lnSpc>
              <a:spcBef>
                <a:spcPts val="0"/>
              </a:spcBef>
              <a:spcAft>
                <a:spcPts val="0"/>
              </a:spcAft>
              <a:buSzPts val="1900"/>
              <a:buChar char="●"/>
            </a:pPr>
            <a:r>
              <a:rPr lang="en" sz="1900"/>
              <a:t>chemical or nuclear disasters, </a:t>
            </a:r>
            <a:endParaRPr sz="1900"/>
          </a:p>
          <a:p>
            <a:pPr marL="457200" lvl="0" indent="-349250" algn="l" rtl="0">
              <a:lnSpc>
                <a:spcPct val="115000"/>
              </a:lnSpc>
              <a:spcBef>
                <a:spcPts val="0"/>
              </a:spcBef>
              <a:spcAft>
                <a:spcPts val="0"/>
              </a:spcAft>
              <a:buSzPts val="1900"/>
              <a:buChar char="●"/>
            </a:pPr>
            <a:r>
              <a:rPr lang="en" sz="1900"/>
              <a:t>famine</a:t>
            </a:r>
            <a:endParaRPr sz="1900"/>
          </a:p>
          <a:p>
            <a:pPr marL="457200" lvl="0" indent="-349250" algn="l" rtl="0">
              <a:lnSpc>
                <a:spcPct val="115000"/>
              </a:lnSpc>
              <a:spcBef>
                <a:spcPts val="0"/>
              </a:spcBef>
              <a:spcAft>
                <a:spcPts val="0"/>
              </a:spcAft>
              <a:buSzPts val="1900"/>
              <a:buChar char="●"/>
            </a:pPr>
            <a:r>
              <a:rPr lang="en" sz="1900"/>
              <a:t>conflicts</a:t>
            </a:r>
            <a:endParaRPr sz="1900"/>
          </a:p>
          <a:p>
            <a:pPr marL="457200" lvl="0" indent="-349250" algn="l" rtl="0">
              <a:lnSpc>
                <a:spcPct val="115000"/>
              </a:lnSpc>
              <a:spcBef>
                <a:spcPts val="0"/>
              </a:spcBef>
              <a:spcAft>
                <a:spcPts val="0"/>
              </a:spcAft>
              <a:buSzPts val="1900"/>
              <a:buChar char="●"/>
            </a:pPr>
            <a:r>
              <a:rPr lang="en" sz="1900"/>
              <a:t>slavery</a:t>
            </a:r>
            <a:endParaRPr sz="1900"/>
          </a:p>
          <a:p>
            <a:pPr marL="0" lvl="0" indent="0" algn="l" rtl="0">
              <a:lnSpc>
                <a:spcPct val="115000"/>
              </a:lnSpc>
              <a:spcBef>
                <a:spcPts val="1600"/>
              </a:spcBef>
              <a:spcAft>
                <a:spcPts val="0"/>
              </a:spcAft>
              <a:buSzPts val="1300"/>
              <a:buNone/>
            </a:pPr>
            <a:endParaRPr sz="1800"/>
          </a:p>
          <a:p>
            <a:pPr marL="0" lvl="0" indent="0" algn="l" rtl="0">
              <a:lnSpc>
                <a:spcPct val="115000"/>
              </a:lnSpc>
              <a:spcBef>
                <a:spcPts val="1600"/>
              </a:spcBef>
              <a:spcAft>
                <a:spcPts val="1600"/>
              </a:spcAft>
              <a:buSzPts val="1300"/>
              <a:buNone/>
            </a:pPr>
            <a:endParaRPr sz="1800"/>
          </a:p>
        </p:txBody>
      </p:sp>
      <p:sp>
        <p:nvSpPr>
          <p:cNvPr id="2" name="Slide Number Placeholder 1">
            <a:extLst>
              <a:ext uri="{FF2B5EF4-FFF2-40B4-BE49-F238E27FC236}">
                <a16:creationId xmlns:a16="http://schemas.microsoft.com/office/drawing/2014/main" id="{AF21919E-F9CB-D144-9F18-55C6E4B1AD84}"/>
              </a:ext>
            </a:extLst>
          </p:cNvPr>
          <p:cNvSpPr>
            <a:spLocks noGrp="1"/>
          </p:cNvSpPr>
          <p:nvPr>
            <p:ph type="sldNum" idx="12"/>
          </p:nvPr>
        </p:nvSpPr>
        <p:spPr>
          <a:xfrm>
            <a:off x="8256167" y="66150"/>
            <a:ext cx="684758" cy="393600"/>
          </a:xfrm>
        </p:spPr>
        <p:txBody>
          <a:bodyPr/>
          <a:lstStyle/>
          <a:p>
            <a:pPr marL="0" lvl="0" indent="0" algn="r" rtl="0">
              <a:spcBef>
                <a:spcPts val="0"/>
              </a:spcBef>
              <a:spcAft>
                <a:spcPts val="0"/>
              </a:spcAft>
              <a:buNone/>
            </a:pPr>
            <a:fld id="{00000000-1234-1234-1234-123412341234}" type="slidenum">
              <a:rPr lang="en" smtClean="0"/>
              <a:t>3</a:t>
            </a:fld>
            <a:r>
              <a:rPr lang="en" dirty="0"/>
              <a:t> of 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4"/>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2700">
                <a:latin typeface="Lato"/>
                <a:ea typeface="Lato"/>
                <a:cs typeface="Lato"/>
                <a:sym typeface="Lato"/>
              </a:rPr>
              <a:t>Voluntary Migration</a:t>
            </a:r>
            <a:endParaRPr sz="2700">
              <a:latin typeface="Lato"/>
              <a:ea typeface="Lato"/>
              <a:cs typeface="Lato"/>
              <a:sym typeface="Lato"/>
            </a:endParaRPr>
          </a:p>
        </p:txBody>
      </p:sp>
      <p:sp>
        <p:nvSpPr>
          <p:cNvPr id="154" name="Google Shape;154;p4"/>
          <p:cNvSpPr txBox="1">
            <a:spLocks noGrp="1"/>
          </p:cNvSpPr>
          <p:nvPr>
            <p:ph type="body" idx="1"/>
          </p:nvPr>
        </p:nvSpPr>
        <p:spPr>
          <a:xfrm>
            <a:off x="338800" y="1184650"/>
            <a:ext cx="8683800" cy="38409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300"/>
              <a:buNone/>
            </a:pPr>
            <a:r>
              <a:rPr lang="en" sz="1900" b="1" u="sng"/>
              <a:t>Voluntary Migration</a:t>
            </a:r>
            <a:r>
              <a:rPr lang="en" sz="1900"/>
              <a:t> -  comes from a person's choice to relocate to an opportunity instead of an encroaching fear for safety. Voluntary migration occurs as a result of a group of people desiring to influence their circumstances, not the other way around.</a:t>
            </a:r>
            <a:endParaRPr sz="1900"/>
          </a:p>
          <a:p>
            <a:pPr marL="457200" lvl="0" indent="-349250" algn="l" rtl="0">
              <a:lnSpc>
                <a:spcPct val="115000"/>
              </a:lnSpc>
              <a:spcBef>
                <a:spcPts val="1600"/>
              </a:spcBef>
              <a:spcAft>
                <a:spcPts val="0"/>
              </a:spcAft>
              <a:buSzPts val="1900"/>
              <a:buChar char="●"/>
            </a:pPr>
            <a:r>
              <a:rPr lang="en" sz="1900"/>
              <a:t>Transnational </a:t>
            </a:r>
            <a:endParaRPr sz="1900"/>
          </a:p>
          <a:p>
            <a:pPr marL="457200" lvl="0" indent="-349250" algn="l" rtl="0">
              <a:lnSpc>
                <a:spcPct val="115000"/>
              </a:lnSpc>
              <a:spcBef>
                <a:spcPts val="0"/>
              </a:spcBef>
              <a:spcAft>
                <a:spcPts val="0"/>
              </a:spcAft>
              <a:buSzPts val="1900"/>
              <a:buChar char="●"/>
            </a:pPr>
            <a:r>
              <a:rPr lang="en" sz="1900"/>
              <a:t>Transhumance</a:t>
            </a:r>
            <a:endParaRPr sz="1900"/>
          </a:p>
          <a:p>
            <a:pPr marL="457200" lvl="0" indent="-349250" algn="l" rtl="0">
              <a:lnSpc>
                <a:spcPct val="115000"/>
              </a:lnSpc>
              <a:spcBef>
                <a:spcPts val="0"/>
              </a:spcBef>
              <a:spcAft>
                <a:spcPts val="0"/>
              </a:spcAft>
              <a:buSzPts val="1900"/>
              <a:buChar char="●"/>
            </a:pPr>
            <a:r>
              <a:rPr lang="en" sz="1900"/>
              <a:t>Internal</a:t>
            </a:r>
            <a:endParaRPr sz="1900"/>
          </a:p>
          <a:p>
            <a:pPr marL="457200" lvl="0" indent="-349250" algn="l" rtl="0">
              <a:lnSpc>
                <a:spcPct val="115000"/>
              </a:lnSpc>
              <a:spcBef>
                <a:spcPts val="0"/>
              </a:spcBef>
              <a:spcAft>
                <a:spcPts val="0"/>
              </a:spcAft>
              <a:buSzPts val="1900"/>
              <a:buChar char="●"/>
            </a:pPr>
            <a:r>
              <a:rPr lang="en" sz="1900"/>
              <a:t>Chain</a:t>
            </a:r>
            <a:endParaRPr sz="1900"/>
          </a:p>
          <a:p>
            <a:pPr marL="457200" lvl="0" indent="-349250" algn="l" rtl="0">
              <a:lnSpc>
                <a:spcPct val="115000"/>
              </a:lnSpc>
              <a:spcBef>
                <a:spcPts val="0"/>
              </a:spcBef>
              <a:spcAft>
                <a:spcPts val="0"/>
              </a:spcAft>
              <a:buSzPts val="1900"/>
              <a:buChar char="●"/>
            </a:pPr>
            <a:r>
              <a:rPr lang="en" sz="1900"/>
              <a:t>Step</a:t>
            </a:r>
            <a:endParaRPr sz="1900"/>
          </a:p>
          <a:p>
            <a:pPr marL="457200" lvl="0" indent="-349250" algn="l" rtl="0">
              <a:lnSpc>
                <a:spcPct val="115000"/>
              </a:lnSpc>
              <a:spcBef>
                <a:spcPts val="0"/>
              </a:spcBef>
              <a:spcAft>
                <a:spcPts val="0"/>
              </a:spcAft>
              <a:buSzPts val="1900"/>
              <a:buChar char="●"/>
            </a:pPr>
            <a:r>
              <a:rPr lang="en" sz="1900"/>
              <a:t>Guest Worker</a:t>
            </a:r>
            <a:endParaRPr sz="1900"/>
          </a:p>
          <a:p>
            <a:pPr marL="457200" lvl="0" indent="-349250" algn="l" rtl="0">
              <a:lnSpc>
                <a:spcPct val="115000"/>
              </a:lnSpc>
              <a:spcBef>
                <a:spcPts val="0"/>
              </a:spcBef>
              <a:spcAft>
                <a:spcPts val="0"/>
              </a:spcAft>
              <a:buSzPts val="1900"/>
              <a:buChar char="●"/>
            </a:pPr>
            <a:r>
              <a:rPr lang="en" sz="1900"/>
              <a:t>Rural to Urban</a:t>
            </a:r>
            <a:endParaRPr sz="1900"/>
          </a:p>
        </p:txBody>
      </p:sp>
      <p:sp>
        <p:nvSpPr>
          <p:cNvPr id="2" name="Slide Number Placeholder 1">
            <a:extLst>
              <a:ext uri="{FF2B5EF4-FFF2-40B4-BE49-F238E27FC236}">
                <a16:creationId xmlns:a16="http://schemas.microsoft.com/office/drawing/2014/main" id="{B5604103-8B77-5A4F-A6CD-2B9E2D28084B}"/>
              </a:ext>
            </a:extLst>
          </p:cNvPr>
          <p:cNvSpPr>
            <a:spLocks noGrp="1"/>
          </p:cNvSpPr>
          <p:nvPr>
            <p:ph type="sldNum" idx="12"/>
          </p:nvPr>
        </p:nvSpPr>
        <p:spPr>
          <a:xfrm>
            <a:off x="8336400" y="117950"/>
            <a:ext cx="686200" cy="393600"/>
          </a:xfrm>
        </p:spPr>
        <p:txBody>
          <a:bodyPr/>
          <a:lstStyle/>
          <a:p>
            <a:pPr marL="0" lvl="0" indent="0" algn="r" rtl="0">
              <a:spcBef>
                <a:spcPts val="0"/>
              </a:spcBef>
              <a:spcAft>
                <a:spcPts val="0"/>
              </a:spcAft>
              <a:buNone/>
            </a:pPr>
            <a:fld id="{00000000-1234-1234-1234-123412341234}" type="slidenum">
              <a:rPr lang="en" smtClean="0"/>
              <a:t>4</a:t>
            </a:fld>
            <a:r>
              <a:rPr lang="en" dirty="0"/>
              <a:t> of 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5"/>
          <p:cNvSpPr txBox="1">
            <a:spLocks noGrp="1"/>
          </p:cNvSpPr>
          <p:nvPr>
            <p:ph type="title"/>
          </p:nvPr>
        </p:nvSpPr>
        <p:spPr>
          <a:xfrm>
            <a:off x="1107775" y="393750"/>
            <a:ext cx="35379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3000" b="1">
                <a:latin typeface="Lato"/>
                <a:ea typeface="Lato"/>
                <a:cs typeface="Lato"/>
                <a:sym typeface="Lato"/>
              </a:rPr>
              <a:t>Push Factor (Choral Reading)</a:t>
            </a:r>
            <a:endParaRPr sz="3000" b="1">
              <a:latin typeface="Lato"/>
              <a:ea typeface="Lato"/>
              <a:cs typeface="Lato"/>
              <a:sym typeface="Lato"/>
            </a:endParaRPr>
          </a:p>
        </p:txBody>
      </p:sp>
      <p:sp>
        <p:nvSpPr>
          <p:cNvPr id="160" name="Google Shape;160;p5"/>
          <p:cNvSpPr txBox="1">
            <a:spLocks noGrp="1"/>
          </p:cNvSpPr>
          <p:nvPr>
            <p:ph type="body" idx="1"/>
          </p:nvPr>
        </p:nvSpPr>
        <p:spPr>
          <a:xfrm>
            <a:off x="0" y="1469075"/>
            <a:ext cx="4958700" cy="2911200"/>
          </a:xfrm>
          <a:prstGeom prst="rect">
            <a:avLst/>
          </a:prstGeom>
          <a:noFill/>
          <a:ln>
            <a:noFill/>
          </a:ln>
        </p:spPr>
        <p:txBody>
          <a:bodyPr spcFirstLastPara="1" wrap="square" lIns="91425" tIns="91425" rIns="91425" bIns="91425" anchor="t" anchorCtr="0">
            <a:noAutofit/>
          </a:bodyPr>
          <a:lstStyle/>
          <a:p>
            <a:pPr marL="0" lvl="0" indent="0" algn="l" rtl="0">
              <a:lnSpc>
                <a:spcPct val="93000"/>
              </a:lnSpc>
              <a:spcBef>
                <a:spcPts val="1200"/>
              </a:spcBef>
              <a:spcAft>
                <a:spcPts val="0"/>
              </a:spcAft>
              <a:buSzPts val="1300"/>
              <a:buNone/>
            </a:pPr>
            <a:r>
              <a:rPr lang="en" sz="3250">
                <a:solidFill>
                  <a:srgbClr val="00FFFF"/>
                </a:solidFill>
              </a:rPr>
              <a:t>•</a:t>
            </a:r>
            <a:r>
              <a:rPr lang="en" sz="2900" b="1">
                <a:solidFill>
                  <a:srgbClr val="00FFFF"/>
                </a:solidFill>
              </a:rPr>
              <a:t>People want to get away from things they </a:t>
            </a:r>
            <a:r>
              <a:rPr lang="en" sz="2900" b="1" u="sng">
                <a:solidFill>
                  <a:srgbClr val="FFFFFF"/>
                </a:solidFill>
              </a:rPr>
              <a:t>do not like</a:t>
            </a:r>
            <a:r>
              <a:rPr lang="en" sz="2900" b="1">
                <a:solidFill>
                  <a:srgbClr val="00FFFF"/>
                </a:solidFill>
              </a:rPr>
              <a:t> where they live. It can be for political, economic, social, or environmental  reasons.</a:t>
            </a:r>
            <a:endParaRPr sz="2900" b="1">
              <a:solidFill>
                <a:srgbClr val="00FFFF"/>
              </a:solidFill>
            </a:endParaRPr>
          </a:p>
          <a:p>
            <a:pPr marL="0" lvl="0" indent="0" algn="l" rtl="0">
              <a:lnSpc>
                <a:spcPct val="115000"/>
              </a:lnSpc>
              <a:spcBef>
                <a:spcPts val="0"/>
              </a:spcBef>
              <a:spcAft>
                <a:spcPts val="1600"/>
              </a:spcAft>
              <a:buSzPts val="1300"/>
              <a:buNone/>
            </a:pPr>
            <a:endParaRPr/>
          </a:p>
        </p:txBody>
      </p:sp>
      <p:pic>
        <p:nvPicPr>
          <p:cNvPr id="161" name="Google Shape;161;p5"/>
          <p:cNvPicPr preferRelativeResize="0"/>
          <p:nvPr/>
        </p:nvPicPr>
        <p:blipFill rotWithShape="1">
          <a:blip r:embed="rId3">
            <a:alphaModFix/>
          </a:blip>
          <a:srcRect/>
          <a:stretch/>
        </p:blipFill>
        <p:spPr>
          <a:xfrm>
            <a:off x="4755225" y="393750"/>
            <a:ext cx="4030550" cy="4364750"/>
          </a:xfrm>
          <a:prstGeom prst="rect">
            <a:avLst/>
          </a:prstGeom>
          <a:noFill/>
          <a:ln>
            <a:noFill/>
          </a:ln>
        </p:spPr>
      </p:pic>
      <p:sp>
        <p:nvSpPr>
          <p:cNvPr id="2" name="Slide Number Placeholder 1">
            <a:extLst>
              <a:ext uri="{FF2B5EF4-FFF2-40B4-BE49-F238E27FC236}">
                <a16:creationId xmlns:a16="http://schemas.microsoft.com/office/drawing/2014/main" id="{CF52700C-DBCB-C441-9DE7-AAF4565EBE85}"/>
              </a:ext>
            </a:extLst>
          </p:cNvPr>
          <p:cNvSpPr>
            <a:spLocks noGrp="1"/>
          </p:cNvSpPr>
          <p:nvPr>
            <p:ph type="sldNum" idx="12"/>
          </p:nvPr>
        </p:nvSpPr>
        <p:spPr>
          <a:xfrm>
            <a:off x="8468292" y="55966"/>
            <a:ext cx="634966" cy="393600"/>
          </a:xfrm>
        </p:spPr>
        <p:txBody>
          <a:bodyPr/>
          <a:lstStyle/>
          <a:p>
            <a:pPr marL="0" lvl="0" indent="0" algn="r" rtl="0">
              <a:spcBef>
                <a:spcPts val="0"/>
              </a:spcBef>
              <a:spcAft>
                <a:spcPts val="0"/>
              </a:spcAft>
              <a:buNone/>
            </a:pPr>
            <a:fld id="{00000000-1234-1234-1234-123412341234}" type="slidenum">
              <a:rPr lang="en" smtClean="0"/>
              <a:t>5</a:t>
            </a:fld>
            <a:r>
              <a:rPr lang="en" dirty="0"/>
              <a:t> of 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6"/>
          <p:cNvSpPr txBox="1">
            <a:spLocks noGrp="1"/>
          </p:cNvSpPr>
          <p:nvPr>
            <p:ph type="title"/>
          </p:nvPr>
        </p:nvSpPr>
        <p:spPr>
          <a:xfrm>
            <a:off x="4939950" y="355550"/>
            <a:ext cx="39111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3000" b="1" dirty="0">
                <a:solidFill>
                  <a:srgbClr val="FFFFFF"/>
                </a:solidFill>
                <a:latin typeface="Lato"/>
                <a:ea typeface="Lato"/>
                <a:cs typeface="Lato"/>
                <a:sym typeface="Lato"/>
              </a:rPr>
              <a:t>Pull Factors (Choral Reading)</a:t>
            </a:r>
            <a:endParaRPr sz="3000" b="1" dirty="0">
              <a:solidFill>
                <a:srgbClr val="FFFFFF"/>
              </a:solidFill>
              <a:latin typeface="Lato"/>
              <a:ea typeface="Lato"/>
              <a:cs typeface="Lato"/>
              <a:sym typeface="Lato"/>
            </a:endParaRPr>
          </a:p>
        </p:txBody>
      </p:sp>
      <p:sp>
        <p:nvSpPr>
          <p:cNvPr id="167" name="Google Shape;167;p6"/>
          <p:cNvSpPr txBox="1">
            <a:spLocks noGrp="1"/>
          </p:cNvSpPr>
          <p:nvPr>
            <p:ph type="body" idx="1"/>
          </p:nvPr>
        </p:nvSpPr>
        <p:spPr>
          <a:xfrm>
            <a:off x="4610700" y="1363850"/>
            <a:ext cx="4411800" cy="3297600"/>
          </a:xfrm>
          <a:prstGeom prst="rect">
            <a:avLst/>
          </a:prstGeom>
          <a:noFill/>
          <a:ln>
            <a:noFill/>
          </a:ln>
        </p:spPr>
        <p:txBody>
          <a:bodyPr spcFirstLastPara="1" wrap="square" lIns="91425" tIns="91425" rIns="91425" bIns="91425" anchor="t" anchorCtr="0">
            <a:noAutofit/>
          </a:bodyPr>
          <a:lstStyle/>
          <a:p>
            <a:pPr marL="0" lvl="0" indent="0" algn="l" rtl="0">
              <a:lnSpc>
                <a:spcPct val="93000"/>
              </a:lnSpc>
              <a:spcBef>
                <a:spcPts val="1200"/>
              </a:spcBef>
              <a:spcAft>
                <a:spcPts val="0"/>
              </a:spcAft>
              <a:buSzPts val="1300"/>
              <a:buNone/>
            </a:pPr>
            <a:r>
              <a:rPr lang="en" sz="3550">
                <a:solidFill>
                  <a:srgbClr val="00FFFF"/>
                </a:solidFill>
              </a:rPr>
              <a:t>•</a:t>
            </a:r>
            <a:r>
              <a:rPr lang="en" sz="3200" b="1">
                <a:solidFill>
                  <a:srgbClr val="00FFFF"/>
                </a:solidFill>
              </a:rPr>
              <a:t> People are attracted to things they </a:t>
            </a:r>
            <a:r>
              <a:rPr lang="en" sz="3200" b="1" u="sng">
                <a:solidFill>
                  <a:srgbClr val="FFFFFF"/>
                </a:solidFill>
              </a:rPr>
              <a:t>do like</a:t>
            </a:r>
            <a:r>
              <a:rPr lang="en" sz="3200" b="1">
                <a:solidFill>
                  <a:srgbClr val="FFFFFF"/>
                </a:solidFill>
              </a:rPr>
              <a:t> </a:t>
            </a:r>
            <a:r>
              <a:rPr lang="en" sz="3200" b="1">
                <a:solidFill>
                  <a:srgbClr val="00FFFF"/>
                </a:solidFill>
              </a:rPr>
              <a:t>in the city. It can be for political, economic, social, or environmental reasons.</a:t>
            </a:r>
            <a:endParaRPr sz="3200" b="1">
              <a:solidFill>
                <a:srgbClr val="00FFFF"/>
              </a:solidFill>
            </a:endParaRPr>
          </a:p>
          <a:p>
            <a:pPr marL="0" lvl="0" indent="0" algn="l" rtl="0">
              <a:lnSpc>
                <a:spcPct val="115000"/>
              </a:lnSpc>
              <a:spcBef>
                <a:spcPts val="0"/>
              </a:spcBef>
              <a:spcAft>
                <a:spcPts val="1600"/>
              </a:spcAft>
              <a:buSzPts val="1300"/>
              <a:buNone/>
            </a:pPr>
            <a:endParaRPr/>
          </a:p>
        </p:txBody>
      </p:sp>
      <p:pic>
        <p:nvPicPr>
          <p:cNvPr id="168" name="Google Shape;168;p6"/>
          <p:cNvPicPr preferRelativeResize="0"/>
          <p:nvPr/>
        </p:nvPicPr>
        <p:blipFill rotWithShape="1">
          <a:blip r:embed="rId3">
            <a:alphaModFix/>
          </a:blip>
          <a:srcRect/>
          <a:stretch/>
        </p:blipFill>
        <p:spPr>
          <a:xfrm>
            <a:off x="114200" y="1069075"/>
            <a:ext cx="4533300" cy="3885686"/>
          </a:xfrm>
          <a:prstGeom prst="rect">
            <a:avLst/>
          </a:prstGeom>
          <a:noFill/>
          <a:ln>
            <a:noFill/>
          </a:ln>
        </p:spPr>
      </p:pic>
      <p:sp>
        <p:nvSpPr>
          <p:cNvPr id="2" name="Slide Number Placeholder 1">
            <a:extLst>
              <a:ext uri="{FF2B5EF4-FFF2-40B4-BE49-F238E27FC236}">
                <a16:creationId xmlns:a16="http://schemas.microsoft.com/office/drawing/2014/main" id="{C54AACD9-C91F-524D-A4D8-A3A85E8AD6DF}"/>
              </a:ext>
            </a:extLst>
          </p:cNvPr>
          <p:cNvSpPr>
            <a:spLocks noGrp="1"/>
          </p:cNvSpPr>
          <p:nvPr>
            <p:ph type="sldNum" idx="12"/>
          </p:nvPr>
        </p:nvSpPr>
        <p:spPr>
          <a:xfrm>
            <a:off x="8275320" y="88450"/>
            <a:ext cx="672686" cy="393600"/>
          </a:xfrm>
        </p:spPr>
        <p:txBody>
          <a:bodyPr/>
          <a:lstStyle/>
          <a:p>
            <a:pPr marL="0" lvl="0" indent="0" algn="r" rtl="0">
              <a:spcBef>
                <a:spcPts val="0"/>
              </a:spcBef>
              <a:spcAft>
                <a:spcPts val="0"/>
              </a:spcAft>
              <a:buNone/>
            </a:pPr>
            <a:fld id="{00000000-1234-1234-1234-123412341234}" type="slidenum">
              <a:rPr lang="en" smtClean="0"/>
              <a:t>6</a:t>
            </a:fld>
            <a:r>
              <a:rPr lang="en" dirty="0"/>
              <a:t> of 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7"/>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3700">
                <a:latin typeface="Lato"/>
                <a:ea typeface="Lato"/>
                <a:cs typeface="Lato"/>
                <a:sym typeface="Lato"/>
              </a:rPr>
              <a:t>Push/Pull Factor Quick Write</a:t>
            </a:r>
            <a:endParaRPr sz="3700">
              <a:latin typeface="Lato"/>
              <a:ea typeface="Lato"/>
              <a:cs typeface="Lato"/>
              <a:sym typeface="Lato"/>
            </a:endParaRPr>
          </a:p>
        </p:txBody>
      </p:sp>
      <p:sp>
        <p:nvSpPr>
          <p:cNvPr id="174" name="Google Shape;174;p7"/>
          <p:cNvSpPr txBox="1">
            <a:spLocks noGrp="1"/>
          </p:cNvSpPr>
          <p:nvPr>
            <p:ph type="body" idx="1"/>
          </p:nvPr>
        </p:nvSpPr>
        <p:spPr>
          <a:xfrm>
            <a:off x="1297500" y="1567550"/>
            <a:ext cx="7038900" cy="2911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SzPts val="1300"/>
              <a:buNone/>
            </a:pPr>
            <a:r>
              <a:rPr lang="en" sz="2400"/>
              <a:t>In you own words, define what a push and pull factor is and why people migrate from a country. Be prepared to share out.</a:t>
            </a:r>
            <a:endParaRPr sz="2400"/>
          </a:p>
        </p:txBody>
      </p:sp>
      <p:sp>
        <p:nvSpPr>
          <p:cNvPr id="2" name="Slide Number Placeholder 1">
            <a:extLst>
              <a:ext uri="{FF2B5EF4-FFF2-40B4-BE49-F238E27FC236}">
                <a16:creationId xmlns:a16="http://schemas.microsoft.com/office/drawing/2014/main" id="{AE2BC3DE-71E6-5944-ACB1-B933FEE870E8}"/>
              </a:ext>
            </a:extLst>
          </p:cNvPr>
          <p:cNvSpPr>
            <a:spLocks noGrp="1"/>
          </p:cNvSpPr>
          <p:nvPr>
            <p:ph type="sldNum" idx="12"/>
          </p:nvPr>
        </p:nvSpPr>
        <p:spPr>
          <a:xfrm>
            <a:off x="8247888" y="196950"/>
            <a:ext cx="637212" cy="393600"/>
          </a:xfrm>
        </p:spPr>
        <p:txBody>
          <a:bodyPr/>
          <a:lstStyle/>
          <a:p>
            <a:pPr marL="0" lvl="0" indent="0" algn="r" rtl="0">
              <a:spcBef>
                <a:spcPts val="0"/>
              </a:spcBef>
              <a:spcAft>
                <a:spcPts val="0"/>
              </a:spcAft>
              <a:buNone/>
            </a:pPr>
            <a:r>
              <a:rPr lang="en" dirty="0"/>
              <a:t> </a:t>
            </a:r>
            <a:fld id="{00000000-1234-1234-1234-123412341234}" type="slidenum">
              <a:rPr lang="en" smtClean="0"/>
              <a:t>7</a:t>
            </a:fld>
            <a:r>
              <a:rPr lang="en" dirty="0"/>
              <a:t> of 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pic>
        <p:nvPicPr>
          <p:cNvPr id="179" name="Google Shape;179;p8"/>
          <p:cNvPicPr preferRelativeResize="0"/>
          <p:nvPr/>
        </p:nvPicPr>
        <p:blipFill rotWithShape="1">
          <a:blip r:embed="rId3">
            <a:alphaModFix/>
          </a:blip>
          <a:srcRect/>
          <a:stretch/>
        </p:blipFill>
        <p:spPr>
          <a:xfrm>
            <a:off x="1352000" y="0"/>
            <a:ext cx="6858000" cy="5143500"/>
          </a:xfrm>
          <a:prstGeom prst="rect">
            <a:avLst/>
          </a:prstGeom>
          <a:noFill/>
          <a:ln>
            <a:noFill/>
          </a:ln>
        </p:spPr>
      </p:pic>
      <p:sp>
        <p:nvSpPr>
          <p:cNvPr id="2" name="Slide Number Placeholder 1">
            <a:extLst>
              <a:ext uri="{FF2B5EF4-FFF2-40B4-BE49-F238E27FC236}">
                <a16:creationId xmlns:a16="http://schemas.microsoft.com/office/drawing/2014/main" id="{B7CED4D5-CB67-7C49-A26B-359FF6268B2C}"/>
              </a:ext>
            </a:extLst>
          </p:cNvPr>
          <p:cNvSpPr>
            <a:spLocks noGrp="1"/>
          </p:cNvSpPr>
          <p:nvPr>
            <p:ph type="sldNum" idx="12"/>
          </p:nvPr>
        </p:nvSpPr>
        <p:spPr>
          <a:xfrm>
            <a:off x="8210000" y="173513"/>
            <a:ext cx="710574" cy="393600"/>
          </a:xfrm>
        </p:spPr>
        <p:txBody>
          <a:bodyPr/>
          <a:lstStyle/>
          <a:p>
            <a:pPr marL="0" lvl="0" indent="0" algn="r" rtl="0">
              <a:spcBef>
                <a:spcPts val="0"/>
              </a:spcBef>
              <a:spcAft>
                <a:spcPts val="0"/>
              </a:spcAft>
              <a:buNone/>
            </a:pPr>
            <a:fld id="{00000000-1234-1234-1234-123412341234}" type="slidenum">
              <a:rPr lang="en" smtClean="0"/>
              <a:t>8</a:t>
            </a:fld>
            <a:r>
              <a:rPr lang="en" dirty="0"/>
              <a:t> of 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9"/>
          <p:cNvSpPr txBox="1">
            <a:spLocks noGrp="1"/>
          </p:cNvSpPr>
          <p:nvPr>
            <p:ph type="title"/>
          </p:nvPr>
        </p:nvSpPr>
        <p:spPr>
          <a:xfrm>
            <a:off x="1297500" y="393750"/>
            <a:ext cx="7038900" cy="914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400"/>
              <a:buNone/>
            </a:pPr>
            <a:r>
              <a:rPr lang="en" sz="4200">
                <a:latin typeface="Lato"/>
                <a:ea typeface="Lato"/>
                <a:cs typeface="Lato"/>
                <a:sym typeface="Lato"/>
              </a:rPr>
              <a:t>Closure:</a:t>
            </a:r>
            <a:endParaRPr sz="4200">
              <a:latin typeface="Lato"/>
              <a:ea typeface="Lato"/>
              <a:cs typeface="Lato"/>
              <a:sym typeface="Lato"/>
            </a:endParaRPr>
          </a:p>
        </p:txBody>
      </p:sp>
      <p:sp>
        <p:nvSpPr>
          <p:cNvPr id="185" name="Google Shape;185;p9"/>
          <p:cNvSpPr txBox="1">
            <a:spLocks noGrp="1"/>
          </p:cNvSpPr>
          <p:nvPr>
            <p:ph type="body" idx="1"/>
          </p:nvPr>
        </p:nvSpPr>
        <p:spPr>
          <a:xfrm>
            <a:off x="1297500" y="1567550"/>
            <a:ext cx="7038900" cy="2911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SzPts val="1300"/>
              <a:buNone/>
            </a:pPr>
            <a:r>
              <a:rPr lang="en" sz="2400"/>
              <a:t>Discuss in what ways the push and pull factors of your family are similar or different from those that you read about. Be sure to identify the political, economic, social, and environmental factors. Be prepared to share out. </a:t>
            </a:r>
            <a:endParaRPr sz="2400"/>
          </a:p>
        </p:txBody>
      </p:sp>
      <p:sp>
        <p:nvSpPr>
          <p:cNvPr id="2" name="Slide Number Placeholder 1">
            <a:extLst>
              <a:ext uri="{FF2B5EF4-FFF2-40B4-BE49-F238E27FC236}">
                <a16:creationId xmlns:a16="http://schemas.microsoft.com/office/drawing/2014/main" id="{4338BC10-4536-6A4C-BC52-01943A21DB13}"/>
              </a:ext>
            </a:extLst>
          </p:cNvPr>
          <p:cNvSpPr>
            <a:spLocks noGrp="1"/>
          </p:cNvSpPr>
          <p:nvPr>
            <p:ph type="sldNum" idx="12"/>
          </p:nvPr>
        </p:nvSpPr>
        <p:spPr>
          <a:xfrm>
            <a:off x="8211312" y="134050"/>
            <a:ext cx="673788" cy="393600"/>
          </a:xfrm>
        </p:spPr>
        <p:txBody>
          <a:bodyPr/>
          <a:lstStyle/>
          <a:p>
            <a:pPr marL="0" lvl="0" indent="0" algn="r" rtl="0">
              <a:spcBef>
                <a:spcPts val="0"/>
              </a:spcBef>
              <a:spcAft>
                <a:spcPts val="0"/>
              </a:spcAft>
              <a:buNone/>
            </a:pPr>
            <a:fld id="{00000000-1234-1234-1234-123412341234}" type="slidenum">
              <a:rPr lang="en" smtClean="0"/>
              <a:t>9</a:t>
            </a:fld>
            <a:r>
              <a:rPr lang="en" dirty="0"/>
              <a:t> of 19</a:t>
            </a:r>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1360</Words>
  <Application>Microsoft Macintosh PowerPoint</Application>
  <PresentationFormat>On-screen Show (16:9)</PresentationFormat>
  <Paragraphs>67</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Lato</vt:lpstr>
      <vt:lpstr>Arial</vt:lpstr>
      <vt:lpstr>Montserrat</vt:lpstr>
      <vt:lpstr>Focus</vt:lpstr>
      <vt:lpstr>Migration: Push/Pull Factors</vt:lpstr>
      <vt:lpstr>PowerPoint Presentation</vt:lpstr>
      <vt:lpstr>Types of Migration</vt:lpstr>
      <vt:lpstr>Voluntary Migration</vt:lpstr>
      <vt:lpstr>Push Factor (Choral Reading)</vt:lpstr>
      <vt:lpstr>Pull Factors (Choral Reading)</vt:lpstr>
      <vt:lpstr>Push/Pull Factor Quick Write</vt:lpstr>
      <vt:lpstr>PowerPoint Presentation</vt:lpstr>
      <vt:lpstr>Closure:</vt:lpstr>
      <vt:lpstr>Scenario #1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Migration: Push/Pull Factors</dc:title>
  <cp:lastModifiedBy>Microsoft Office User</cp:lastModifiedBy>
  <cp:revision>10</cp:revision>
  <dcterms:modified xsi:type="dcterms:W3CDTF">2021-06-17T17:55:33Z</dcterms:modified>
</cp:coreProperties>
</file>