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 id="2147483686" r:id="rId5"/>
  </p:sldMasterIdLst>
  <p:notesMasterIdLst>
    <p:notesMasterId r:id="rId6"/>
  </p:notesMasterIdLst>
  <p:sldIdLst>
    <p:sldId id="256" r:id="rId7"/>
    <p:sldId id="257" r:id="rId8"/>
    <p:sldId id="258" r:id="rId9"/>
    <p:sldId id="259" r:id="rId10"/>
    <p:sldId id="260" r:id="rId11"/>
    <p:sldId id="261" r:id="rId12"/>
  </p:sldIdLst>
  <p:sldSz cy="5143500" cx="9144000"/>
  <p:notesSz cx="6858000" cy="9144000"/>
  <p:embeddedFontLst>
    <p:embeddedFont>
      <p:font typeface="Overpass Black"/>
      <p:bold r:id="rId13"/>
      <p:boldItalic r:id="rId14"/>
    </p:embeddedFont>
    <p:embeddedFont>
      <p:font typeface="Playfair Display"/>
      <p:regular r:id="rId15"/>
      <p:bold r:id="rId16"/>
      <p:italic r:id="rId17"/>
      <p:boldItalic r:id="rId18"/>
    </p:embeddedFont>
    <p:embeddedFont>
      <p:font typeface="Fira Sans Extra Condensed Medium"/>
      <p:regular r:id="rId19"/>
      <p:bold r:id="rId20"/>
      <p:italic r:id="rId21"/>
      <p:boldItalic r:id="rId22"/>
    </p:embeddedFont>
    <p:embeddedFont>
      <p:font typeface="Playfair Display Regular"/>
      <p:bold r:id="rId23"/>
      <p:boldItalic r:id="rId24"/>
    </p:embeddedFont>
    <p:embeddedFont>
      <p:font typeface="Josefin Sans"/>
      <p:regular r:id="rId25"/>
      <p:bold r:id="rId26"/>
      <p:italic r:id="rId27"/>
      <p:boldItalic r:id="rId28"/>
    </p:embeddedFont>
    <p:embeddedFont>
      <p:font typeface="Ope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FiraSansExtraCondensedMedium-bold.fntdata"/><Relationship Id="rId22" Type="http://schemas.openxmlformats.org/officeDocument/2006/relationships/font" Target="fonts/FiraSansExtraCondensedMedium-boldItalic.fntdata"/><Relationship Id="rId21" Type="http://schemas.openxmlformats.org/officeDocument/2006/relationships/font" Target="fonts/FiraSansExtraCondensedMedium-italic.fntdata"/><Relationship Id="rId24" Type="http://schemas.openxmlformats.org/officeDocument/2006/relationships/font" Target="fonts/PlayfairDisplayRegular-boldItalic.fntdata"/><Relationship Id="rId23" Type="http://schemas.openxmlformats.org/officeDocument/2006/relationships/font" Target="fonts/PlayfairDisplayRegular-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JosefinSans-bold.fntdata"/><Relationship Id="rId25" Type="http://schemas.openxmlformats.org/officeDocument/2006/relationships/font" Target="fonts/JosefinSans-regular.fntdata"/><Relationship Id="rId28" Type="http://schemas.openxmlformats.org/officeDocument/2006/relationships/font" Target="fonts/JosefinSans-boldItalic.fntdata"/><Relationship Id="rId27" Type="http://schemas.openxmlformats.org/officeDocument/2006/relationships/font" Target="fonts/JosefinSans-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OpenSans-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italic.fntdata"/><Relationship Id="rId30" Type="http://schemas.openxmlformats.org/officeDocument/2006/relationships/font" Target="fonts/OpenSans-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OpenSans-boldItalic.fntdata"/><Relationship Id="rId13" Type="http://schemas.openxmlformats.org/officeDocument/2006/relationships/font" Target="fonts/OverpassBlack-bold.fntdata"/><Relationship Id="rId12" Type="http://schemas.openxmlformats.org/officeDocument/2006/relationships/slide" Target="slides/slide6.xml"/><Relationship Id="rId15" Type="http://schemas.openxmlformats.org/officeDocument/2006/relationships/font" Target="fonts/PlayfairDisplay-regular.fntdata"/><Relationship Id="rId14" Type="http://schemas.openxmlformats.org/officeDocument/2006/relationships/font" Target="fonts/OverpassBlack-boldItalic.fntdata"/><Relationship Id="rId17" Type="http://schemas.openxmlformats.org/officeDocument/2006/relationships/font" Target="fonts/PlayfairDisplay-italic.fntdata"/><Relationship Id="rId16" Type="http://schemas.openxmlformats.org/officeDocument/2006/relationships/font" Target="fonts/PlayfairDisplay-bold.fntdata"/><Relationship Id="rId19" Type="http://schemas.openxmlformats.org/officeDocument/2006/relationships/font" Target="fonts/FiraSansExtraCondensedMedium-regular.fntdata"/><Relationship Id="rId18" Type="http://schemas.openxmlformats.org/officeDocument/2006/relationships/font" Target="fonts/PlayfairDisplay-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ne-of-us-is-lying.fandom.com/wiki/Addy_Prentis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6" name="Shape 1666"/>
        <p:cNvGrpSpPr/>
        <p:nvPr/>
      </p:nvGrpSpPr>
      <p:grpSpPr>
        <a:xfrm>
          <a:off x="0" y="0"/>
          <a:ext cx="0" cy="0"/>
          <a:chOff x="0" y="0"/>
          <a:chExt cx="0" cy="0"/>
        </a:xfrm>
      </p:grpSpPr>
      <p:sp>
        <p:nvSpPr>
          <p:cNvPr id="1667" name="Google Shape;1667;gcf1308c3e4_0_1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8" name="Google Shape;1668;gcf1308c3e4_0_1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1" marL="914400" rtl="0" algn="l">
              <a:spcBef>
                <a:spcPts val="0"/>
              </a:spcBef>
              <a:spcAft>
                <a:spcPts val="0"/>
              </a:spcAft>
              <a:buClr>
                <a:schemeClr val="dk1"/>
              </a:buClr>
              <a:buSzPts val="1100"/>
              <a:buFont typeface="Playfair Display"/>
              <a:buChar char="○"/>
            </a:pPr>
            <a:r>
              <a:rPr lang="en">
                <a:solidFill>
                  <a:schemeClr val="dk1"/>
                </a:solidFill>
                <a:latin typeface="Playfair Display"/>
                <a:ea typeface="Playfair Display"/>
                <a:cs typeface="Playfair Display"/>
                <a:sym typeface="Playfair Display"/>
              </a:rPr>
              <a:t>Title (</a:t>
            </a:r>
            <a:r>
              <a:rPr i="1" lang="en">
                <a:solidFill>
                  <a:schemeClr val="dk1"/>
                </a:solidFill>
                <a:latin typeface="Playfair Display"/>
                <a:ea typeface="Playfair Display"/>
                <a:cs typeface="Playfair Display"/>
                <a:sym typeface="Playfair Display"/>
              </a:rPr>
              <a:t>italicized</a:t>
            </a:r>
            <a:r>
              <a:rPr lang="en">
                <a:solidFill>
                  <a:schemeClr val="dk1"/>
                </a:solidFill>
                <a:latin typeface="Playfair Display"/>
                <a:ea typeface="Playfair Display"/>
                <a:cs typeface="Playfair Display"/>
                <a:sym typeface="Playfair Display"/>
              </a:rPr>
              <a:t>) and author of book (capitalized First and Last name)</a:t>
            </a:r>
            <a:endParaRPr>
              <a:solidFill>
                <a:schemeClr val="dk1"/>
              </a:solidFill>
              <a:latin typeface="Playfair Display"/>
              <a:ea typeface="Playfair Display"/>
              <a:cs typeface="Playfair Display"/>
              <a:sym typeface="Playfair Display"/>
            </a:endParaRPr>
          </a:p>
          <a:p>
            <a:pPr indent="-298450" lvl="1" marL="914400" rtl="0" algn="l">
              <a:spcBef>
                <a:spcPts val="0"/>
              </a:spcBef>
              <a:spcAft>
                <a:spcPts val="0"/>
              </a:spcAft>
              <a:buClr>
                <a:schemeClr val="dk1"/>
              </a:buClr>
              <a:buSzPts val="1100"/>
              <a:buFont typeface="Playfair Display"/>
              <a:buChar char="○"/>
            </a:pPr>
            <a:r>
              <a:rPr lang="en">
                <a:solidFill>
                  <a:schemeClr val="dk1"/>
                </a:solidFill>
                <a:latin typeface="Playfair Display"/>
                <a:ea typeface="Playfair Display"/>
                <a:cs typeface="Playfair Display"/>
                <a:sym typeface="Playfair Display"/>
              </a:rPr>
              <a:t>Student name (capitalized First and Last name)</a:t>
            </a:r>
            <a:endParaRPr>
              <a:solidFill>
                <a:schemeClr val="dk1"/>
              </a:solidFill>
              <a:latin typeface="Playfair Display"/>
              <a:ea typeface="Playfair Display"/>
              <a:cs typeface="Playfair Display"/>
              <a:sym typeface="Playfair Display"/>
            </a:endParaRPr>
          </a:p>
          <a:p>
            <a:pPr indent="-298450" lvl="1" marL="914400" rtl="0" algn="l">
              <a:spcBef>
                <a:spcPts val="0"/>
              </a:spcBef>
              <a:spcAft>
                <a:spcPts val="0"/>
              </a:spcAft>
              <a:buClr>
                <a:schemeClr val="dk1"/>
              </a:buClr>
              <a:buSzPts val="1100"/>
              <a:buFont typeface="Playfair Display"/>
              <a:buChar char="○"/>
            </a:pPr>
            <a:r>
              <a:rPr lang="en">
                <a:solidFill>
                  <a:schemeClr val="dk1"/>
                </a:solidFill>
                <a:latin typeface="Playfair Display"/>
                <a:ea typeface="Playfair Display"/>
                <a:cs typeface="Playfair Display"/>
                <a:sym typeface="Playfair Display"/>
              </a:rPr>
              <a:t>Class Period</a:t>
            </a:r>
            <a:endParaRPr>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gcf1308c3e4_0_3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8" name="Google Shape;1678;gcf1308c3e4_0_3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Information about a specific literary element</a:t>
            </a:r>
            <a:endParaRPr/>
          </a:p>
          <a:p>
            <a:pPr indent="0" lvl="0" marL="0" rtl="0" algn="l">
              <a:spcBef>
                <a:spcPts val="0"/>
              </a:spcBef>
              <a:spcAft>
                <a:spcPts val="0"/>
              </a:spcAft>
              <a:buClr>
                <a:schemeClr val="dk1"/>
              </a:buClr>
              <a:buSzPts val="1100"/>
              <a:buFont typeface="Arial"/>
              <a:buNone/>
            </a:pPr>
            <a:r>
              <a:rPr lang="en"/>
              <a:t>Relevant evidence from the text, including page number</a:t>
            </a:r>
            <a:endParaRPr/>
          </a:p>
          <a:p>
            <a:pPr indent="0" lvl="0" marL="0" rtl="0" algn="l">
              <a:spcBef>
                <a:spcPts val="0"/>
              </a:spcBef>
              <a:spcAft>
                <a:spcPts val="0"/>
              </a:spcAft>
              <a:buNone/>
            </a:pPr>
            <a:r>
              <a:rPr lang="en"/>
              <a:t>Pleasing and relevant visual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Images: </a:t>
            </a:r>
            <a:r>
              <a:rPr lang="en" u="sng">
                <a:solidFill>
                  <a:schemeClr val="hlink"/>
                </a:solidFill>
                <a:hlinkClick r:id="rId2"/>
              </a:rPr>
              <a:t>https://one-of-us-is-lying.fandom.com/wiki/Addy_Prentiss</a:t>
            </a: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5" name="Shape 1685"/>
        <p:cNvGrpSpPr/>
        <p:nvPr/>
      </p:nvGrpSpPr>
      <p:grpSpPr>
        <a:xfrm>
          <a:off x="0" y="0"/>
          <a:ext cx="0" cy="0"/>
          <a:chOff x="0" y="0"/>
          <a:chExt cx="0" cy="0"/>
        </a:xfrm>
      </p:grpSpPr>
      <p:sp>
        <p:nvSpPr>
          <p:cNvPr id="1686" name="Google Shape;1686;gcf1308c3e4_0_3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7" name="Google Shape;1687;gcf1308c3e4_0_3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Information about a specific literary element</a:t>
            </a:r>
            <a:endParaRPr/>
          </a:p>
          <a:p>
            <a:pPr indent="0" lvl="0" marL="0" rtl="0" algn="l">
              <a:spcBef>
                <a:spcPts val="0"/>
              </a:spcBef>
              <a:spcAft>
                <a:spcPts val="0"/>
              </a:spcAft>
              <a:buClr>
                <a:schemeClr val="dk1"/>
              </a:buClr>
              <a:buSzPts val="1100"/>
              <a:buFont typeface="Arial"/>
              <a:buNone/>
            </a:pPr>
            <a:r>
              <a:rPr lang="en"/>
              <a:t>Relevant evidence from the text, including page number</a:t>
            </a:r>
            <a:endParaRPr/>
          </a:p>
          <a:p>
            <a:pPr indent="0" lvl="0" marL="0" rtl="0" algn="l">
              <a:spcBef>
                <a:spcPts val="0"/>
              </a:spcBef>
              <a:spcAft>
                <a:spcPts val="0"/>
              </a:spcAft>
              <a:buNone/>
            </a:pPr>
            <a:r>
              <a:rPr lang="en"/>
              <a:t>Pleasing and relevant visual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4" name="Shape 1694"/>
        <p:cNvGrpSpPr/>
        <p:nvPr/>
      </p:nvGrpSpPr>
      <p:grpSpPr>
        <a:xfrm>
          <a:off x="0" y="0"/>
          <a:ext cx="0" cy="0"/>
          <a:chOff x="0" y="0"/>
          <a:chExt cx="0" cy="0"/>
        </a:xfrm>
      </p:grpSpPr>
      <p:sp>
        <p:nvSpPr>
          <p:cNvPr id="1695" name="Google Shape;1695;gcf1308c3e4_0_3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6" name="Google Shape;1696;gcf1308c3e4_0_3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Information about a specific literary element</a:t>
            </a:r>
            <a:endParaRPr/>
          </a:p>
          <a:p>
            <a:pPr indent="0" lvl="0" marL="0" rtl="0" algn="l">
              <a:spcBef>
                <a:spcPts val="0"/>
              </a:spcBef>
              <a:spcAft>
                <a:spcPts val="0"/>
              </a:spcAft>
              <a:buClr>
                <a:schemeClr val="dk1"/>
              </a:buClr>
              <a:buSzPts val="1100"/>
              <a:buFont typeface="Arial"/>
              <a:buNone/>
            </a:pPr>
            <a:r>
              <a:rPr lang="en"/>
              <a:t>Relevant evidence from the text, including page number</a:t>
            </a:r>
            <a:endParaRPr/>
          </a:p>
          <a:p>
            <a:pPr indent="0" lvl="0" marL="0" rtl="0" algn="l">
              <a:spcBef>
                <a:spcPts val="0"/>
              </a:spcBef>
              <a:spcAft>
                <a:spcPts val="0"/>
              </a:spcAft>
              <a:buNone/>
            </a:pPr>
            <a:r>
              <a:rPr lang="en"/>
              <a:t>Pleasing and relevant visual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gcf1308c3e4_0_3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6" name="Google Shape;1706;gcf1308c3e4_0_3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Information about a specific literary element</a:t>
            </a:r>
            <a:endParaRPr/>
          </a:p>
          <a:p>
            <a:pPr indent="0" lvl="0" marL="0" rtl="0" algn="l">
              <a:spcBef>
                <a:spcPts val="0"/>
              </a:spcBef>
              <a:spcAft>
                <a:spcPts val="0"/>
              </a:spcAft>
              <a:buClr>
                <a:schemeClr val="dk1"/>
              </a:buClr>
              <a:buSzPts val="1100"/>
              <a:buFont typeface="Arial"/>
              <a:buNone/>
            </a:pPr>
            <a:r>
              <a:rPr lang="en"/>
              <a:t>Relevant evidence from the text, including page number</a:t>
            </a:r>
            <a:endParaRPr/>
          </a:p>
          <a:p>
            <a:pPr indent="0" lvl="0" marL="0" rtl="0" algn="l">
              <a:spcBef>
                <a:spcPts val="0"/>
              </a:spcBef>
              <a:spcAft>
                <a:spcPts val="0"/>
              </a:spcAft>
              <a:buNone/>
            </a:pPr>
            <a:r>
              <a:rPr lang="en"/>
              <a:t>Pleasing and relevant visual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4" name="Shape 1714"/>
        <p:cNvGrpSpPr/>
        <p:nvPr/>
      </p:nvGrpSpPr>
      <p:grpSpPr>
        <a:xfrm>
          <a:off x="0" y="0"/>
          <a:ext cx="0" cy="0"/>
          <a:chOff x="0" y="0"/>
          <a:chExt cx="0" cy="0"/>
        </a:xfrm>
      </p:grpSpPr>
      <p:sp>
        <p:nvSpPr>
          <p:cNvPr id="1715" name="Google Shape;1715;gcf1308c3e4_0_3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6" name="Google Shape;1716;gcf1308c3e4_0_3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Information about a specific literary element</a:t>
            </a:r>
            <a:endParaRPr/>
          </a:p>
          <a:p>
            <a:pPr indent="0" lvl="0" marL="0" rtl="0" algn="l">
              <a:spcBef>
                <a:spcPts val="0"/>
              </a:spcBef>
              <a:spcAft>
                <a:spcPts val="0"/>
              </a:spcAft>
              <a:buClr>
                <a:schemeClr val="dk1"/>
              </a:buClr>
              <a:buSzPts val="1100"/>
              <a:buFont typeface="Arial"/>
              <a:buNone/>
            </a:pPr>
            <a:r>
              <a:rPr lang="en"/>
              <a:t>Relevant evidence from the text, including page number</a:t>
            </a:r>
            <a:endParaRPr/>
          </a:p>
          <a:p>
            <a:pPr indent="0" lvl="0" marL="0" rtl="0" algn="l">
              <a:spcBef>
                <a:spcPts val="0"/>
              </a:spcBef>
              <a:spcAft>
                <a:spcPts val="0"/>
              </a:spcAft>
              <a:buNone/>
            </a:pPr>
            <a:r>
              <a:rPr lang="en"/>
              <a:t>Pleasing and relevant visual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4.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2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8.png"/><Relationship Id="rId4" Type="http://schemas.openxmlformats.org/officeDocument/2006/relationships/image" Target="../media/image24.png"/><Relationship Id="rId5"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50" name="Shape 50"/>
        <p:cNvGrpSpPr/>
        <p:nvPr/>
      </p:nvGrpSpPr>
      <p:grpSpPr>
        <a:xfrm>
          <a:off x="0" y="0"/>
          <a:ext cx="0" cy="0"/>
          <a:chOff x="0" y="0"/>
          <a:chExt cx="0" cy="0"/>
        </a:xfrm>
      </p:grpSpPr>
      <p:sp>
        <p:nvSpPr>
          <p:cNvPr id="51" name="Google Shape;51;p13"/>
          <p:cNvSpPr/>
          <p:nvPr/>
        </p:nvSpPr>
        <p:spPr>
          <a:xfrm>
            <a:off x="1465625" y="633002"/>
            <a:ext cx="3371717" cy="4054342"/>
          </a:xfrm>
          <a:custGeom>
            <a:rect b="b" l="l" r="r" t="t"/>
            <a:pathLst>
              <a:path extrusionOk="0" h="9491" w="7319">
                <a:moveTo>
                  <a:pt x="450" y="0"/>
                </a:moveTo>
                <a:cubicBezTo>
                  <a:pt x="203" y="0"/>
                  <a:pt x="0" y="199"/>
                  <a:pt x="0" y="445"/>
                </a:cubicBezTo>
                <a:lnTo>
                  <a:pt x="0" y="9041"/>
                </a:lnTo>
                <a:cubicBezTo>
                  <a:pt x="0" y="9292"/>
                  <a:pt x="203" y="9491"/>
                  <a:pt x="450" y="9491"/>
                </a:cubicBezTo>
                <a:lnTo>
                  <a:pt x="6869" y="9491"/>
                </a:lnTo>
                <a:cubicBezTo>
                  <a:pt x="7120" y="9491"/>
                  <a:pt x="7319" y="9292"/>
                  <a:pt x="7319" y="9041"/>
                </a:cubicBezTo>
                <a:lnTo>
                  <a:pt x="7319" y="445"/>
                </a:lnTo>
                <a:cubicBezTo>
                  <a:pt x="7319" y="199"/>
                  <a:pt x="7120" y="0"/>
                  <a:pt x="6869" y="0"/>
                </a:cubicBezTo>
                <a:close/>
              </a:path>
            </a:pathLst>
          </a:custGeom>
          <a:solidFill>
            <a:srgbClr val="2438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p:nvPr/>
        </p:nvSpPr>
        <p:spPr>
          <a:xfrm>
            <a:off x="4306634" y="633002"/>
            <a:ext cx="3371717" cy="4054342"/>
          </a:xfrm>
          <a:custGeom>
            <a:rect b="b" l="l" r="r" t="t"/>
            <a:pathLst>
              <a:path extrusionOk="0" h="9491" w="7319">
                <a:moveTo>
                  <a:pt x="450" y="0"/>
                </a:moveTo>
                <a:cubicBezTo>
                  <a:pt x="204" y="0"/>
                  <a:pt x="1" y="199"/>
                  <a:pt x="1" y="445"/>
                </a:cubicBezTo>
                <a:lnTo>
                  <a:pt x="1" y="9041"/>
                </a:lnTo>
                <a:cubicBezTo>
                  <a:pt x="1" y="9292"/>
                  <a:pt x="204" y="9491"/>
                  <a:pt x="450" y="9491"/>
                </a:cubicBezTo>
                <a:lnTo>
                  <a:pt x="6869" y="9491"/>
                </a:lnTo>
                <a:cubicBezTo>
                  <a:pt x="7121" y="9491"/>
                  <a:pt x="7319" y="9292"/>
                  <a:pt x="7319" y="9041"/>
                </a:cubicBezTo>
                <a:lnTo>
                  <a:pt x="7319" y="445"/>
                </a:lnTo>
                <a:cubicBezTo>
                  <a:pt x="7319" y="199"/>
                  <a:pt x="7121" y="0"/>
                  <a:pt x="6869" y="0"/>
                </a:cubicBezTo>
                <a:close/>
              </a:path>
            </a:pathLst>
          </a:custGeom>
          <a:solidFill>
            <a:srgbClr val="2438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p:nvPr/>
        </p:nvSpPr>
        <p:spPr>
          <a:xfrm>
            <a:off x="1661414" y="839756"/>
            <a:ext cx="5765410" cy="3667746"/>
          </a:xfrm>
          <a:custGeom>
            <a:rect b="b" l="l" r="r" t="t"/>
            <a:pathLst>
              <a:path extrusionOk="0" h="8586" w="12515">
                <a:moveTo>
                  <a:pt x="1" y="0"/>
                </a:moveTo>
                <a:lnTo>
                  <a:pt x="1" y="8586"/>
                </a:lnTo>
                <a:lnTo>
                  <a:pt x="12514" y="8586"/>
                </a:lnTo>
                <a:lnTo>
                  <a:pt x="12514" y="0"/>
                </a:lnTo>
                <a:close/>
              </a:path>
            </a:pathLst>
          </a:custGeom>
          <a:solidFill>
            <a:srgbClr val="6880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p:nvPr/>
        </p:nvSpPr>
        <p:spPr>
          <a:xfrm>
            <a:off x="1848910" y="471312"/>
            <a:ext cx="2721237" cy="3824093"/>
          </a:xfrm>
          <a:custGeom>
            <a:rect b="b" l="l" r="r" t="t"/>
            <a:pathLst>
              <a:path extrusionOk="0" h="8952" w="5907">
                <a:moveTo>
                  <a:pt x="2930" y="1"/>
                </a:moveTo>
                <a:cubicBezTo>
                  <a:pt x="2008" y="1"/>
                  <a:pt x="1085" y="237"/>
                  <a:pt x="0" y="719"/>
                </a:cubicBezTo>
                <a:lnTo>
                  <a:pt x="0" y="8952"/>
                </a:lnTo>
                <a:cubicBezTo>
                  <a:pt x="1096" y="8639"/>
                  <a:pt x="2027" y="8482"/>
                  <a:pt x="2959" y="8482"/>
                </a:cubicBezTo>
                <a:cubicBezTo>
                  <a:pt x="3887" y="8482"/>
                  <a:pt x="4815" y="8638"/>
                  <a:pt x="5906" y="8952"/>
                </a:cubicBezTo>
                <a:lnTo>
                  <a:pt x="5906" y="719"/>
                </a:lnTo>
                <a:cubicBezTo>
                  <a:pt x="4802" y="244"/>
                  <a:pt x="3867" y="1"/>
                  <a:pt x="2930" y="1"/>
                </a:cubicBezTo>
                <a:close/>
              </a:path>
            </a:pathLst>
          </a:custGeom>
          <a:solidFill>
            <a:srgbClr val="F8F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4520571" y="480784"/>
            <a:ext cx="2734596" cy="3822811"/>
          </a:xfrm>
          <a:custGeom>
            <a:rect b="b" l="l" r="r" t="t"/>
            <a:pathLst>
              <a:path extrusionOk="0" h="8949" w="5936">
                <a:moveTo>
                  <a:pt x="3280" y="0"/>
                </a:moveTo>
                <a:cubicBezTo>
                  <a:pt x="3259" y="0"/>
                  <a:pt x="3238" y="0"/>
                  <a:pt x="3217" y="0"/>
                </a:cubicBezTo>
                <a:cubicBezTo>
                  <a:pt x="3120" y="49"/>
                  <a:pt x="3033" y="102"/>
                  <a:pt x="2946" y="160"/>
                </a:cubicBezTo>
                <a:cubicBezTo>
                  <a:pt x="2584" y="407"/>
                  <a:pt x="2032" y="919"/>
                  <a:pt x="1539" y="1843"/>
                </a:cubicBezTo>
                <a:cubicBezTo>
                  <a:pt x="1152" y="2569"/>
                  <a:pt x="871" y="3401"/>
                  <a:pt x="668" y="4238"/>
                </a:cubicBezTo>
                <a:cubicBezTo>
                  <a:pt x="54" y="6110"/>
                  <a:pt x="1" y="8543"/>
                  <a:pt x="107" y="8930"/>
                </a:cubicBezTo>
                <a:cubicBezTo>
                  <a:pt x="1175" y="8630"/>
                  <a:pt x="2066" y="8480"/>
                  <a:pt x="2965" y="8480"/>
                </a:cubicBezTo>
                <a:cubicBezTo>
                  <a:pt x="3882" y="8480"/>
                  <a:pt x="4807" y="8636"/>
                  <a:pt x="5936" y="8949"/>
                </a:cubicBezTo>
                <a:lnTo>
                  <a:pt x="5936" y="721"/>
                </a:lnTo>
                <a:cubicBezTo>
                  <a:pt x="4812" y="237"/>
                  <a:pt x="4320" y="0"/>
                  <a:pt x="3280" y="0"/>
                </a:cubicBezTo>
                <a:close/>
              </a:path>
            </a:pathLst>
          </a:custGeom>
          <a:solidFill>
            <a:srgbClr val="F8F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a:off x="4543000" y="756875"/>
            <a:ext cx="47450" cy="3531441"/>
          </a:xfrm>
          <a:custGeom>
            <a:rect b="b" l="l" r="r" t="t"/>
            <a:pathLst>
              <a:path extrusionOk="0" h="8272" w="103">
                <a:moveTo>
                  <a:pt x="102" y="1"/>
                </a:moveTo>
                <a:lnTo>
                  <a:pt x="102" y="1"/>
                </a:lnTo>
                <a:cubicBezTo>
                  <a:pt x="69" y="15"/>
                  <a:pt x="44" y="30"/>
                  <a:pt x="11" y="44"/>
                </a:cubicBezTo>
                <a:cubicBezTo>
                  <a:pt x="11" y="2787"/>
                  <a:pt x="1" y="5529"/>
                  <a:pt x="1" y="8272"/>
                </a:cubicBezTo>
                <a:cubicBezTo>
                  <a:pt x="20" y="8267"/>
                  <a:pt x="54" y="8262"/>
                  <a:pt x="54" y="8253"/>
                </a:cubicBezTo>
                <a:lnTo>
                  <a:pt x="54" y="39"/>
                </a:lnTo>
                <a:cubicBezTo>
                  <a:pt x="54" y="25"/>
                  <a:pt x="93" y="15"/>
                  <a:pt x="10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4564225" y="467675"/>
            <a:ext cx="1494100" cy="3827723"/>
          </a:xfrm>
          <a:custGeom>
            <a:rect b="b" l="l" r="r" t="t"/>
            <a:pathLst>
              <a:path extrusionOk="0" h="8969" w="3150">
                <a:moveTo>
                  <a:pt x="3149" y="0"/>
                </a:moveTo>
                <a:cubicBezTo>
                  <a:pt x="2128" y="10"/>
                  <a:pt x="1093" y="242"/>
                  <a:pt x="48" y="678"/>
                </a:cubicBezTo>
                <a:cubicBezTo>
                  <a:pt x="39" y="692"/>
                  <a:pt x="0" y="702"/>
                  <a:pt x="0" y="716"/>
                </a:cubicBezTo>
                <a:lnTo>
                  <a:pt x="0" y="8968"/>
                </a:lnTo>
                <a:cubicBezTo>
                  <a:pt x="10" y="8959"/>
                  <a:pt x="19" y="8944"/>
                  <a:pt x="19" y="8930"/>
                </a:cubicBezTo>
                <a:cubicBezTo>
                  <a:pt x="39" y="8581"/>
                  <a:pt x="58" y="6405"/>
                  <a:pt x="590" y="4238"/>
                </a:cubicBezTo>
                <a:cubicBezTo>
                  <a:pt x="793" y="3401"/>
                  <a:pt x="1079" y="2569"/>
                  <a:pt x="1466" y="1843"/>
                </a:cubicBezTo>
                <a:cubicBezTo>
                  <a:pt x="1964" y="919"/>
                  <a:pt x="2520" y="407"/>
                  <a:pt x="2883" y="160"/>
                </a:cubicBezTo>
                <a:cubicBezTo>
                  <a:pt x="2965" y="102"/>
                  <a:pt x="3057" y="49"/>
                  <a:pt x="3149" y="0"/>
                </a:cubicBezTo>
                <a:close/>
              </a:path>
            </a:pathLst>
          </a:custGeom>
          <a:solidFill>
            <a:srgbClr val="E3ED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 name="Google Shape;58;p13"/>
          <p:cNvGrpSpPr/>
          <p:nvPr/>
        </p:nvGrpSpPr>
        <p:grpSpPr>
          <a:xfrm rot="-10666625">
            <a:off x="1126732" y="486170"/>
            <a:ext cx="967993" cy="761963"/>
            <a:chOff x="6433246" y="1743436"/>
            <a:chExt cx="960254" cy="755871"/>
          </a:xfrm>
        </p:grpSpPr>
        <p:sp>
          <p:nvSpPr>
            <p:cNvPr id="59" name="Google Shape;59;p13"/>
            <p:cNvSpPr/>
            <p:nvPr/>
          </p:nvSpPr>
          <p:spPr>
            <a:xfrm>
              <a:off x="6464153" y="1763376"/>
              <a:ext cx="182738" cy="191711"/>
            </a:xfrm>
            <a:custGeom>
              <a:rect b="b" l="l" r="r" t="t"/>
              <a:pathLst>
                <a:path extrusionOk="0" h="1346" w="1283">
                  <a:moveTo>
                    <a:pt x="228" y="0"/>
                  </a:moveTo>
                  <a:cubicBezTo>
                    <a:pt x="199" y="131"/>
                    <a:pt x="117" y="247"/>
                    <a:pt x="1" y="315"/>
                  </a:cubicBezTo>
                  <a:lnTo>
                    <a:pt x="485" y="1345"/>
                  </a:lnTo>
                  <a:lnTo>
                    <a:pt x="1283" y="339"/>
                  </a:lnTo>
                  <a:lnTo>
                    <a:pt x="2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a:off x="6433246" y="1743436"/>
              <a:ext cx="63524" cy="64806"/>
            </a:xfrm>
            <a:custGeom>
              <a:rect b="b" l="l" r="r" t="t"/>
              <a:pathLst>
                <a:path extrusionOk="0" h="455" w="446">
                  <a:moveTo>
                    <a:pt x="0" y="0"/>
                  </a:moveTo>
                  <a:lnTo>
                    <a:pt x="218" y="455"/>
                  </a:lnTo>
                  <a:cubicBezTo>
                    <a:pt x="334" y="387"/>
                    <a:pt x="416" y="271"/>
                    <a:pt x="445" y="140"/>
                  </a:cubicBez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a:off x="6529670" y="1807387"/>
              <a:ext cx="764137" cy="664294"/>
            </a:xfrm>
            <a:custGeom>
              <a:rect b="b" l="l" r="r" t="t"/>
              <a:pathLst>
                <a:path extrusionOk="0" h="4664" w="5365">
                  <a:moveTo>
                    <a:pt x="828" y="1"/>
                  </a:moveTo>
                  <a:lnTo>
                    <a:pt x="0" y="1036"/>
                  </a:lnTo>
                  <a:lnTo>
                    <a:pt x="4533" y="4664"/>
                  </a:lnTo>
                  <a:lnTo>
                    <a:pt x="5365" y="3629"/>
                  </a:lnTo>
                  <a:lnTo>
                    <a:pt x="828" y="1"/>
                  </a:lnTo>
                  <a:close/>
                </a:path>
              </a:pathLst>
            </a:custGeom>
            <a:solidFill>
              <a:srgbClr val="EB9A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a:off x="6564137" y="1850827"/>
              <a:ext cx="694631" cy="577554"/>
            </a:xfrm>
            <a:custGeom>
              <a:rect b="b" l="l" r="r" t="t"/>
              <a:pathLst>
                <a:path extrusionOk="0" h="4055" w="4877">
                  <a:moveTo>
                    <a:pt x="344" y="1"/>
                  </a:moveTo>
                  <a:lnTo>
                    <a:pt x="0" y="426"/>
                  </a:lnTo>
                  <a:lnTo>
                    <a:pt x="4537" y="4054"/>
                  </a:lnTo>
                  <a:lnTo>
                    <a:pt x="4876" y="3628"/>
                  </a:lnTo>
                  <a:lnTo>
                    <a:pt x="344" y="1"/>
                  </a:lnTo>
                  <a:close/>
                </a:path>
              </a:pathLst>
            </a:custGeom>
            <a:solidFill>
              <a:srgbClr val="6880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a:off x="7186264" y="2337222"/>
              <a:ext cx="207236" cy="162085"/>
            </a:xfrm>
            <a:custGeom>
              <a:rect b="b" l="l" r="r" t="t"/>
              <a:pathLst>
                <a:path extrusionOk="0" h="1138" w="1455">
                  <a:moveTo>
                    <a:pt x="745" y="1"/>
                  </a:moveTo>
                  <a:lnTo>
                    <a:pt x="0" y="900"/>
                  </a:lnTo>
                  <a:cubicBezTo>
                    <a:pt x="173" y="1068"/>
                    <a:pt x="357" y="1137"/>
                    <a:pt x="526" y="1137"/>
                  </a:cubicBezTo>
                  <a:cubicBezTo>
                    <a:pt x="1072" y="1137"/>
                    <a:pt x="1454" y="418"/>
                    <a:pt x="745" y="1"/>
                  </a:cubicBezTo>
                  <a:close/>
                </a:path>
              </a:pathLst>
            </a:custGeom>
            <a:solidFill>
              <a:srgbClr val="2438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a:off x="7133851" y="2287657"/>
              <a:ext cx="175189" cy="197835"/>
            </a:xfrm>
            <a:custGeom>
              <a:rect b="b" l="l" r="r" t="t"/>
              <a:pathLst>
                <a:path extrusionOk="0" h="1389" w="1230">
                  <a:moveTo>
                    <a:pt x="847" y="0"/>
                  </a:moveTo>
                  <a:lnTo>
                    <a:pt x="1" y="1089"/>
                  </a:lnTo>
                  <a:lnTo>
                    <a:pt x="383" y="1389"/>
                  </a:lnTo>
                  <a:lnTo>
                    <a:pt x="1229" y="300"/>
                  </a:lnTo>
                  <a:lnTo>
                    <a:pt x="847" y="0"/>
                  </a:lnTo>
                  <a:close/>
                </a:path>
              </a:pathLst>
            </a:custGeom>
            <a:solidFill>
              <a:srgbClr val="AAB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 name="Google Shape;65;p13"/>
          <p:cNvSpPr txBox="1"/>
          <p:nvPr>
            <p:ph idx="1" type="subTitle"/>
          </p:nvPr>
        </p:nvSpPr>
        <p:spPr>
          <a:xfrm>
            <a:off x="2109125" y="2203938"/>
            <a:ext cx="2200800" cy="1375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6" name="Google Shape;66;p13"/>
          <p:cNvSpPr txBox="1"/>
          <p:nvPr>
            <p:ph idx="2" type="subTitle"/>
          </p:nvPr>
        </p:nvSpPr>
        <p:spPr>
          <a:xfrm>
            <a:off x="4806325" y="2203938"/>
            <a:ext cx="2200800" cy="1375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 name="Google Shape;67;p13"/>
          <p:cNvSpPr txBox="1"/>
          <p:nvPr>
            <p:ph type="title"/>
          </p:nvPr>
        </p:nvSpPr>
        <p:spPr>
          <a:xfrm>
            <a:off x="2109125" y="1480988"/>
            <a:ext cx="2200800" cy="5865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800"/>
              <a:buNone/>
              <a:defRPr b="0">
                <a:latin typeface="Playfair Display Regular"/>
                <a:ea typeface="Playfair Display Regular"/>
                <a:cs typeface="Playfair Display Regular"/>
                <a:sym typeface="Playfair Display Regula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 name="Google Shape;68;p13"/>
          <p:cNvSpPr txBox="1"/>
          <p:nvPr>
            <p:ph idx="3" type="title"/>
          </p:nvPr>
        </p:nvSpPr>
        <p:spPr>
          <a:xfrm>
            <a:off x="4806325" y="1480988"/>
            <a:ext cx="2200800" cy="5865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800"/>
              <a:buNone/>
              <a:defRPr b="0">
                <a:latin typeface="Playfair Display Regular"/>
                <a:ea typeface="Playfair Display Regular"/>
                <a:cs typeface="Playfair Display Regular"/>
                <a:sym typeface="Playfair Display Regula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3"/>
          <p:cNvSpPr/>
          <p:nvPr/>
        </p:nvSpPr>
        <p:spPr>
          <a:xfrm>
            <a:off x="466421" y="2959261"/>
            <a:ext cx="132460" cy="129042"/>
          </a:xfrm>
          <a:custGeom>
            <a:rect b="b" l="l" r="r" t="t"/>
            <a:pathLst>
              <a:path extrusionOk="0" h="906" w="93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a:off x="7994919" y="1204229"/>
            <a:ext cx="75345" cy="64663"/>
          </a:xfrm>
          <a:custGeom>
            <a:rect b="b" l="l" r="r" t="t"/>
            <a:pathLst>
              <a:path extrusionOk="0" h="454" w="529">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711933" y="2498329"/>
            <a:ext cx="140721" cy="146845"/>
          </a:xfrm>
          <a:custGeom>
            <a:rect b="b" l="l" r="r" t="t"/>
            <a:pathLst>
              <a:path extrusionOk="0" h="1031" w="988">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rot="-704494">
            <a:off x="7820650" y="1413584"/>
            <a:ext cx="750881" cy="510168"/>
          </a:xfrm>
          <a:custGeom>
            <a:rect b="b" l="l" r="r" t="t"/>
            <a:pathLst>
              <a:path extrusionOk="0" h="3162" w="4654">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rot="-704494">
            <a:off x="8038587" y="1747877"/>
            <a:ext cx="542590" cy="234916"/>
          </a:xfrm>
          <a:custGeom>
            <a:rect b="b" l="l" r="r" t="t"/>
            <a:pathLst>
              <a:path extrusionOk="0" h="1456" w="3363">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rot="1240352">
            <a:off x="685422" y="3296025"/>
            <a:ext cx="626002" cy="432232"/>
          </a:xfrm>
          <a:custGeom>
            <a:rect b="b" l="l" r="r" t="t"/>
            <a:pathLst>
              <a:path extrusionOk="0" h="2679" w="388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3"/>
          <p:cNvSpPr/>
          <p:nvPr/>
        </p:nvSpPr>
        <p:spPr>
          <a:xfrm rot="1240352">
            <a:off x="660300" y="3694294"/>
            <a:ext cx="554367" cy="166181"/>
          </a:xfrm>
          <a:custGeom>
            <a:rect b="b" l="l" r="r" t="t"/>
            <a:pathLst>
              <a:path extrusionOk="0" h="1030" w="3436">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a:off x="8285089" y="2337855"/>
            <a:ext cx="95143" cy="82467"/>
          </a:xfrm>
          <a:custGeom>
            <a:rect b="b" l="l" r="r" t="t"/>
            <a:pathLst>
              <a:path extrusionOk="0" h="579" w="668">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a:off x="300376" y="2493543"/>
            <a:ext cx="95143" cy="82467"/>
          </a:xfrm>
          <a:custGeom>
            <a:rect b="b" l="l" r="r" t="t"/>
            <a:pathLst>
              <a:path extrusionOk="0" h="579" w="668">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a:off x="8638364" y="1195330"/>
            <a:ext cx="95143" cy="82467"/>
          </a:xfrm>
          <a:custGeom>
            <a:rect b="b" l="l" r="r" t="t"/>
            <a:pathLst>
              <a:path extrusionOk="0" h="579" w="668">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a:off x="8262308" y="923054"/>
            <a:ext cx="140721" cy="146845"/>
          </a:xfrm>
          <a:custGeom>
            <a:rect b="b" l="l" r="r" t="t"/>
            <a:pathLst>
              <a:path extrusionOk="0" h="1031" w="988">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a:off x="1043401" y="4120518"/>
            <a:ext cx="95143" cy="82467"/>
          </a:xfrm>
          <a:custGeom>
            <a:rect b="b" l="l" r="r" t="t"/>
            <a:pathLst>
              <a:path extrusionOk="0" h="579" w="668">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a:off x="744619" y="4055866"/>
            <a:ext cx="75345" cy="64663"/>
          </a:xfrm>
          <a:custGeom>
            <a:rect b="b" l="l" r="r" t="t"/>
            <a:pathLst>
              <a:path extrusionOk="0" h="454" w="529">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a:off x="8619709" y="1987911"/>
            <a:ext cx="132460" cy="129042"/>
          </a:xfrm>
          <a:custGeom>
            <a:rect b="b" l="l" r="r" t="t"/>
            <a:pathLst>
              <a:path extrusionOk="0" h="906" w="93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p15"/>
          <p:cNvSpPr txBox="1"/>
          <p:nvPr>
            <p:ph type="ctrTitle"/>
          </p:nvPr>
        </p:nvSpPr>
        <p:spPr>
          <a:xfrm>
            <a:off x="1426500" y="1130675"/>
            <a:ext cx="62910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66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8" name="Google Shape;88;p15"/>
          <p:cNvSpPr txBox="1"/>
          <p:nvPr>
            <p:ph idx="1" type="subTitle"/>
          </p:nvPr>
        </p:nvSpPr>
        <p:spPr>
          <a:xfrm>
            <a:off x="720000" y="3220225"/>
            <a:ext cx="77040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pic>
        <p:nvPicPr>
          <p:cNvPr id="89" name="Google Shape;89;p15"/>
          <p:cNvPicPr preferRelativeResize="0"/>
          <p:nvPr/>
        </p:nvPicPr>
        <p:blipFill>
          <a:blip r:embed="rId2">
            <a:alphaModFix amt="66000"/>
          </a:blip>
          <a:stretch>
            <a:fillRect/>
          </a:stretch>
        </p:blipFill>
        <p:spPr>
          <a:xfrm flipH="1" rot="1326165">
            <a:off x="-1328945" y="-932567"/>
            <a:ext cx="3297389" cy="2276634"/>
          </a:xfrm>
          <a:prstGeom prst="rect">
            <a:avLst/>
          </a:prstGeom>
          <a:noFill/>
          <a:ln>
            <a:noFill/>
          </a:ln>
        </p:spPr>
      </p:pic>
      <p:pic>
        <p:nvPicPr>
          <p:cNvPr id="90" name="Google Shape;90;p15"/>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91" name="Google Shape;91;p15"/>
          <p:cNvPicPr preferRelativeResize="0"/>
          <p:nvPr/>
        </p:nvPicPr>
        <p:blipFill>
          <a:blip r:embed="rId4">
            <a:alphaModFix amt="67000"/>
          </a:blip>
          <a:stretch>
            <a:fillRect/>
          </a:stretch>
        </p:blipFill>
        <p:spPr>
          <a:xfrm flipH="1" rot="5400000">
            <a:off x="-1871711" y="-356575"/>
            <a:ext cx="2894875" cy="2593326"/>
          </a:xfrm>
          <a:prstGeom prst="rect">
            <a:avLst/>
          </a:prstGeom>
          <a:noFill/>
          <a:ln>
            <a:noFill/>
          </a:ln>
        </p:spPr>
      </p:pic>
      <p:pic>
        <p:nvPicPr>
          <p:cNvPr id="92" name="Google Shape;92;p15"/>
          <p:cNvPicPr preferRelativeResize="0"/>
          <p:nvPr/>
        </p:nvPicPr>
        <p:blipFill>
          <a:blip r:embed="rId2">
            <a:alphaModFix amt="66000"/>
          </a:blip>
          <a:stretch>
            <a:fillRect/>
          </a:stretch>
        </p:blipFill>
        <p:spPr>
          <a:xfrm flipH="1" rot="1326165">
            <a:off x="-889245" y="3430558"/>
            <a:ext cx="3297389" cy="2276634"/>
          </a:xfrm>
          <a:prstGeom prst="rect">
            <a:avLst/>
          </a:prstGeom>
          <a:noFill/>
          <a:ln>
            <a:noFill/>
          </a:ln>
        </p:spPr>
      </p:pic>
      <p:pic>
        <p:nvPicPr>
          <p:cNvPr id="93" name="Google Shape;93;p15"/>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94" name="Google Shape;94;p15"/>
          <p:cNvGrpSpPr/>
          <p:nvPr/>
        </p:nvGrpSpPr>
        <p:grpSpPr>
          <a:xfrm rot="-2700000">
            <a:off x="381980" y="2801012"/>
            <a:ext cx="1344349" cy="2469678"/>
            <a:chOff x="272875" y="1419395"/>
            <a:chExt cx="255950" cy="563168"/>
          </a:xfrm>
        </p:grpSpPr>
        <p:sp>
          <p:nvSpPr>
            <p:cNvPr id="95" name="Google Shape;95;p1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5"/>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5"/>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 name="Google Shape;130;p15"/>
          <p:cNvGrpSpPr/>
          <p:nvPr/>
        </p:nvGrpSpPr>
        <p:grpSpPr>
          <a:xfrm rot="-2700000">
            <a:off x="7112113" y="-364316"/>
            <a:ext cx="1344349" cy="1995327"/>
            <a:chOff x="272875" y="1527563"/>
            <a:chExt cx="255950" cy="455000"/>
          </a:xfrm>
        </p:grpSpPr>
        <p:sp>
          <p:nvSpPr>
            <p:cNvPr id="131" name="Google Shape;131;p1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 name="Google Shape;166;p15"/>
          <p:cNvSpPr/>
          <p:nvPr/>
        </p:nvSpPr>
        <p:spPr>
          <a:xfrm rot="10800000">
            <a:off x="4793599" y="4568874"/>
            <a:ext cx="2265082" cy="2165834"/>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7" name="Shape 167"/>
        <p:cNvGrpSpPr/>
        <p:nvPr/>
      </p:nvGrpSpPr>
      <p:grpSpPr>
        <a:xfrm>
          <a:off x="0" y="0"/>
          <a:ext cx="0" cy="0"/>
          <a:chOff x="0" y="0"/>
          <a:chExt cx="0" cy="0"/>
        </a:xfrm>
      </p:grpSpPr>
      <p:pic>
        <p:nvPicPr>
          <p:cNvPr id="168" name="Google Shape;168;p16"/>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169" name="Google Shape;169;p16"/>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170" name="Google Shape;170;p16"/>
          <p:cNvSpPr/>
          <p:nvPr/>
        </p:nvSpPr>
        <p:spPr>
          <a:xfrm>
            <a:off x="4379243" y="-2465274"/>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1" name="Google Shape;171;p16"/>
          <p:cNvGrpSpPr/>
          <p:nvPr/>
        </p:nvGrpSpPr>
        <p:grpSpPr>
          <a:xfrm rot="-2700000">
            <a:off x="473130" y="2695837"/>
            <a:ext cx="1344349" cy="2469678"/>
            <a:chOff x="272875" y="1419395"/>
            <a:chExt cx="255950" cy="563168"/>
          </a:xfrm>
        </p:grpSpPr>
        <p:sp>
          <p:nvSpPr>
            <p:cNvPr id="172" name="Google Shape;172;p1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6"/>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6"/>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6"/>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6"/>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6"/>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6"/>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 name="Google Shape;207;p16"/>
          <p:cNvGrpSpPr/>
          <p:nvPr/>
        </p:nvGrpSpPr>
        <p:grpSpPr>
          <a:xfrm rot="-2700000">
            <a:off x="8026513" y="-183341"/>
            <a:ext cx="1344349" cy="1995327"/>
            <a:chOff x="272875" y="1527563"/>
            <a:chExt cx="255950" cy="455000"/>
          </a:xfrm>
        </p:grpSpPr>
        <p:sp>
          <p:nvSpPr>
            <p:cNvPr id="208" name="Google Shape;208;p1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3" name="Google Shape;243;p16"/>
          <p:cNvSpPr txBox="1"/>
          <p:nvPr>
            <p:ph idx="1" type="subTitle"/>
          </p:nvPr>
        </p:nvSpPr>
        <p:spPr>
          <a:xfrm>
            <a:off x="2646000" y="3114137"/>
            <a:ext cx="3852000" cy="86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44" name="Google Shape;244;p16"/>
          <p:cNvSpPr txBox="1"/>
          <p:nvPr>
            <p:ph type="ctrTitle"/>
          </p:nvPr>
        </p:nvSpPr>
        <p:spPr>
          <a:xfrm>
            <a:off x="2646000" y="2594236"/>
            <a:ext cx="3852000" cy="792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solidFill>
                  <a:srgbClr val="1C4587"/>
                </a:solidFill>
              </a:defRPr>
            </a:lvl1pPr>
            <a:lvl2pPr lvl="1" rtl="0" algn="ctr">
              <a:spcBef>
                <a:spcPts val="0"/>
              </a:spcBef>
              <a:spcAft>
                <a:spcPts val="0"/>
              </a:spcAft>
              <a:buClr>
                <a:srgbClr val="3C78D8"/>
              </a:buClr>
              <a:buSzPts val="800"/>
              <a:buNone/>
              <a:defRPr sz="800">
                <a:solidFill>
                  <a:srgbClr val="3C78D8"/>
                </a:solidFill>
              </a:defRPr>
            </a:lvl2pPr>
            <a:lvl3pPr lvl="2" rtl="0" algn="ctr">
              <a:spcBef>
                <a:spcPts val="0"/>
              </a:spcBef>
              <a:spcAft>
                <a:spcPts val="0"/>
              </a:spcAft>
              <a:buClr>
                <a:srgbClr val="3C78D8"/>
              </a:buClr>
              <a:buSzPts val="800"/>
              <a:buNone/>
              <a:defRPr sz="800">
                <a:solidFill>
                  <a:srgbClr val="3C78D8"/>
                </a:solidFill>
              </a:defRPr>
            </a:lvl3pPr>
            <a:lvl4pPr lvl="3" rtl="0" algn="ctr">
              <a:spcBef>
                <a:spcPts val="0"/>
              </a:spcBef>
              <a:spcAft>
                <a:spcPts val="0"/>
              </a:spcAft>
              <a:buClr>
                <a:srgbClr val="3C78D8"/>
              </a:buClr>
              <a:buSzPts val="800"/>
              <a:buNone/>
              <a:defRPr sz="800">
                <a:solidFill>
                  <a:srgbClr val="3C78D8"/>
                </a:solidFill>
              </a:defRPr>
            </a:lvl4pPr>
            <a:lvl5pPr lvl="4" rtl="0" algn="ctr">
              <a:spcBef>
                <a:spcPts val="0"/>
              </a:spcBef>
              <a:spcAft>
                <a:spcPts val="0"/>
              </a:spcAft>
              <a:buClr>
                <a:srgbClr val="3C78D8"/>
              </a:buClr>
              <a:buSzPts val="800"/>
              <a:buNone/>
              <a:defRPr sz="800">
                <a:solidFill>
                  <a:srgbClr val="3C78D8"/>
                </a:solidFill>
              </a:defRPr>
            </a:lvl5pPr>
            <a:lvl6pPr lvl="5" rtl="0" algn="ctr">
              <a:spcBef>
                <a:spcPts val="0"/>
              </a:spcBef>
              <a:spcAft>
                <a:spcPts val="0"/>
              </a:spcAft>
              <a:buClr>
                <a:srgbClr val="3C78D8"/>
              </a:buClr>
              <a:buSzPts val="800"/>
              <a:buNone/>
              <a:defRPr sz="800">
                <a:solidFill>
                  <a:srgbClr val="3C78D8"/>
                </a:solidFill>
              </a:defRPr>
            </a:lvl6pPr>
            <a:lvl7pPr lvl="6" rtl="0" algn="ctr">
              <a:spcBef>
                <a:spcPts val="0"/>
              </a:spcBef>
              <a:spcAft>
                <a:spcPts val="0"/>
              </a:spcAft>
              <a:buClr>
                <a:srgbClr val="3C78D8"/>
              </a:buClr>
              <a:buSzPts val="800"/>
              <a:buNone/>
              <a:defRPr sz="800">
                <a:solidFill>
                  <a:srgbClr val="3C78D8"/>
                </a:solidFill>
              </a:defRPr>
            </a:lvl7pPr>
            <a:lvl8pPr lvl="7" rtl="0" algn="ctr">
              <a:spcBef>
                <a:spcPts val="0"/>
              </a:spcBef>
              <a:spcAft>
                <a:spcPts val="0"/>
              </a:spcAft>
              <a:buClr>
                <a:srgbClr val="3C78D8"/>
              </a:buClr>
              <a:buSzPts val="800"/>
              <a:buNone/>
              <a:defRPr sz="800">
                <a:solidFill>
                  <a:srgbClr val="3C78D8"/>
                </a:solidFill>
              </a:defRPr>
            </a:lvl8pPr>
            <a:lvl9pPr lvl="8" rtl="0" algn="ctr">
              <a:spcBef>
                <a:spcPts val="0"/>
              </a:spcBef>
              <a:spcAft>
                <a:spcPts val="0"/>
              </a:spcAft>
              <a:buClr>
                <a:srgbClr val="3C78D8"/>
              </a:buClr>
              <a:buSzPts val="800"/>
              <a:buNone/>
              <a:defRPr sz="800">
                <a:solidFill>
                  <a:srgbClr val="3C78D8"/>
                </a:solidFill>
              </a:defRPr>
            </a:lvl9pPr>
          </a:lstStyle>
          <a:p/>
        </p:txBody>
      </p:sp>
      <p:sp>
        <p:nvSpPr>
          <p:cNvPr id="245" name="Google Shape;245;p16"/>
          <p:cNvSpPr txBox="1"/>
          <p:nvPr>
            <p:ph hasCustomPrompt="1" idx="2" type="title"/>
          </p:nvPr>
        </p:nvSpPr>
        <p:spPr>
          <a:xfrm>
            <a:off x="2646000" y="894175"/>
            <a:ext cx="3852000" cy="2031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15000">
                <a:solidFill>
                  <a:srgbClr val="1C4587"/>
                </a:solidFill>
              </a:defRPr>
            </a:lvl1pPr>
            <a:lvl2pPr lvl="1"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6" name="Shape 246"/>
        <p:cNvGrpSpPr/>
        <p:nvPr/>
      </p:nvGrpSpPr>
      <p:grpSpPr>
        <a:xfrm>
          <a:off x="0" y="0"/>
          <a:ext cx="0" cy="0"/>
          <a:chOff x="0" y="0"/>
          <a:chExt cx="0" cy="0"/>
        </a:xfrm>
      </p:grpSpPr>
      <p:sp>
        <p:nvSpPr>
          <p:cNvPr id="247" name="Google Shape;247;p17"/>
          <p:cNvSpPr txBox="1"/>
          <p:nvPr>
            <p:ph idx="1" type="body"/>
          </p:nvPr>
        </p:nvSpPr>
        <p:spPr>
          <a:xfrm>
            <a:off x="720000" y="1055850"/>
            <a:ext cx="7704000" cy="3513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accent1"/>
              </a:buClr>
              <a:buSzPts val="1400"/>
              <a:buChar char="●"/>
              <a:defRPr sz="1200">
                <a:solidFill>
                  <a:srgbClr val="434343"/>
                </a:solidFill>
              </a:defRPr>
            </a:lvl1pPr>
            <a:lvl2pPr indent="-317500" lvl="1" marL="914400" rtl="0">
              <a:lnSpc>
                <a:spcPct val="100000"/>
              </a:lnSpc>
              <a:spcBef>
                <a:spcPts val="1600"/>
              </a:spcBef>
              <a:spcAft>
                <a:spcPts val="0"/>
              </a:spcAft>
              <a:buClr>
                <a:srgbClr val="434343"/>
              </a:buClr>
              <a:buSzPts val="1400"/>
              <a:buChar char="○"/>
              <a:defRPr>
                <a:solidFill>
                  <a:srgbClr val="434343"/>
                </a:solidFill>
              </a:defRPr>
            </a:lvl2pPr>
            <a:lvl3pPr indent="-317500" lvl="2" marL="1371600" rtl="0">
              <a:lnSpc>
                <a:spcPct val="100000"/>
              </a:lnSpc>
              <a:spcBef>
                <a:spcPts val="1600"/>
              </a:spcBef>
              <a:spcAft>
                <a:spcPts val="0"/>
              </a:spcAft>
              <a:buClr>
                <a:srgbClr val="434343"/>
              </a:buClr>
              <a:buSzPts val="1400"/>
              <a:buChar char="■"/>
              <a:defRPr>
                <a:solidFill>
                  <a:srgbClr val="434343"/>
                </a:solidFill>
              </a:defRPr>
            </a:lvl3pPr>
            <a:lvl4pPr indent="-317500" lvl="3" marL="1828800" rtl="0">
              <a:lnSpc>
                <a:spcPct val="100000"/>
              </a:lnSpc>
              <a:spcBef>
                <a:spcPts val="1600"/>
              </a:spcBef>
              <a:spcAft>
                <a:spcPts val="0"/>
              </a:spcAft>
              <a:buClr>
                <a:srgbClr val="434343"/>
              </a:buClr>
              <a:buSzPts val="1400"/>
              <a:buChar char="●"/>
              <a:defRPr>
                <a:solidFill>
                  <a:srgbClr val="434343"/>
                </a:solidFill>
              </a:defRPr>
            </a:lvl4pPr>
            <a:lvl5pPr indent="-317500" lvl="4" marL="2286000" rtl="0">
              <a:lnSpc>
                <a:spcPct val="100000"/>
              </a:lnSpc>
              <a:spcBef>
                <a:spcPts val="1600"/>
              </a:spcBef>
              <a:spcAft>
                <a:spcPts val="0"/>
              </a:spcAft>
              <a:buClr>
                <a:srgbClr val="434343"/>
              </a:buClr>
              <a:buSzPts val="1400"/>
              <a:buChar char="○"/>
              <a:defRPr>
                <a:solidFill>
                  <a:srgbClr val="434343"/>
                </a:solidFill>
              </a:defRPr>
            </a:lvl5pPr>
            <a:lvl6pPr indent="-317500" lvl="5" marL="2743200" rtl="0">
              <a:lnSpc>
                <a:spcPct val="100000"/>
              </a:lnSpc>
              <a:spcBef>
                <a:spcPts val="1600"/>
              </a:spcBef>
              <a:spcAft>
                <a:spcPts val="0"/>
              </a:spcAft>
              <a:buClr>
                <a:srgbClr val="434343"/>
              </a:buClr>
              <a:buSzPts val="1400"/>
              <a:buChar char="■"/>
              <a:defRPr>
                <a:solidFill>
                  <a:srgbClr val="434343"/>
                </a:solidFill>
              </a:defRPr>
            </a:lvl6pPr>
            <a:lvl7pPr indent="-317500" lvl="6" marL="3200400" rtl="0">
              <a:lnSpc>
                <a:spcPct val="100000"/>
              </a:lnSpc>
              <a:spcBef>
                <a:spcPts val="1600"/>
              </a:spcBef>
              <a:spcAft>
                <a:spcPts val="0"/>
              </a:spcAft>
              <a:buClr>
                <a:srgbClr val="434343"/>
              </a:buClr>
              <a:buSzPts val="1400"/>
              <a:buChar char="●"/>
              <a:defRPr>
                <a:solidFill>
                  <a:srgbClr val="434343"/>
                </a:solidFill>
              </a:defRPr>
            </a:lvl7pPr>
            <a:lvl8pPr indent="-317500" lvl="7" marL="3657600" rtl="0">
              <a:lnSpc>
                <a:spcPct val="100000"/>
              </a:lnSpc>
              <a:spcBef>
                <a:spcPts val="1600"/>
              </a:spcBef>
              <a:spcAft>
                <a:spcPts val="0"/>
              </a:spcAft>
              <a:buClr>
                <a:srgbClr val="434343"/>
              </a:buClr>
              <a:buSzPts val="1400"/>
              <a:buChar char="○"/>
              <a:defRPr>
                <a:solidFill>
                  <a:srgbClr val="434343"/>
                </a:solidFill>
              </a:defRPr>
            </a:lvl8pPr>
            <a:lvl9pPr indent="-317500" lvl="8" marL="4114800" rtl="0">
              <a:lnSpc>
                <a:spcPct val="100000"/>
              </a:lnSpc>
              <a:spcBef>
                <a:spcPts val="1600"/>
              </a:spcBef>
              <a:spcAft>
                <a:spcPts val="1600"/>
              </a:spcAft>
              <a:buClr>
                <a:srgbClr val="434343"/>
              </a:buClr>
              <a:buSzPts val="1400"/>
              <a:buChar char="■"/>
              <a:defRPr>
                <a:solidFill>
                  <a:srgbClr val="434343"/>
                </a:solidFill>
              </a:defRPr>
            </a:lvl9pPr>
          </a:lstStyle>
          <a:p/>
        </p:txBody>
      </p:sp>
      <p:pic>
        <p:nvPicPr>
          <p:cNvPr id="248" name="Google Shape;248;p17"/>
          <p:cNvPicPr preferRelativeResize="0"/>
          <p:nvPr/>
        </p:nvPicPr>
        <p:blipFill>
          <a:blip r:embed="rId2">
            <a:alphaModFix amt="66000"/>
          </a:blip>
          <a:stretch>
            <a:fillRect/>
          </a:stretch>
        </p:blipFill>
        <p:spPr>
          <a:xfrm flipH="1" rot="1326165">
            <a:off x="7658780" y="-1091242"/>
            <a:ext cx="3297389" cy="2276634"/>
          </a:xfrm>
          <a:prstGeom prst="rect">
            <a:avLst/>
          </a:prstGeom>
          <a:noFill/>
          <a:ln>
            <a:noFill/>
          </a:ln>
        </p:spPr>
      </p:pic>
      <p:pic>
        <p:nvPicPr>
          <p:cNvPr id="249" name="Google Shape;249;p17"/>
          <p:cNvPicPr preferRelativeResize="0"/>
          <p:nvPr/>
        </p:nvPicPr>
        <p:blipFill>
          <a:blip r:embed="rId3">
            <a:alphaModFix amt="67000"/>
          </a:blip>
          <a:stretch>
            <a:fillRect/>
          </a:stretch>
        </p:blipFill>
        <p:spPr>
          <a:xfrm flipH="1" rot="5400000">
            <a:off x="7116014" y="-515250"/>
            <a:ext cx="2894875" cy="2593326"/>
          </a:xfrm>
          <a:prstGeom prst="rect">
            <a:avLst/>
          </a:prstGeom>
          <a:noFill/>
          <a:ln>
            <a:noFill/>
          </a:ln>
        </p:spPr>
      </p:pic>
      <p:pic>
        <p:nvPicPr>
          <p:cNvPr id="250" name="Google Shape;250;p17"/>
          <p:cNvPicPr preferRelativeResize="0"/>
          <p:nvPr/>
        </p:nvPicPr>
        <p:blipFill>
          <a:blip r:embed="rId2">
            <a:alphaModFix amt="66000"/>
          </a:blip>
          <a:stretch>
            <a:fillRect/>
          </a:stretch>
        </p:blipFill>
        <p:spPr>
          <a:xfrm flipH="1" rot="5547182">
            <a:off x="-1959645" y="2413033"/>
            <a:ext cx="3297391" cy="2276632"/>
          </a:xfrm>
          <a:prstGeom prst="rect">
            <a:avLst/>
          </a:prstGeom>
          <a:noFill/>
          <a:ln>
            <a:noFill/>
          </a:ln>
        </p:spPr>
      </p:pic>
      <p:pic>
        <p:nvPicPr>
          <p:cNvPr id="251" name="Google Shape;251;p17"/>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252" name="Google Shape;252;p17"/>
          <p:cNvGrpSpPr/>
          <p:nvPr/>
        </p:nvGrpSpPr>
        <p:grpSpPr>
          <a:xfrm>
            <a:off x="-624370" y="1649584"/>
            <a:ext cx="1344377" cy="1995312"/>
            <a:chOff x="272875" y="1527563"/>
            <a:chExt cx="255950" cy="455000"/>
          </a:xfrm>
        </p:grpSpPr>
        <p:sp>
          <p:nvSpPr>
            <p:cNvPr id="253" name="Google Shape;253;p1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 name="Google Shape;288;p17"/>
          <p:cNvSpPr/>
          <p:nvPr/>
        </p:nvSpPr>
        <p:spPr>
          <a:xfrm rot="2491995">
            <a:off x="8061861" y="3895420"/>
            <a:ext cx="2265111" cy="2165862"/>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7"/>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0" name="Shape 290"/>
        <p:cNvGrpSpPr/>
        <p:nvPr/>
      </p:nvGrpSpPr>
      <p:grpSpPr>
        <a:xfrm>
          <a:off x="0" y="0"/>
          <a:ext cx="0" cy="0"/>
          <a:chOff x="0" y="0"/>
          <a:chExt cx="0" cy="0"/>
        </a:xfrm>
      </p:grpSpPr>
      <p:sp>
        <p:nvSpPr>
          <p:cNvPr id="291" name="Google Shape;291;p18"/>
          <p:cNvSpPr txBox="1"/>
          <p:nvPr>
            <p:ph idx="1" type="subTitle"/>
          </p:nvPr>
        </p:nvSpPr>
        <p:spPr>
          <a:xfrm>
            <a:off x="1944337" y="3168343"/>
            <a:ext cx="1532400" cy="479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b="1" sz="1600">
                <a:latin typeface="Josefin Sans"/>
                <a:ea typeface="Josefin Sans"/>
                <a:cs typeface="Josefin Sans"/>
                <a:sym typeface="Josefin Sans"/>
              </a:defRPr>
            </a:lvl1pPr>
            <a:lvl2pPr lvl="1" rtl="0" algn="ctr">
              <a:lnSpc>
                <a:spcPct val="100000"/>
              </a:lnSpc>
              <a:spcBef>
                <a:spcPts val="0"/>
              </a:spcBef>
              <a:spcAft>
                <a:spcPts val="0"/>
              </a:spcAft>
              <a:buNone/>
              <a:defRPr b="1" sz="1600">
                <a:latin typeface="Josefin Sans"/>
                <a:ea typeface="Josefin Sans"/>
                <a:cs typeface="Josefin Sans"/>
                <a:sym typeface="Josefin Sans"/>
              </a:defRPr>
            </a:lvl2pPr>
            <a:lvl3pPr lvl="2" rtl="0" algn="ctr">
              <a:lnSpc>
                <a:spcPct val="100000"/>
              </a:lnSpc>
              <a:spcBef>
                <a:spcPts val="0"/>
              </a:spcBef>
              <a:spcAft>
                <a:spcPts val="0"/>
              </a:spcAft>
              <a:buNone/>
              <a:defRPr b="1" sz="1600">
                <a:latin typeface="Josefin Sans"/>
                <a:ea typeface="Josefin Sans"/>
                <a:cs typeface="Josefin Sans"/>
                <a:sym typeface="Josefin Sans"/>
              </a:defRPr>
            </a:lvl3pPr>
            <a:lvl4pPr lvl="3" rtl="0" algn="ctr">
              <a:lnSpc>
                <a:spcPct val="100000"/>
              </a:lnSpc>
              <a:spcBef>
                <a:spcPts val="0"/>
              </a:spcBef>
              <a:spcAft>
                <a:spcPts val="0"/>
              </a:spcAft>
              <a:buNone/>
              <a:defRPr b="1" sz="1600">
                <a:latin typeface="Josefin Sans"/>
                <a:ea typeface="Josefin Sans"/>
                <a:cs typeface="Josefin Sans"/>
                <a:sym typeface="Josefin Sans"/>
              </a:defRPr>
            </a:lvl4pPr>
            <a:lvl5pPr lvl="4" rtl="0" algn="ctr">
              <a:lnSpc>
                <a:spcPct val="100000"/>
              </a:lnSpc>
              <a:spcBef>
                <a:spcPts val="0"/>
              </a:spcBef>
              <a:spcAft>
                <a:spcPts val="0"/>
              </a:spcAft>
              <a:buNone/>
              <a:defRPr b="1" sz="1600">
                <a:latin typeface="Josefin Sans"/>
                <a:ea typeface="Josefin Sans"/>
                <a:cs typeface="Josefin Sans"/>
                <a:sym typeface="Josefin Sans"/>
              </a:defRPr>
            </a:lvl5pPr>
            <a:lvl6pPr lvl="5" rtl="0" algn="ctr">
              <a:lnSpc>
                <a:spcPct val="100000"/>
              </a:lnSpc>
              <a:spcBef>
                <a:spcPts val="0"/>
              </a:spcBef>
              <a:spcAft>
                <a:spcPts val="0"/>
              </a:spcAft>
              <a:buNone/>
              <a:defRPr b="1" sz="1600">
                <a:latin typeface="Josefin Sans"/>
                <a:ea typeface="Josefin Sans"/>
                <a:cs typeface="Josefin Sans"/>
                <a:sym typeface="Josefin Sans"/>
              </a:defRPr>
            </a:lvl6pPr>
            <a:lvl7pPr lvl="6" rtl="0" algn="ctr">
              <a:lnSpc>
                <a:spcPct val="100000"/>
              </a:lnSpc>
              <a:spcBef>
                <a:spcPts val="0"/>
              </a:spcBef>
              <a:spcAft>
                <a:spcPts val="0"/>
              </a:spcAft>
              <a:buNone/>
              <a:defRPr b="1" sz="1600">
                <a:latin typeface="Josefin Sans"/>
                <a:ea typeface="Josefin Sans"/>
                <a:cs typeface="Josefin Sans"/>
                <a:sym typeface="Josefin Sans"/>
              </a:defRPr>
            </a:lvl7pPr>
            <a:lvl8pPr lvl="7" rtl="0" algn="ctr">
              <a:lnSpc>
                <a:spcPct val="100000"/>
              </a:lnSpc>
              <a:spcBef>
                <a:spcPts val="0"/>
              </a:spcBef>
              <a:spcAft>
                <a:spcPts val="0"/>
              </a:spcAft>
              <a:buNone/>
              <a:defRPr b="1" sz="1600">
                <a:latin typeface="Josefin Sans"/>
                <a:ea typeface="Josefin Sans"/>
                <a:cs typeface="Josefin Sans"/>
                <a:sym typeface="Josefin Sans"/>
              </a:defRPr>
            </a:lvl8pPr>
            <a:lvl9pPr lvl="8" rtl="0" algn="ctr">
              <a:lnSpc>
                <a:spcPct val="100000"/>
              </a:lnSpc>
              <a:spcBef>
                <a:spcPts val="0"/>
              </a:spcBef>
              <a:spcAft>
                <a:spcPts val="0"/>
              </a:spcAft>
              <a:buNone/>
              <a:defRPr b="1" sz="1600">
                <a:latin typeface="Josefin Sans"/>
                <a:ea typeface="Josefin Sans"/>
                <a:cs typeface="Josefin Sans"/>
                <a:sym typeface="Josefin Sans"/>
              </a:defRPr>
            </a:lvl9pPr>
          </a:lstStyle>
          <a:p/>
        </p:txBody>
      </p:sp>
      <p:sp>
        <p:nvSpPr>
          <p:cNvPr id="292" name="Google Shape;292;p18"/>
          <p:cNvSpPr txBox="1"/>
          <p:nvPr>
            <p:ph idx="2" type="subTitle"/>
          </p:nvPr>
        </p:nvSpPr>
        <p:spPr>
          <a:xfrm>
            <a:off x="1381688" y="3559333"/>
            <a:ext cx="2657700" cy="10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293" name="Google Shape;293;p18"/>
          <p:cNvSpPr txBox="1"/>
          <p:nvPr>
            <p:ph idx="3" type="subTitle"/>
          </p:nvPr>
        </p:nvSpPr>
        <p:spPr>
          <a:xfrm flipH="1">
            <a:off x="5667265" y="3168343"/>
            <a:ext cx="1532400" cy="479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b="1" sz="1600">
                <a:latin typeface="Josefin Sans"/>
                <a:ea typeface="Josefin Sans"/>
                <a:cs typeface="Josefin Sans"/>
                <a:sym typeface="Josefin Sans"/>
              </a:defRPr>
            </a:lvl1pPr>
            <a:lvl2pPr lvl="1" rtl="0" algn="ctr">
              <a:lnSpc>
                <a:spcPct val="100000"/>
              </a:lnSpc>
              <a:spcBef>
                <a:spcPts val="0"/>
              </a:spcBef>
              <a:spcAft>
                <a:spcPts val="0"/>
              </a:spcAft>
              <a:buNone/>
              <a:defRPr b="1" sz="1600">
                <a:latin typeface="Josefin Sans"/>
                <a:ea typeface="Josefin Sans"/>
                <a:cs typeface="Josefin Sans"/>
                <a:sym typeface="Josefin Sans"/>
              </a:defRPr>
            </a:lvl2pPr>
            <a:lvl3pPr lvl="2" rtl="0" algn="ctr">
              <a:lnSpc>
                <a:spcPct val="100000"/>
              </a:lnSpc>
              <a:spcBef>
                <a:spcPts val="0"/>
              </a:spcBef>
              <a:spcAft>
                <a:spcPts val="0"/>
              </a:spcAft>
              <a:buNone/>
              <a:defRPr b="1" sz="1600">
                <a:latin typeface="Josefin Sans"/>
                <a:ea typeface="Josefin Sans"/>
                <a:cs typeface="Josefin Sans"/>
                <a:sym typeface="Josefin Sans"/>
              </a:defRPr>
            </a:lvl3pPr>
            <a:lvl4pPr lvl="3" rtl="0" algn="ctr">
              <a:lnSpc>
                <a:spcPct val="100000"/>
              </a:lnSpc>
              <a:spcBef>
                <a:spcPts val="0"/>
              </a:spcBef>
              <a:spcAft>
                <a:spcPts val="0"/>
              </a:spcAft>
              <a:buNone/>
              <a:defRPr b="1" sz="1600">
                <a:latin typeface="Josefin Sans"/>
                <a:ea typeface="Josefin Sans"/>
                <a:cs typeface="Josefin Sans"/>
                <a:sym typeface="Josefin Sans"/>
              </a:defRPr>
            </a:lvl4pPr>
            <a:lvl5pPr lvl="4" rtl="0" algn="ctr">
              <a:lnSpc>
                <a:spcPct val="100000"/>
              </a:lnSpc>
              <a:spcBef>
                <a:spcPts val="0"/>
              </a:spcBef>
              <a:spcAft>
                <a:spcPts val="0"/>
              </a:spcAft>
              <a:buNone/>
              <a:defRPr b="1" sz="1600">
                <a:latin typeface="Josefin Sans"/>
                <a:ea typeface="Josefin Sans"/>
                <a:cs typeface="Josefin Sans"/>
                <a:sym typeface="Josefin Sans"/>
              </a:defRPr>
            </a:lvl5pPr>
            <a:lvl6pPr lvl="5" rtl="0" algn="ctr">
              <a:lnSpc>
                <a:spcPct val="100000"/>
              </a:lnSpc>
              <a:spcBef>
                <a:spcPts val="0"/>
              </a:spcBef>
              <a:spcAft>
                <a:spcPts val="0"/>
              </a:spcAft>
              <a:buNone/>
              <a:defRPr b="1" sz="1600">
                <a:latin typeface="Josefin Sans"/>
                <a:ea typeface="Josefin Sans"/>
                <a:cs typeface="Josefin Sans"/>
                <a:sym typeface="Josefin Sans"/>
              </a:defRPr>
            </a:lvl6pPr>
            <a:lvl7pPr lvl="6" rtl="0" algn="ctr">
              <a:lnSpc>
                <a:spcPct val="100000"/>
              </a:lnSpc>
              <a:spcBef>
                <a:spcPts val="0"/>
              </a:spcBef>
              <a:spcAft>
                <a:spcPts val="0"/>
              </a:spcAft>
              <a:buNone/>
              <a:defRPr b="1" sz="1600">
                <a:latin typeface="Josefin Sans"/>
                <a:ea typeface="Josefin Sans"/>
                <a:cs typeface="Josefin Sans"/>
                <a:sym typeface="Josefin Sans"/>
              </a:defRPr>
            </a:lvl7pPr>
            <a:lvl8pPr lvl="7" rtl="0" algn="ctr">
              <a:lnSpc>
                <a:spcPct val="100000"/>
              </a:lnSpc>
              <a:spcBef>
                <a:spcPts val="0"/>
              </a:spcBef>
              <a:spcAft>
                <a:spcPts val="0"/>
              </a:spcAft>
              <a:buNone/>
              <a:defRPr b="1" sz="1600">
                <a:latin typeface="Josefin Sans"/>
                <a:ea typeface="Josefin Sans"/>
                <a:cs typeface="Josefin Sans"/>
                <a:sym typeface="Josefin Sans"/>
              </a:defRPr>
            </a:lvl8pPr>
            <a:lvl9pPr lvl="8" rtl="0" algn="ctr">
              <a:lnSpc>
                <a:spcPct val="100000"/>
              </a:lnSpc>
              <a:spcBef>
                <a:spcPts val="0"/>
              </a:spcBef>
              <a:spcAft>
                <a:spcPts val="0"/>
              </a:spcAft>
              <a:buNone/>
              <a:defRPr b="1" sz="1600">
                <a:latin typeface="Josefin Sans"/>
                <a:ea typeface="Josefin Sans"/>
                <a:cs typeface="Josefin Sans"/>
                <a:sym typeface="Josefin Sans"/>
              </a:defRPr>
            </a:lvl9pPr>
          </a:lstStyle>
          <a:p/>
        </p:txBody>
      </p:sp>
      <p:sp>
        <p:nvSpPr>
          <p:cNvPr id="294" name="Google Shape;294;p18"/>
          <p:cNvSpPr txBox="1"/>
          <p:nvPr>
            <p:ph idx="4" type="subTitle"/>
          </p:nvPr>
        </p:nvSpPr>
        <p:spPr>
          <a:xfrm flipH="1">
            <a:off x="5104613" y="3559333"/>
            <a:ext cx="2657700" cy="10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pic>
        <p:nvPicPr>
          <p:cNvPr id="295" name="Google Shape;295;p18"/>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296" name="Google Shape;296;p18"/>
          <p:cNvGrpSpPr/>
          <p:nvPr/>
        </p:nvGrpSpPr>
        <p:grpSpPr>
          <a:xfrm rot="-987768">
            <a:off x="-414533" y="3230134"/>
            <a:ext cx="1344359" cy="1995308"/>
            <a:chOff x="272875" y="1527563"/>
            <a:chExt cx="255950" cy="455000"/>
          </a:xfrm>
        </p:grpSpPr>
        <p:sp>
          <p:nvSpPr>
            <p:cNvPr id="297" name="Google Shape;297;p1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32" name="Google Shape;332;p18"/>
          <p:cNvPicPr preferRelativeResize="0"/>
          <p:nvPr/>
        </p:nvPicPr>
        <p:blipFill>
          <a:blip r:embed="rId3">
            <a:alphaModFix amt="74000"/>
          </a:blip>
          <a:stretch>
            <a:fillRect/>
          </a:stretch>
        </p:blipFill>
        <p:spPr>
          <a:xfrm flipH="1" rot="-1197527">
            <a:off x="8254668" y="3888189"/>
            <a:ext cx="2894871" cy="2593322"/>
          </a:xfrm>
          <a:prstGeom prst="rect">
            <a:avLst/>
          </a:prstGeom>
          <a:noFill/>
          <a:ln>
            <a:noFill/>
          </a:ln>
        </p:spPr>
      </p:pic>
      <p:pic>
        <p:nvPicPr>
          <p:cNvPr id="333" name="Google Shape;333;p18"/>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334" name="Google Shape;334;p18"/>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335" name="Google Shape;335;p18"/>
          <p:cNvPicPr preferRelativeResize="0"/>
          <p:nvPr/>
        </p:nvPicPr>
        <p:blipFill>
          <a:blip r:embed="rId6">
            <a:alphaModFix amt="62000"/>
          </a:blip>
          <a:stretch>
            <a:fillRect/>
          </a:stretch>
        </p:blipFill>
        <p:spPr>
          <a:xfrm flipH="1" rot="6551349">
            <a:off x="7493893" y="-756657"/>
            <a:ext cx="2894870" cy="2593321"/>
          </a:xfrm>
          <a:prstGeom prst="rect">
            <a:avLst/>
          </a:prstGeom>
          <a:noFill/>
          <a:ln>
            <a:noFill/>
          </a:ln>
        </p:spPr>
      </p:pic>
      <p:grpSp>
        <p:nvGrpSpPr>
          <p:cNvPr id="336" name="Google Shape;336;p18"/>
          <p:cNvGrpSpPr/>
          <p:nvPr/>
        </p:nvGrpSpPr>
        <p:grpSpPr>
          <a:xfrm rot="8100046">
            <a:off x="8172668" y="-457651"/>
            <a:ext cx="1344367" cy="1995327"/>
            <a:chOff x="272875" y="1527563"/>
            <a:chExt cx="255950" cy="455000"/>
          </a:xfrm>
        </p:grpSpPr>
        <p:sp>
          <p:nvSpPr>
            <p:cNvPr id="337" name="Google Shape;337;p1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2" name="Google Shape;372;p18"/>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373" name="Google Shape;373;p18"/>
          <p:cNvSpPr/>
          <p:nvPr/>
        </p:nvSpPr>
        <p:spPr>
          <a:xfrm flipH="1" rot="-6477098">
            <a:off x="-3963735" y="-3524095"/>
            <a:ext cx="4623929" cy="725694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8"/>
          <p:cNvSpPr/>
          <p:nvPr/>
        </p:nvSpPr>
        <p:spPr>
          <a:xfrm rot="-7689947">
            <a:off x="8072325" y="4598041"/>
            <a:ext cx="2264989" cy="2165745"/>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5" name="Shape 375"/>
        <p:cNvGrpSpPr/>
        <p:nvPr/>
      </p:nvGrpSpPr>
      <p:grpSpPr>
        <a:xfrm>
          <a:off x="0" y="0"/>
          <a:ext cx="0" cy="0"/>
          <a:chOff x="0" y="0"/>
          <a:chExt cx="0" cy="0"/>
        </a:xfrm>
      </p:grpSpPr>
      <p:pic>
        <p:nvPicPr>
          <p:cNvPr id="376" name="Google Shape;376;p19"/>
          <p:cNvPicPr preferRelativeResize="0"/>
          <p:nvPr/>
        </p:nvPicPr>
        <p:blipFill>
          <a:blip r:embed="rId2">
            <a:alphaModFix amt="66000"/>
          </a:blip>
          <a:stretch>
            <a:fillRect/>
          </a:stretch>
        </p:blipFill>
        <p:spPr>
          <a:xfrm flipH="1" rot="1326164">
            <a:off x="2960862" y="1361553"/>
            <a:ext cx="3222304" cy="2224797"/>
          </a:xfrm>
          <a:prstGeom prst="rect">
            <a:avLst/>
          </a:prstGeom>
          <a:noFill/>
          <a:ln>
            <a:noFill/>
          </a:ln>
        </p:spPr>
      </p:pic>
      <p:pic>
        <p:nvPicPr>
          <p:cNvPr id="377" name="Google Shape;377;p19"/>
          <p:cNvPicPr preferRelativeResize="0"/>
          <p:nvPr/>
        </p:nvPicPr>
        <p:blipFill>
          <a:blip r:embed="rId3">
            <a:alphaModFix amt="47000"/>
          </a:blip>
          <a:stretch>
            <a:fillRect/>
          </a:stretch>
        </p:blipFill>
        <p:spPr>
          <a:xfrm rot="1331770">
            <a:off x="-1977764" y="3821949"/>
            <a:ext cx="2989902" cy="2468226"/>
          </a:xfrm>
          <a:prstGeom prst="rect">
            <a:avLst/>
          </a:prstGeom>
          <a:noFill/>
          <a:ln>
            <a:noFill/>
          </a:ln>
        </p:spPr>
      </p:pic>
      <p:grpSp>
        <p:nvGrpSpPr>
          <p:cNvPr id="378" name="Google Shape;378;p19"/>
          <p:cNvGrpSpPr/>
          <p:nvPr/>
        </p:nvGrpSpPr>
        <p:grpSpPr>
          <a:xfrm rot="-987768">
            <a:off x="-733895" y="3875634"/>
            <a:ext cx="1344359" cy="1995308"/>
            <a:chOff x="272875" y="1527563"/>
            <a:chExt cx="255950" cy="455000"/>
          </a:xfrm>
        </p:grpSpPr>
        <p:sp>
          <p:nvSpPr>
            <p:cNvPr id="379" name="Google Shape;379;p1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4" name="Google Shape;414;p19"/>
          <p:cNvPicPr preferRelativeResize="0"/>
          <p:nvPr/>
        </p:nvPicPr>
        <p:blipFill>
          <a:blip r:embed="rId4">
            <a:alphaModFix amt="74000"/>
          </a:blip>
          <a:stretch>
            <a:fillRect/>
          </a:stretch>
        </p:blipFill>
        <p:spPr>
          <a:xfrm flipH="1">
            <a:off x="7809444" y="4139664"/>
            <a:ext cx="2894870" cy="2593321"/>
          </a:xfrm>
          <a:prstGeom prst="rect">
            <a:avLst/>
          </a:prstGeom>
          <a:noFill/>
          <a:ln>
            <a:noFill/>
          </a:ln>
        </p:spPr>
      </p:pic>
      <p:pic>
        <p:nvPicPr>
          <p:cNvPr id="415" name="Google Shape;415;p19"/>
          <p:cNvPicPr preferRelativeResize="0"/>
          <p:nvPr/>
        </p:nvPicPr>
        <p:blipFill>
          <a:blip r:embed="rId5">
            <a:alphaModFix amt="62000"/>
          </a:blip>
          <a:stretch>
            <a:fillRect/>
          </a:stretch>
        </p:blipFill>
        <p:spPr>
          <a:xfrm flipH="1" rot="9368145">
            <a:off x="-1509155" y="-1246007"/>
            <a:ext cx="2894870" cy="2593321"/>
          </a:xfrm>
          <a:prstGeom prst="rect">
            <a:avLst/>
          </a:prstGeom>
          <a:noFill/>
          <a:ln>
            <a:noFill/>
          </a:ln>
        </p:spPr>
      </p:pic>
      <p:grpSp>
        <p:nvGrpSpPr>
          <p:cNvPr id="416" name="Google Shape;416;p19"/>
          <p:cNvGrpSpPr/>
          <p:nvPr/>
        </p:nvGrpSpPr>
        <p:grpSpPr>
          <a:xfrm rot="5400065">
            <a:off x="8667137" y="-1129839"/>
            <a:ext cx="1344377" cy="1995312"/>
            <a:chOff x="272875" y="1527563"/>
            <a:chExt cx="255950" cy="455000"/>
          </a:xfrm>
        </p:grpSpPr>
        <p:sp>
          <p:nvSpPr>
            <p:cNvPr id="417" name="Google Shape;417;p1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2" name="Google Shape;452;p19"/>
          <p:cNvSpPr txBox="1"/>
          <p:nvPr>
            <p:ph type="title"/>
          </p:nvPr>
        </p:nvSpPr>
        <p:spPr>
          <a:xfrm>
            <a:off x="3566522" y="1727900"/>
            <a:ext cx="2028900" cy="1714500"/>
          </a:xfrm>
          <a:prstGeom prst="rect">
            <a:avLst/>
          </a:prstGeom>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2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453" name="Google Shape;453;p19"/>
          <p:cNvPicPr preferRelativeResize="0"/>
          <p:nvPr/>
        </p:nvPicPr>
        <p:blipFill>
          <a:blip r:embed="rId3">
            <a:alphaModFix amt="47000"/>
          </a:blip>
          <a:stretch>
            <a:fillRect/>
          </a:stretch>
        </p:blipFill>
        <p:spPr>
          <a:xfrm rot="-10643014">
            <a:off x="7943421" y="-1509312"/>
            <a:ext cx="2989903" cy="2468227"/>
          </a:xfrm>
          <a:prstGeom prst="rect">
            <a:avLst/>
          </a:prstGeom>
          <a:noFill/>
          <a:ln>
            <a:noFill/>
          </a:ln>
        </p:spPr>
      </p:pic>
      <p:sp>
        <p:nvSpPr>
          <p:cNvPr id="454" name="Google Shape;454;p19"/>
          <p:cNvSpPr/>
          <p:nvPr/>
        </p:nvSpPr>
        <p:spPr>
          <a:xfrm rot="-7373435">
            <a:off x="3439495" y="5025020"/>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55" name="Shape 455"/>
        <p:cNvGrpSpPr/>
        <p:nvPr/>
      </p:nvGrpSpPr>
      <p:grpSpPr>
        <a:xfrm>
          <a:off x="0" y="0"/>
          <a:ext cx="0" cy="0"/>
          <a:chOff x="0" y="0"/>
          <a:chExt cx="0" cy="0"/>
        </a:xfrm>
      </p:grpSpPr>
      <p:sp>
        <p:nvSpPr>
          <p:cNvPr id="456" name="Google Shape;456;p20"/>
          <p:cNvSpPr txBox="1"/>
          <p:nvPr>
            <p:ph idx="1" type="subTitle"/>
          </p:nvPr>
        </p:nvSpPr>
        <p:spPr>
          <a:xfrm>
            <a:off x="720000" y="1475700"/>
            <a:ext cx="7704000" cy="265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100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457" name="Google Shape;457;p20"/>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pic>
        <p:nvPicPr>
          <p:cNvPr id="458" name="Google Shape;458;p20"/>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459" name="Google Shape;459;p20"/>
          <p:cNvGrpSpPr/>
          <p:nvPr/>
        </p:nvGrpSpPr>
        <p:grpSpPr>
          <a:xfrm rot="-987768">
            <a:off x="-414533" y="3230134"/>
            <a:ext cx="1344359" cy="1995308"/>
            <a:chOff x="272875" y="1527563"/>
            <a:chExt cx="255950" cy="455000"/>
          </a:xfrm>
        </p:grpSpPr>
        <p:sp>
          <p:nvSpPr>
            <p:cNvPr id="460" name="Google Shape;460;p2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95" name="Google Shape;495;p20"/>
          <p:cNvPicPr preferRelativeResize="0"/>
          <p:nvPr/>
        </p:nvPicPr>
        <p:blipFill>
          <a:blip r:embed="rId3">
            <a:alphaModFix amt="74000"/>
          </a:blip>
          <a:stretch>
            <a:fillRect/>
          </a:stretch>
        </p:blipFill>
        <p:spPr>
          <a:xfrm flipH="1" rot="-1197527">
            <a:off x="8254668" y="3888189"/>
            <a:ext cx="2894871" cy="2593322"/>
          </a:xfrm>
          <a:prstGeom prst="rect">
            <a:avLst/>
          </a:prstGeom>
          <a:noFill/>
          <a:ln>
            <a:noFill/>
          </a:ln>
        </p:spPr>
      </p:pic>
      <p:pic>
        <p:nvPicPr>
          <p:cNvPr id="496" name="Google Shape;496;p20"/>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97" name="Google Shape;497;p20"/>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98" name="Google Shape;498;p20"/>
          <p:cNvPicPr preferRelativeResize="0"/>
          <p:nvPr/>
        </p:nvPicPr>
        <p:blipFill>
          <a:blip r:embed="rId6">
            <a:alphaModFix amt="62000"/>
          </a:blip>
          <a:stretch>
            <a:fillRect/>
          </a:stretch>
        </p:blipFill>
        <p:spPr>
          <a:xfrm flipH="1" rot="6551349">
            <a:off x="7493893" y="-756657"/>
            <a:ext cx="2894870" cy="2593321"/>
          </a:xfrm>
          <a:prstGeom prst="rect">
            <a:avLst/>
          </a:prstGeom>
          <a:noFill/>
          <a:ln>
            <a:noFill/>
          </a:ln>
        </p:spPr>
      </p:pic>
      <p:grpSp>
        <p:nvGrpSpPr>
          <p:cNvPr id="499" name="Google Shape;499;p20"/>
          <p:cNvGrpSpPr/>
          <p:nvPr/>
        </p:nvGrpSpPr>
        <p:grpSpPr>
          <a:xfrm rot="8100046">
            <a:off x="8172668" y="-457651"/>
            <a:ext cx="1344367" cy="1995327"/>
            <a:chOff x="272875" y="1527563"/>
            <a:chExt cx="255950" cy="455000"/>
          </a:xfrm>
        </p:grpSpPr>
        <p:sp>
          <p:nvSpPr>
            <p:cNvPr id="500" name="Google Shape;500;p2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5" name="Google Shape;535;p20"/>
          <p:cNvSpPr/>
          <p:nvPr/>
        </p:nvSpPr>
        <p:spPr>
          <a:xfrm flipH="1" rot="-6477098">
            <a:off x="-3963735" y="-3524095"/>
            <a:ext cx="4623929" cy="725694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0"/>
          <p:cNvSpPr/>
          <p:nvPr/>
        </p:nvSpPr>
        <p:spPr>
          <a:xfrm rot="-7689947">
            <a:off x="8072325" y="4598041"/>
            <a:ext cx="2264989" cy="2165745"/>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37" name="Shape 537"/>
        <p:cNvGrpSpPr/>
        <p:nvPr/>
      </p:nvGrpSpPr>
      <p:grpSpPr>
        <a:xfrm>
          <a:off x="0" y="0"/>
          <a:ext cx="0" cy="0"/>
          <a:chOff x="0" y="0"/>
          <a:chExt cx="0" cy="0"/>
        </a:xfrm>
      </p:grpSpPr>
      <p:pic>
        <p:nvPicPr>
          <p:cNvPr id="538" name="Google Shape;538;p21"/>
          <p:cNvPicPr preferRelativeResize="0"/>
          <p:nvPr/>
        </p:nvPicPr>
        <p:blipFill>
          <a:blip r:embed="rId2">
            <a:alphaModFix amt="74000"/>
          </a:blip>
          <a:stretch>
            <a:fillRect/>
          </a:stretch>
        </p:blipFill>
        <p:spPr>
          <a:xfrm flipH="1" rot="-10162003">
            <a:off x="301118" y="56641"/>
            <a:ext cx="2894871" cy="2593322"/>
          </a:xfrm>
          <a:prstGeom prst="rect">
            <a:avLst/>
          </a:prstGeom>
          <a:noFill/>
          <a:ln>
            <a:noFill/>
          </a:ln>
        </p:spPr>
      </p:pic>
      <p:pic>
        <p:nvPicPr>
          <p:cNvPr id="539" name="Google Shape;539;p21"/>
          <p:cNvPicPr preferRelativeResize="0"/>
          <p:nvPr/>
        </p:nvPicPr>
        <p:blipFill>
          <a:blip r:embed="rId3">
            <a:alphaModFix amt="33000"/>
          </a:blip>
          <a:stretch>
            <a:fillRect/>
          </a:stretch>
        </p:blipFill>
        <p:spPr>
          <a:xfrm flipH="1" rot="10800000">
            <a:off x="2309117" y="4"/>
            <a:ext cx="6114874" cy="5143500"/>
          </a:xfrm>
          <a:prstGeom prst="rect">
            <a:avLst/>
          </a:prstGeom>
          <a:noFill/>
          <a:ln>
            <a:noFill/>
          </a:ln>
        </p:spPr>
      </p:pic>
      <p:pic>
        <p:nvPicPr>
          <p:cNvPr id="540" name="Google Shape;540;p21"/>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541" name="Google Shape;541;p21"/>
          <p:cNvPicPr preferRelativeResize="0"/>
          <p:nvPr/>
        </p:nvPicPr>
        <p:blipFill>
          <a:blip r:embed="rId5">
            <a:alphaModFix amt="62000"/>
          </a:blip>
          <a:stretch>
            <a:fillRect/>
          </a:stretch>
        </p:blipFill>
        <p:spPr>
          <a:xfrm flipH="1" rot="-10162003">
            <a:off x="-1091107" y="-1133759"/>
            <a:ext cx="2894871" cy="2593322"/>
          </a:xfrm>
          <a:prstGeom prst="rect">
            <a:avLst/>
          </a:prstGeom>
          <a:noFill/>
          <a:ln>
            <a:noFill/>
          </a:ln>
        </p:spPr>
      </p:pic>
      <p:sp>
        <p:nvSpPr>
          <p:cNvPr id="542" name="Google Shape;542;p21"/>
          <p:cNvSpPr/>
          <p:nvPr/>
        </p:nvSpPr>
        <p:spPr>
          <a:xfrm rot="-6681487">
            <a:off x="8044372" y="2590906"/>
            <a:ext cx="2265023" cy="2165778"/>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3" name="Google Shape;543;p21"/>
          <p:cNvGrpSpPr/>
          <p:nvPr/>
        </p:nvGrpSpPr>
        <p:grpSpPr>
          <a:xfrm rot="8100046">
            <a:off x="-12030" y="3450661"/>
            <a:ext cx="1344367" cy="1995327"/>
            <a:chOff x="272875" y="1527563"/>
            <a:chExt cx="255950" cy="455000"/>
          </a:xfrm>
        </p:grpSpPr>
        <p:sp>
          <p:nvSpPr>
            <p:cNvPr id="544" name="Google Shape;544;p2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9" name="Google Shape;579;p21"/>
          <p:cNvGrpSpPr/>
          <p:nvPr/>
        </p:nvGrpSpPr>
        <p:grpSpPr>
          <a:xfrm rot="-987768">
            <a:off x="7751817" y="-266278"/>
            <a:ext cx="1344359" cy="1995308"/>
            <a:chOff x="272875" y="1527563"/>
            <a:chExt cx="255950" cy="455000"/>
          </a:xfrm>
        </p:grpSpPr>
        <p:sp>
          <p:nvSpPr>
            <p:cNvPr id="580" name="Google Shape;580;p2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5" name="Google Shape;615;p21"/>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616" name="Google Shape;616;p21"/>
          <p:cNvSpPr txBox="1"/>
          <p:nvPr>
            <p:ph type="title"/>
          </p:nvPr>
        </p:nvSpPr>
        <p:spPr>
          <a:xfrm>
            <a:off x="1388100" y="1307100"/>
            <a:ext cx="6367800" cy="2529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17" name="Google Shape;617;p21"/>
          <p:cNvSpPr/>
          <p:nvPr/>
        </p:nvSpPr>
        <p:spPr>
          <a:xfrm flipH="1" rot="231922">
            <a:off x="-1189243" y="-3465582"/>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8" name="Shape 618"/>
        <p:cNvGrpSpPr/>
        <p:nvPr/>
      </p:nvGrpSpPr>
      <p:grpSpPr>
        <a:xfrm>
          <a:off x="0" y="0"/>
          <a:ext cx="0" cy="0"/>
          <a:chOff x="0" y="0"/>
          <a:chExt cx="0" cy="0"/>
        </a:xfrm>
      </p:grpSpPr>
      <p:sp>
        <p:nvSpPr>
          <p:cNvPr id="619" name="Google Shape;619;p22"/>
          <p:cNvSpPr txBox="1"/>
          <p:nvPr>
            <p:ph idx="1" type="subTitle"/>
          </p:nvPr>
        </p:nvSpPr>
        <p:spPr>
          <a:xfrm flipH="1">
            <a:off x="5047900" y="2607067"/>
            <a:ext cx="3367800" cy="10632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620" name="Google Shape;620;p22"/>
          <p:cNvSpPr txBox="1"/>
          <p:nvPr>
            <p:ph type="ctrTitle"/>
          </p:nvPr>
        </p:nvSpPr>
        <p:spPr>
          <a:xfrm flipH="1">
            <a:off x="4571900" y="1697799"/>
            <a:ext cx="3860400" cy="9342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pic>
        <p:nvPicPr>
          <p:cNvPr id="621" name="Google Shape;621;p22"/>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622" name="Google Shape;622;p22"/>
          <p:cNvSpPr/>
          <p:nvPr/>
        </p:nvSpPr>
        <p:spPr>
          <a:xfrm rot="-2569776">
            <a:off x="7774946" y="-1017900"/>
            <a:ext cx="2265043" cy="216579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3" name="Google Shape;623;p22"/>
          <p:cNvGrpSpPr/>
          <p:nvPr/>
        </p:nvGrpSpPr>
        <p:grpSpPr>
          <a:xfrm rot="-6629356">
            <a:off x="7495291" y="3526103"/>
            <a:ext cx="1344346" cy="2469672"/>
            <a:chOff x="272875" y="1419395"/>
            <a:chExt cx="255950" cy="563168"/>
          </a:xfrm>
        </p:grpSpPr>
        <p:sp>
          <p:nvSpPr>
            <p:cNvPr id="624" name="Google Shape;624;p2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2"/>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2"/>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2"/>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2"/>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2"/>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2"/>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59" name="Google Shape;659;p22"/>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0" name="Shape 660"/>
        <p:cNvGrpSpPr/>
        <p:nvPr/>
      </p:nvGrpSpPr>
      <p:grpSpPr>
        <a:xfrm>
          <a:off x="0" y="0"/>
          <a:ext cx="0" cy="0"/>
          <a:chOff x="0" y="0"/>
          <a:chExt cx="0" cy="0"/>
        </a:xfrm>
      </p:grpSpPr>
      <p:sp>
        <p:nvSpPr>
          <p:cNvPr id="661" name="Google Shape;661;p23"/>
          <p:cNvSpPr txBox="1"/>
          <p:nvPr>
            <p:ph type="title"/>
          </p:nvPr>
        </p:nvSpPr>
        <p:spPr>
          <a:xfrm>
            <a:off x="720000" y="3314050"/>
            <a:ext cx="7704000" cy="1254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3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62" name="Shape 662"/>
        <p:cNvGrpSpPr/>
        <p:nvPr/>
      </p:nvGrpSpPr>
      <p:grpSpPr>
        <a:xfrm>
          <a:off x="0" y="0"/>
          <a:ext cx="0" cy="0"/>
          <a:chOff x="0" y="0"/>
          <a:chExt cx="0" cy="0"/>
        </a:xfrm>
      </p:grpSpPr>
      <p:pic>
        <p:nvPicPr>
          <p:cNvPr id="663" name="Google Shape;663;p24"/>
          <p:cNvPicPr preferRelativeResize="0"/>
          <p:nvPr/>
        </p:nvPicPr>
        <p:blipFill>
          <a:blip r:embed="rId2">
            <a:alphaModFix amt="66000"/>
          </a:blip>
          <a:stretch>
            <a:fillRect/>
          </a:stretch>
        </p:blipFill>
        <p:spPr>
          <a:xfrm flipH="1" rot="8456486">
            <a:off x="4213816" y="1684455"/>
            <a:ext cx="3297389" cy="2276638"/>
          </a:xfrm>
          <a:prstGeom prst="rect">
            <a:avLst/>
          </a:prstGeom>
          <a:noFill/>
          <a:ln>
            <a:noFill/>
          </a:ln>
        </p:spPr>
      </p:pic>
      <p:pic>
        <p:nvPicPr>
          <p:cNvPr id="664" name="Google Shape;664;p24"/>
          <p:cNvPicPr preferRelativeResize="0"/>
          <p:nvPr/>
        </p:nvPicPr>
        <p:blipFill>
          <a:blip r:embed="rId3">
            <a:alphaModFix amt="74000"/>
          </a:blip>
          <a:stretch>
            <a:fillRect/>
          </a:stretch>
        </p:blipFill>
        <p:spPr>
          <a:xfrm flipH="1" rot="-5809801">
            <a:off x="2079893" y="1275092"/>
            <a:ext cx="2894870" cy="2593321"/>
          </a:xfrm>
          <a:prstGeom prst="rect">
            <a:avLst/>
          </a:prstGeom>
          <a:noFill/>
          <a:ln>
            <a:noFill/>
          </a:ln>
        </p:spPr>
      </p:pic>
      <p:pic>
        <p:nvPicPr>
          <p:cNvPr id="665" name="Google Shape;665;p24"/>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666" name="Google Shape;666;p24"/>
          <p:cNvSpPr txBox="1"/>
          <p:nvPr>
            <p:ph hasCustomPrompt="1" type="title"/>
          </p:nvPr>
        </p:nvSpPr>
        <p:spPr>
          <a:xfrm>
            <a:off x="1284000" y="1558475"/>
            <a:ext cx="6576000" cy="1511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9600"/>
              <a:buNone/>
              <a:defRPr sz="96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667" name="Google Shape;667;p24"/>
          <p:cNvSpPr txBox="1"/>
          <p:nvPr>
            <p:ph idx="1" type="subTitle"/>
          </p:nvPr>
        </p:nvSpPr>
        <p:spPr>
          <a:xfrm>
            <a:off x="1284000" y="3069625"/>
            <a:ext cx="6576000" cy="71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9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pic>
        <p:nvPicPr>
          <p:cNvPr id="668" name="Google Shape;668;p24"/>
          <p:cNvPicPr preferRelativeResize="0"/>
          <p:nvPr/>
        </p:nvPicPr>
        <p:blipFill>
          <a:blip r:embed="rId2">
            <a:alphaModFix amt="66000"/>
          </a:blip>
          <a:stretch>
            <a:fillRect/>
          </a:stretch>
        </p:blipFill>
        <p:spPr>
          <a:xfrm flipH="1" rot="8456486">
            <a:off x="7252441" y="4177105"/>
            <a:ext cx="3297389" cy="2276638"/>
          </a:xfrm>
          <a:prstGeom prst="rect">
            <a:avLst/>
          </a:prstGeom>
          <a:noFill/>
          <a:ln>
            <a:noFill/>
          </a:ln>
        </p:spPr>
      </p:pic>
      <p:grpSp>
        <p:nvGrpSpPr>
          <p:cNvPr id="669" name="Google Shape;669;p24"/>
          <p:cNvGrpSpPr/>
          <p:nvPr/>
        </p:nvGrpSpPr>
        <p:grpSpPr>
          <a:xfrm rot="2700046">
            <a:off x="8023488" y="3760130"/>
            <a:ext cx="1344367" cy="1995327"/>
            <a:chOff x="272875" y="1527563"/>
            <a:chExt cx="255950" cy="455000"/>
          </a:xfrm>
        </p:grpSpPr>
        <p:sp>
          <p:nvSpPr>
            <p:cNvPr id="670" name="Google Shape;670;p2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5" name="Google Shape;705;p24"/>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706" name="Google Shape;706;p24"/>
          <p:cNvGrpSpPr/>
          <p:nvPr/>
        </p:nvGrpSpPr>
        <p:grpSpPr>
          <a:xfrm rot="-7181356">
            <a:off x="474922" y="-1462434"/>
            <a:ext cx="1344356" cy="2469645"/>
            <a:chOff x="272875" y="1419395"/>
            <a:chExt cx="255950" cy="563168"/>
          </a:xfrm>
        </p:grpSpPr>
        <p:sp>
          <p:nvSpPr>
            <p:cNvPr id="707" name="Google Shape;707;p2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4"/>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4"/>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4"/>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4"/>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4"/>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4"/>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2" name="Google Shape;742;p24"/>
          <p:cNvSpPr/>
          <p:nvPr/>
        </p:nvSpPr>
        <p:spPr>
          <a:xfrm rot="3011561">
            <a:off x="7155837" y="4854310"/>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4"/>
          <p:cNvSpPr/>
          <p:nvPr/>
        </p:nvSpPr>
        <p:spPr>
          <a:xfrm rot="-9900083">
            <a:off x="-1242749" y="2125430"/>
            <a:ext cx="3386946" cy="5315794"/>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44" name="Shape 744"/>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745" name="Shape 745"/>
        <p:cNvGrpSpPr/>
        <p:nvPr/>
      </p:nvGrpSpPr>
      <p:grpSpPr>
        <a:xfrm>
          <a:off x="0" y="0"/>
          <a:ext cx="0" cy="0"/>
          <a:chOff x="0" y="0"/>
          <a:chExt cx="0" cy="0"/>
        </a:xfrm>
      </p:grpSpPr>
      <p:pic>
        <p:nvPicPr>
          <p:cNvPr id="746" name="Google Shape;746;p26"/>
          <p:cNvPicPr preferRelativeResize="0"/>
          <p:nvPr/>
        </p:nvPicPr>
        <p:blipFill>
          <a:blip r:embed="rId2">
            <a:alphaModFix amt="66000"/>
          </a:blip>
          <a:stretch>
            <a:fillRect/>
          </a:stretch>
        </p:blipFill>
        <p:spPr>
          <a:xfrm flipH="1" rot="-1538275">
            <a:off x="-1241959" y="-985041"/>
            <a:ext cx="3297390" cy="2276635"/>
          </a:xfrm>
          <a:prstGeom prst="rect">
            <a:avLst/>
          </a:prstGeom>
          <a:noFill/>
          <a:ln>
            <a:noFill/>
          </a:ln>
        </p:spPr>
      </p:pic>
      <p:sp>
        <p:nvSpPr>
          <p:cNvPr id="747" name="Google Shape;747;p26"/>
          <p:cNvSpPr/>
          <p:nvPr/>
        </p:nvSpPr>
        <p:spPr>
          <a:xfrm rot="3011561">
            <a:off x="8474812" y="4330185"/>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8" name="Google Shape;748;p26"/>
          <p:cNvGrpSpPr/>
          <p:nvPr/>
        </p:nvGrpSpPr>
        <p:grpSpPr>
          <a:xfrm rot="3559955">
            <a:off x="-42012" y="-631342"/>
            <a:ext cx="1344348" cy="1995332"/>
            <a:chOff x="272875" y="1527563"/>
            <a:chExt cx="255950" cy="455000"/>
          </a:xfrm>
        </p:grpSpPr>
        <p:sp>
          <p:nvSpPr>
            <p:cNvPr id="749" name="Google Shape;749;p2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84" name="Google Shape;784;p26"/>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85" name="Google Shape;785;p26"/>
          <p:cNvPicPr preferRelativeResize="0"/>
          <p:nvPr/>
        </p:nvPicPr>
        <p:blipFill>
          <a:blip r:embed="rId4">
            <a:alphaModFix amt="74000"/>
          </a:blip>
          <a:stretch>
            <a:fillRect/>
          </a:stretch>
        </p:blipFill>
        <p:spPr>
          <a:xfrm flipH="1" rot="-7120613">
            <a:off x="5305666" y="-1758350"/>
            <a:ext cx="2894876" cy="2593327"/>
          </a:xfrm>
          <a:prstGeom prst="rect">
            <a:avLst/>
          </a:prstGeom>
          <a:noFill/>
          <a:ln>
            <a:noFill/>
          </a:ln>
        </p:spPr>
      </p:pic>
      <p:sp>
        <p:nvSpPr>
          <p:cNvPr id="786" name="Google Shape;786;p26"/>
          <p:cNvSpPr txBox="1"/>
          <p:nvPr>
            <p:ph hasCustomPrompt="1" type="title"/>
          </p:nvPr>
        </p:nvSpPr>
        <p:spPr>
          <a:xfrm>
            <a:off x="3170031" y="3417401"/>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87" name="Google Shape;787;p26"/>
          <p:cNvSpPr txBox="1"/>
          <p:nvPr>
            <p:ph hasCustomPrompt="1" idx="2" type="title"/>
          </p:nvPr>
        </p:nvSpPr>
        <p:spPr>
          <a:xfrm>
            <a:off x="5686543" y="3417401"/>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88" name="Google Shape;788;p26"/>
          <p:cNvSpPr txBox="1"/>
          <p:nvPr>
            <p:ph hasCustomPrompt="1" idx="3" type="title"/>
          </p:nvPr>
        </p:nvSpPr>
        <p:spPr>
          <a:xfrm>
            <a:off x="5697526" y="1667000"/>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89" name="Google Shape;789;p26"/>
          <p:cNvSpPr txBox="1"/>
          <p:nvPr>
            <p:ph hasCustomPrompt="1" idx="4" type="title"/>
          </p:nvPr>
        </p:nvSpPr>
        <p:spPr>
          <a:xfrm>
            <a:off x="637282" y="3444201"/>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90" name="Google Shape;790;p26"/>
          <p:cNvSpPr txBox="1"/>
          <p:nvPr>
            <p:ph hasCustomPrompt="1" idx="5" type="title"/>
          </p:nvPr>
        </p:nvSpPr>
        <p:spPr>
          <a:xfrm>
            <a:off x="637282" y="1667000"/>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91" name="Google Shape;791;p26"/>
          <p:cNvSpPr txBox="1"/>
          <p:nvPr>
            <p:ph hasCustomPrompt="1" idx="6" type="title"/>
          </p:nvPr>
        </p:nvSpPr>
        <p:spPr>
          <a:xfrm>
            <a:off x="3170031" y="1667000"/>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92" name="Google Shape;792;p26"/>
          <p:cNvSpPr txBox="1"/>
          <p:nvPr>
            <p:ph idx="7" type="ctrTitle"/>
          </p:nvPr>
        </p:nvSpPr>
        <p:spPr>
          <a:xfrm>
            <a:off x="4160248" y="326740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93" name="Google Shape;793;p26"/>
          <p:cNvSpPr txBox="1"/>
          <p:nvPr>
            <p:ph idx="1" type="subTitle"/>
          </p:nvPr>
        </p:nvSpPr>
        <p:spPr>
          <a:xfrm>
            <a:off x="4160247" y="3572896"/>
            <a:ext cx="1821000" cy="8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94" name="Google Shape;794;p26"/>
          <p:cNvSpPr txBox="1"/>
          <p:nvPr>
            <p:ph idx="8" type="ctrTitle"/>
          </p:nvPr>
        </p:nvSpPr>
        <p:spPr>
          <a:xfrm>
            <a:off x="6688381" y="326740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95" name="Google Shape;795;p26"/>
          <p:cNvSpPr txBox="1"/>
          <p:nvPr>
            <p:ph idx="9" type="subTitle"/>
          </p:nvPr>
        </p:nvSpPr>
        <p:spPr>
          <a:xfrm>
            <a:off x="6688378" y="3572896"/>
            <a:ext cx="1821000" cy="8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96" name="Google Shape;796;p26"/>
          <p:cNvSpPr/>
          <p:nvPr/>
        </p:nvSpPr>
        <p:spPr>
          <a:xfrm>
            <a:off x="1150175" y="2700900"/>
            <a:ext cx="2525" cy="25"/>
          </a:xfrm>
          <a:custGeom>
            <a:rect b="b" l="l" r="r" t="t"/>
            <a:pathLst>
              <a:path extrusionOk="0" h="1" w="101">
                <a:moveTo>
                  <a:pt x="101" y="1"/>
                </a:moveTo>
                <a:lnTo>
                  <a:pt x="0" y="1"/>
                </a:lnTo>
                <a:lnTo>
                  <a:pt x="0" y="1"/>
                </a:lnTo>
                <a:close/>
              </a:path>
            </a:pathLst>
          </a:custGeom>
          <a:solidFill>
            <a:srgbClr val="CEF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797" name="Google Shape;797;p26"/>
          <p:cNvSpPr txBox="1"/>
          <p:nvPr>
            <p:ph idx="13" type="ctrTitle"/>
          </p:nvPr>
        </p:nvSpPr>
        <p:spPr>
          <a:xfrm>
            <a:off x="6688650" y="149005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98" name="Google Shape;798;p26"/>
          <p:cNvSpPr txBox="1"/>
          <p:nvPr>
            <p:ph idx="14" type="subTitle"/>
          </p:nvPr>
        </p:nvSpPr>
        <p:spPr>
          <a:xfrm>
            <a:off x="6688665" y="1791550"/>
            <a:ext cx="1821000" cy="79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99" name="Google Shape;799;p26"/>
          <p:cNvSpPr txBox="1"/>
          <p:nvPr>
            <p:ph idx="15" type="ctrTitle"/>
          </p:nvPr>
        </p:nvSpPr>
        <p:spPr>
          <a:xfrm>
            <a:off x="1622668" y="326740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00" name="Google Shape;800;p26"/>
          <p:cNvSpPr txBox="1"/>
          <p:nvPr>
            <p:ph idx="16" type="subTitle"/>
          </p:nvPr>
        </p:nvSpPr>
        <p:spPr>
          <a:xfrm>
            <a:off x="1622669" y="3572896"/>
            <a:ext cx="1821000" cy="8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01" name="Google Shape;801;p26"/>
          <p:cNvSpPr txBox="1"/>
          <p:nvPr>
            <p:ph idx="17" type="ctrTitle"/>
          </p:nvPr>
        </p:nvSpPr>
        <p:spPr>
          <a:xfrm>
            <a:off x="1622668" y="149005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02" name="Google Shape;802;p26"/>
          <p:cNvSpPr txBox="1"/>
          <p:nvPr>
            <p:ph idx="18" type="subTitle"/>
          </p:nvPr>
        </p:nvSpPr>
        <p:spPr>
          <a:xfrm>
            <a:off x="1622669" y="1791550"/>
            <a:ext cx="1821000" cy="79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03" name="Google Shape;803;p26"/>
          <p:cNvSpPr txBox="1"/>
          <p:nvPr>
            <p:ph idx="19" type="ctrTitle"/>
          </p:nvPr>
        </p:nvSpPr>
        <p:spPr>
          <a:xfrm>
            <a:off x="4160243" y="149005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04" name="Google Shape;804;p26"/>
          <p:cNvSpPr txBox="1"/>
          <p:nvPr>
            <p:ph idx="20" type="subTitle"/>
          </p:nvPr>
        </p:nvSpPr>
        <p:spPr>
          <a:xfrm>
            <a:off x="4160258" y="1791550"/>
            <a:ext cx="1821000" cy="79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05" name="Google Shape;805;p26"/>
          <p:cNvSpPr txBox="1"/>
          <p:nvPr>
            <p:ph idx="21" type="ctrTitle"/>
          </p:nvPr>
        </p:nvSpPr>
        <p:spPr>
          <a:xfrm>
            <a:off x="720000" y="342524"/>
            <a:ext cx="77040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
    <p:spTree>
      <p:nvGrpSpPr>
        <p:cNvPr id="806" name="Shape 806"/>
        <p:cNvGrpSpPr/>
        <p:nvPr/>
      </p:nvGrpSpPr>
      <p:grpSpPr>
        <a:xfrm>
          <a:off x="0" y="0"/>
          <a:ext cx="0" cy="0"/>
          <a:chOff x="0" y="0"/>
          <a:chExt cx="0" cy="0"/>
        </a:xfrm>
      </p:grpSpPr>
      <p:pic>
        <p:nvPicPr>
          <p:cNvPr id="807" name="Google Shape;807;p27"/>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808" name="Google Shape;808;p27"/>
          <p:cNvGrpSpPr/>
          <p:nvPr/>
        </p:nvGrpSpPr>
        <p:grpSpPr>
          <a:xfrm rot="-987768">
            <a:off x="7751817" y="-266278"/>
            <a:ext cx="1344359" cy="1995308"/>
            <a:chOff x="272875" y="1527563"/>
            <a:chExt cx="255950" cy="455000"/>
          </a:xfrm>
        </p:grpSpPr>
        <p:sp>
          <p:nvSpPr>
            <p:cNvPr id="809" name="Google Shape;809;p2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2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2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44" name="Google Shape;844;p27"/>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845" name="Google Shape;845;p27"/>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846" name="Google Shape;846;p27"/>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7"/>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_1">
    <p:spTree>
      <p:nvGrpSpPr>
        <p:cNvPr id="848" name="Shape 848"/>
        <p:cNvGrpSpPr/>
        <p:nvPr/>
      </p:nvGrpSpPr>
      <p:grpSpPr>
        <a:xfrm>
          <a:off x="0" y="0"/>
          <a:ext cx="0" cy="0"/>
          <a:chOff x="0" y="0"/>
          <a:chExt cx="0" cy="0"/>
        </a:xfrm>
      </p:grpSpPr>
      <p:pic>
        <p:nvPicPr>
          <p:cNvPr id="849" name="Google Shape;849;p28"/>
          <p:cNvPicPr preferRelativeResize="0"/>
          <p:nvPr/>
        </p:nvPicPr>
        <p:blipFill>
          <a:blip r:embed="rId2">
            <a:alphaModFix amt="66000"/>
          </a:blip>
          <a:stretch>
            <a:fillRect/>
          </a:stretch>
        </p:blipFill>
        <p:spPr>
          <a:xfrm flipH="1" rot="8456486">
            <a:off x="7252441" y="4177105"/>
            <a:ext cx="3297389" cy="2276638"/>
          </a:xfrm>
          <a:prstGeom prst="rect">
            <a:avLst/>
          </a:prstGeom>
          <a:noFill/>
          <a:ln>
            <a:noFill/>
          </a:ln>
        </p:spPr>
      </p:pic>
      <p:grpSp>
        <p:nvGrpSpPr>
          <p:cNvPr id="850" name="Google Shape;850;p28"/>
          <p:cNvGrpSpPr/>
          <p:nvPr/>
        </p:nvGrpSpPr>
        <p:grpSpPr>
          <a:xfrm rot="2700046">
            <a:off x="8023488" y="3760130"/>
            <a:ext cx="1344367" cy="1995327"/>
            <a:chOff x="272875" y="1527563"/>
            <a:chExt cx="255950" cy="455000"/>
          </a:xfrm>
        </p:grpSpPr>
        <p:sp>
          <p:nvSpPr>
            <p:cNvPr id="851" name="Google Shape;851;p2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86" name="Google Shape;886;p28"/>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887" name="Google Shape;887;p28"/>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88" name="Google Shape;888;p28"/>
          <p:cNvGrpSpPr/>
          <p:nvPr/>
        </p:nvGrpSpPr>
        <p:grpSpPr>
          <a:xfrm rot="-7181356">
            <a:off x="474922" y="-1462434"/>
            <a:ext cx="1344356" cy="2469645"/>
            <a:chOff x="272875" y="1419395"/>
            <a:chExt cx="255950" cy="563168"/>
          </a:xfrm>
        </p:grpSpPr>
        <p:sp>
          <p:nvSpPr>
            <p:cNvPr id="889" name="Google Shape;889;p2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8"/>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8"/>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8"/>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8"/>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8"/>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8"/>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4" name="Google Shape;924;p28"/>
          <p:cNvSpPr/>
          <p:nvPr/>
        </p:nvSpPr>
        <p:spPr>
          <a:xfrm rot="3011561">
            <a:off x="8384437" y="-796490"/>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8"/>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_1_1">
    <p:spTree>
      <p:nvGrpSpPr>
        <p:cNvPr id="926" name="Shape 926"/>
        <p:cNvGrpSpPr/>
        <p:nvPr/>
      </p:nvGrpSpPr>
      <p:grpSpPr>
        <a:xfrm>
          <a:off x="0" y="0"/>
          <a:ext cx="0" cy="0"/>
          <a:chOff x="0" y="0"/>
          <a:chExt cx="0" cy="0"/>
        </a:xfrm>
      </p:grpSpPr>
      <p:pic>
        <p:nvPicPr>
          <p:cNvPr id="927" name="Google Shape;927;p29"/>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928" name="Google Shape;928;p29"/>
          <p:cNvGrpSpPr/>
          <p:nvPr/>
        </p:nvGrpSpPr>
        <p:grpSpPr>
          <a:xfrm rot="-8099954">
            <a:off x="15431" y="-572435"/>
            <a:ext cx="1344367" cy="1995327"/>
            <a:chOff x="272875" y="1527563"/>
            <a:chExt cx="255950" cy="455000"/>
          </a:xfrm>
        </p:grpSpPr>
        <p:sp>
          <p:nvSpPr>
            <p:cNvPr id="929" name="Google Shape;929;p2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64" name="Google Shape;964;p29"/>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965" name="Google Shape;965;p29"/>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966" name="Google Shape;966;p29"/>
          <p:cNvGrpSpPr/>
          <p:nvPr/>
        </p:nvGrpSpPr>
        <p:grpSpPr>
          <a:xfrm flipH="1">
            <a:off x="-624375" y="3487614"/>
            <a:ext cx="1344377" cy="2469659"/>
            <a:chOff x="272875" y="1419395"/>
            <a:chExt cx="255950" cy="563168"/>
          </a:xfrm>
        </p:grpSpPr>
        <p:sp>
          <p:nvSpPr>
            <p:cNvPr id="967" name="Google Shape;967;p2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9"/>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9"/>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9"/>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9"/>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9"/>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9"/>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2" name="Google Shape;1002;p29"/>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003" name="Google Shape;1003;p29"/>
          <p:cNvSpPr/>
          <p:nvPr/>
        </p:nvSpPr>
        <p:spPr>
          <a:xfrm flipH="1" rot="231922">
            <a:off x="7469257" y="-6453732"/>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3_1_1_1">
    <p:spTree>
      <p:nvGrpSpPr>
        <p:cNvPr id="1004" name="Shape 1004"/>
        <p:cNvGrpSpPr/>
        <p:nvPr/>
      </p:nvGrpSpPr>
      <p:grpSpPr>
        <a:xfrm>
          <a:off x="0" y="0"/>
          <a:ext cx="0" cy="0"/>
          <a:chOff x="0" y="0"/>
          <a:chExt cx="0" cy="0"/>
        </a:xfrm>
      </p:grpSpPr>
      <p:pic>
        <p:nvPicPr>
          <p:cNvPr id="1005" name="Google Shape;1005;p30"/>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1006" name="Google Shape;1006;p30"/>
          <p:cNvGrpSpPr/>
          <p:nvPr/>
        </p:nvGrpSpPr>
        <p:grpSpPr>
          <a:xfrm rot="-8099954">
            <a:off x="15431" y="-572435"/>
            <a:ext cx="1344367" cy="1995327"/>
            <a:chOff x="272875" y="1527563"/>
            <a:chExt cx="255950" cy="455000"/>
          </a:xfrm>
        </p:grpSpPr>
        <p:sp>
          <p:nvSpPr>
            <p:cNvPr id="1007" name="Google Shape;1007;p3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3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3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3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3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3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3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3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42" name="Google Shape;1042;p30"/>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sp>
        <p:nvSpPr>
          <p:cNvPr id="1043" name="Google Shape;1043;p30"/>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044" name="Shape 1044"/>
        <p:cNvGrpSpPr/>
        <p:nvPr/>
      </p:nvGrpSpPr>
      <p:grpSpPr>
        <a:xfrm>
          <a:off x="0" y="0"/>
          <a:ext cx="0" cy="0"/>
          <a:chOff x="0" y="0"/>
          <a:chExt cx="0" cy="0"/>
        </a:xfrm>
      </p:grpSpPr>
      <p:grpSp>
        <p:nvGrpSpPr>
          <p:cNvPr id="1045" name="Google Shape;1045;p31"/>
          <p:cNvGrpSpPr/>
          <p:nvPr/>
        </p:nvGrpSpPr>
        <p:grpSpPr>
          <a:xfrm>
            <a:off x="-1680776" y="-4224695"/>
            <a:ext cx="16179801" cy="13950337"/>
            <a:chOff x="-1680776" y="-4224695"/>
            <a:chExt cx="16179801" cy="13950337"/>
          </a:xfrm>
        </p:grpSpPr>
        <p:pic>
          <p:nvPicPr>
            <p:cNvPr id="1046" name="Google Shape;1046;p31"/>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1047" name="Google Shape;1047;p31"/>
            <p:cNvPicPr preferRelativeResize="0"/>
            <p:nvPr/>
          </p:nvPicPr>
          <p:blipFill>
            <a:blip r:embed="rId3">
              <a:alphaModFix amt="56000"/>
            </a:blip>
            <a:stretch>
              <a:fillRect/>
            </a:stretch>
          </p:blipFill>
          <p:spPr>
            <a:xfrm flipH="1" rot="10800000">
              <a:off x="7048980" y="-1210521"/>
              <a:ext cx="6114874" cy="5143500"/>
            </a:xfrm>
            <a:prstGeom prst="rect">
              <a:avLst/>
            </a:prstGeom>
            <a:noFill/>
            <a:ln>
              <a:noFill/>
            </a:ln>
          </p:spPr>
        </p:pic>
        <p:pic>
          <p:nvPicPr>
            <p:cNvPr id="1048" name="Google Shape;1048;p31"/>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1049" name="Google Shape;1049;p31"/>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1050" name="Google Shape;1050;p31"/>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1051" name="Google Shape;1051;p31"/>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1052" name="Google Shape;1052;p31"/>
          <p:cNvSpPr txBox="1"/>
          <p:nvPr>
            <p:ph type="title"/>
          </p:nvPr>
        </p:nvSpPr>
        <p:spPr>
          <a:xfrm>
            <a:off x="2290050" y="3076083"/>
            <a:ext cx="45639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053" name="Google Shape;1053;p31"/>
          <p:cNvSpPr txBox="1"/>
          <p:nvPr>
            <p:ph idx="1" type="subTitle"/>
          </p:nvPr>
        </p:nvSpPr>
        <p:spPr>
          <a:xfrm>
            <a:off x="1605150" y="1547033"/>
            <a:ext cx="5933700" cy="1809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2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054" name="Google Shape;1054;p31"/>
          <p:cNvGrpSpPr/>
          <p:nvPr/>
        </p:nvGrpSpPr>
        <p:grpSpPr>
          <a:xfrm rot="5400065">
            <a:off x="8667137" y="-1129839"/>
            <a:ext cx="1344377" cy="1995312"/>
            <a:chOff x="272875" y="1527563"/>
            <a:chExt cx="255950" cy="455000"/>
          </a:xfrm>
        </p:grpSpPr>
        <p:sp>
          <p:nvSpPr>
            <p:cNvPr id="1055" name="Google Shape;1055;p3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3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3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3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3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3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3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3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3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3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3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3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3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3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3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3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3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3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3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3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3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3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3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0" name="Google Shape;1090;p31"/>
          <p:cNvSpPr/>
          <p:nvPr/>
        </p:nvSpPr>
        <p:spPr>
          <a:xfrm rot="-7373435">
            <a:off x="-1518218" y="3027895"/>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1091" name="Shape 1091"/>
        <p:cNvGrpSpPr/>
        <p:nvPr/>
      </p:nvGrpSpPr>
      <p:grpSpPr>
        <a:xfrm>
          <a:off x="0" y="0"/>
          <a:ext cx="0" cy="0"/>
          <a:chOff x="0" y="0"/>
          <a:chExt cx="0" cy="0"/>
        </a:xfrm>
      </p:grpSpPr>
      <p:pic>
        <p:nvPicPr>
          <p:cNvPr id="1092" name="Google Shape;1092;p32"/>
          <p:cNvPicPr preferRelativeResize="0"/>
          <p:nvPr/>
        </p:nvPicPr>
        <p:blipFill>
          <a:blip r:embed="rId2">
            <a:alphaModFix amt="66000"/>
          </a:blip>
          <a:stretch>
            <a:fillRect/>
          </a:stretch>
        </p:blipFill>
        <p:spPr>
          <a:xfrm flipH="1" rot="-2343514">
            <a:off x="-1156226" y="-1467160"/>
            <a:ext cx="3297389" cy="2276638"/>
          </a:xfrm>
          <a:prstGeom prst="rect">
            <a:avLst/>
          </a:prstGeom>
          <a:noFill/>
          <a:ln>
            <a:noFill/>
          </a:ln>
        </p:spPr>
      </p:pic>
      <p:pic>
        <p:nvPicPr>
          <p:cNvPr id="1093" name="Google Shape;1093;p32"/>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grpSp>
        <p:nvGrpSpPr>
          <p:cNvPr id="1094" name="Google Shape;1094;p32"/>
          <p:cNvGrpSpPr/>
          <p:nvPr/>
        </p:nvGrpSpPr>
        <p:grpSpPr>
          <a:xfrm rot="-8099954">
            <a:off x="25750" y="-768875"/>
            <a:ext cx="1344367" cy="1995327"/>
            <a:chOff x="272875" y="1527563"/>
            <a:chExt cx="255950" cy="455000"/>
          </a:xfrm>
        </p:grpSpPr>
        <p:sp>
          <p:nvSpPr>
            <p:cNvPr id="1095" name="Google Shape;1095;p3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3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3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3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3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3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3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3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3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3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3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3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3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3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3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3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3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3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3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3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3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3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3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3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3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3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3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3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3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3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3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3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3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3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3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30" name="Google Shape;1130;p32"/>
          <p:cNvPicPr preferRelativeResize="0"/>
          <p:nvPr/>
        </p:nvPicPr>
        <p:blipFill>
          <a:blip r:embed="rId3">
            <a:alphaModFix amt="74000"/>
          </a:blip>
          <a:stretch>
            <a:fillRect/>
          </a:stretch>
        </p:blipFill>
        <p:spPr>
          <a:xfrm flipH="1" rot="-6814727">
            <a:off x="7454267" y="-1182806"/>
            <a:ext cx="2894871" cy="2593322"/>
          </a:xfrm>
          <a:prstGeom prst="rect">
            <a:avLst/>
          </a:prstGeom>
          <a:noFill/>
          <a:ln>
            <a:noFill/>
          </a:ln>
        </p:spPr>
      </p:pic>
      <p:pic>
        <p:nvPicPr>
          <p:cNvPr id="1131" name="Google Shape;1131;p32"/>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132" name="Google Shape;1132;p32"/>
          <p:cNvGrpSpPr/>
          <p:nvPr/>
        </p:nvGrpSpPr>
        <p:grpSpPr>
          <a:xfrm rot="3618644">
            <a:off x="7686877" y="3841497"/>
            <a:ext cx="1344356" cy="2469645"/>
            <a:chOff x="272875" y="1419395"/>
            <a:chExt cx="255950" cy="563168"/>
          </a:xfrm>
        </p:grpSpPr>
        <p:sp>
          <p:nvSpPr>
            <p:cNvPr id="1133" name="Google Shape;1133;p3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3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3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3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3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3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3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3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3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3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3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3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3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3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3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3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32"/>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32"/>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3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32"/>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3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3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3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3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3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3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3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3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3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32"/>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3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3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3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32"/>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32"/>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8" name="Google Shape;1168;p32"/>
          <p:cNvSpPr txBox="1"/>
          <p:nvPr>
            <p:ph type="title"/>
          </p:nvPr>
        </p:nvSpPr>
        <p:spPr>
          <a:xfrm>
            <a:off x="720000" y="2586216"/>
            <a:ext cx="2336400" cy="89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69" name="Google Shape;1169;p32"/>
          <p:cNvSpPr txBox="1"/>
          <p:nvPr>
            <p:ph idx="1" type="subTitle"/>
          </p:nvPr>
        </p:nvSpPr>
        <p:spPr>
          <a:xfrm>
            <a:off x="720000" y="3321129"/>
            <a:ext cx="2336400" cy="892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70" name="Google Shape;1170;p32"/>
          <p:cNvSpPr txBox="1"/>
          <p:nvPr>
            <p:ph idx="2" type="title"/>
          </p:nvPr>
        </p:nvSpPr>
        <p:spPr>
          <a:xfrm>
            <a:off x="3403800" y="2586216"/>
            <a:ext cx="2336400" cy="89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71" name="Google Shape;1171;p32"/>
          <p:cNvSpPr txBox="1"/>
          <p:nvPr>
            <p:ph idx="3" type="subTitle"/>
          </p:nvPr>
        </p:nvSpPr>
        <p:spPr>
          <a:xfrm>
            <a:off x="3403800" y="3321129"/>
            <a:ext cx="2336400" cy="892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72" name="Google Shape;1172;p32"/>
          <p:cNvSpPr txBox="1"/>
          <p:nvPr>
            <p:ph idx="4" type="title"/>
          </p:nvPr>
        </p:nvSpPr>
        <p:spPr>
          <a:xfrm>
            <a:off x="6100400" y="2586209"/>
            <a:ext cx="2336400" cy="89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73" name="Google Shape;1173;p32"/>
          <p:cNvSpPr txBox="1"/>
          <p:nvPr>
            <p:ph idx="5" type="subTitle"/>
          </p:nvPr>
        </p:nvSpPr>
        <p:spPr>
          <a:xfrm>
            <a:off x="6100400" y="3321129"/>
            <a:ext cx="2336400" cy="892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74" name="Google Shape;1174;p32"/>
          <p:cNvSpPr txBox="1"/>
          <p:nvPr>
            <p:ph idx="6"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175" name="Shape 1175"/>
        <p:cNvGrpSpPr/>
        <p:nvPr/>
      </p:nvGrpSpPr>
      <p:grpSpPr>
        <a:xfrm>
          <a:off x="0" y="0"/>
          <a:ext cx="0" cy="0"/>
          <a:chOff x="0" y="0"/>
          <a:chExt cx="0" cy="0"/>
        </a:xfrm>
      </p:grpSpPr>
      <p:sp>
        <p:nvSpPr>
          <p:cNvPr id="1176" name="Google Shape;1176;p33"/>
          <p:cNvSpPr txBox="1"/>
          <p:nvPr>
            <p:ph type="title"/>
          </p:nvPr>
        </p:nvSpPr>
        <p:spPr>
          <a:xfrm>
            <a:off x="1224826" y="1435461"/>
            <a:ext cx="2127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77" name="Google Shape;1177;p33"/>
          <p:cNvSpPr txBox="1"/>
          <p:nvPr>
            <p:ph idx="1" type="subTitle"/>
          </p:nvPr>
        </p:nvSpPr>
        <p:spPr>
          <a:xfrm>
            <a:off x="1224829" y="1914654"/>
            <a:ext cx="2127000" cy="91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78" name="Google Shape;1178;p33"/>
          <p:cNvSpPr txBox="1"/>
          <p:nvPr>
            <p:ph idx="2" type="title"/>
          </p:nvPr>
        </p:nvSpPr>
        <p:spPr>
          <a:xfrm>
            <a:off x="5826912" y="1435461"/>
            <a:ext cx="21270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79" name="Google Shape;1179;p33"/>
          <p:cNvSpPr txBox="1"/>
          <p:nvPr>
            <p:ph idx="3" type="subTitle"/>
          </p:nvPr>
        </p:nvSpPr>
        <p:spPr>
          <a:xfrm>
            <a:off x="5826914" y="1914654"/>
            <a:ext cx="2127000" cy="912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80" name="Google Shape;1180;p33"/>
          <p:cNvSpPr txBox="1"/>
          <p:nvPr>
            <p:ph idx="4" type="title"/>
          </p:nvPr>
        </p:nvSpPr>
        <p:spPr>
          <a:xfrm>
            <a:off x="1224826" y="2945751"/>
            <a:ext cx="2127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81" name="Google Shape;1181;p33"/>
          <p:cNvSpPr txBox="1"/>
          <p:nvPr>
            <p:ph idx="5" type="subTitle"/>
          </p:nvPr>
        </p:nvSpPr>
        <p:spPr>
          <a:xfrm>
            <a:off x="1224829" y="3473670"/>
            <a:ext cx="2127000" cy="8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82" name="Google Shape;1182;p33"/>
          <p:cNvSpPr txBox="1"/>
          <p:nvPr>
            <p:ph idx="6" type="title"/>
          </p:nvPr>
        </p:nvSpPr>
        <p:spPr>
          <a:xfrm>
            <a:off x="5826864" y="2945751"/>
            <a:ext cx="21270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83" name="Google Shape;1183;p33"/>
          <p:cNvSpPr txBox="1"/>
          <p:nvPr>
            <p:ph idx="7" type="subTitle"/>
          </p:nvPr>
        </p:nvSpPr>
        <p:spPr>
          <a:xfrm>
            <a:off x="5826914" y="3473670"/>
            <a:ext cx="2127000" cy="841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184" name="Google Shape;1184;p33"/>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1185" name="Google Shape;1185;p33"/>
          <p:cNvGrpSpPr/>
          <p:nvPr/>
        </p:nvGrpSpPr>
        <p:grpSpPr>
          <a:xfrm rot="-8099954">
            <a:off x="15431" y="-572435"/>
            <a:ext cx="1344367" cy="1995327"/>
            <a:chOff x="272875" y="1527563"/>
            <a:chExt cx="255950" cy="455000"/>
          </a:xfrm>
        </p:grpSpPr>
        <p:sp>
          <p:nvSpPr>
            <p:cNvPr id="1186" name="Google Shape;1186;p3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3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3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3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3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3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3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3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3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3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3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3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3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3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3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3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3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3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3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3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3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3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3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3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3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3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3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3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3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3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3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3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3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3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3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21" name="Google Shape;1221;p33"/>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1222" name="Google Shape;1222;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223" name="Google Shape;1223;p33"/>
          <p:cNvGrpSpPr/>
          <p:nvPr/>
        </p:nvGrpSpPr>
        <p:grpSpPr>
          <a:xfrm flipH="1">
            <a:off x="-624375" y="3487614"/>
            <a:ext cx="1344377" cy="2469659"/>
            <a:chOff x="272875" y="1419395"/>
            <a:chExt cx="255950" cy="563168"/>
          </a:xfrm>
        </p:grpSpPr>
        <p:sp>
          <p:nvSpPr>
            <p:cNvPr id="1224" name="Google Shape;1224;p3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3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3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3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3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3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3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3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3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3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3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3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3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3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3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3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33"/>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33"/>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3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33"/>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3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3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3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3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3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3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3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3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3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33"/>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3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3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3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33"/>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33"/>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9" name="Google Shape;1259;p33"/>
          <p:cNvSpPr txBox="1"/>
          <p:nvPr>
            <p:ph idx="8"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260" name="Google Shape;1260;p33"/>
          <p:cNvSpPr/>
          <p:nvPr/>
        </p:nvSpPr>
        <p:spPr>
          <a:xfrm rot="3176794">
            <a:off x="7710596" y="4065984"/>
            <a:ext cx="2264986" cy="2165743"/>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1_1_2">
    <p:spTree>
      <p:nvGrpSpPr>
        <p:cNvPr id="1261" name="Shape 1261"/>
        <p:cNvGrpSpPr/>
        <p:nvPr/>
      </p:nvGrpSpPr>
      <p:grpSpPr>
        <a:xfrm>
          <a:off x="0" y="0"/>
          <a:ext cx="0" cy="0"/>
          <a:chOff x="0" y="0"/>
          <a:chExt cx="0" cy="0"/>
        </a:xfrm>
      </p:grpSpPr>
      <p:sp>
        <p:nvSpPr>
          <p:cNvPr id="1262" name="Google Shape;1262;p34"/>
          <p:cNvSpPr txBox="1"/>
          <p:nvPr>
            <p:ph type="title"/>
          </p:nvPr>
        </p:nvSpPr>
        <p:spPr>
          <a:xfrm>
            <a:off x="1698617" y="1400049"/>
            <a:ext cx="2867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63" name="Google Shape;1263;p34"/>
          <p:cNvSpPr txBox="1"/>
          <p:nvPr>
            <p:ph idx="1" type="subTitle"/>
          </p:nvPr>
        </p:nvSpPr>
        <p:spPr>
          <a:xfrm>
            <a:off x="1698617" y="2015470"/>
            <a:ext cx="2867100" cy="91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64" name="Google Shape;1264;p34"/>
          <p:cNvSpPr txBox="1"/>
          <p:nvPr>
            <p:ph idx="2" type="title"/>
          </p:nvPr>
        </p:nvSpPr>
        <p:spPr>
          <a:xfrm flipH="1">
            <a:off x="4593236" y="1400049"/>
            <a:ext cx="28671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65" name="Google Shape;1265;p34"/>
          <p:cNvSpPr txBox="1"/>
          <p:nvPr>
            <p:ph idx="3" type="subTitle"/>
          </p:nvPr>
        </p:nvSpPr>
        <p:spPr>
          <a:xfrm>
            <a:off x="4593236" y="2015470"/>
            <a:ext cx="2867100" cy="912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66" name="Google Shape;1266;p34"/>
          <p:cNvSpPr txBox="1"/>
          <p:nvPr>
            <p:ph idx="4" type="title"/>
          </p:nvPr>
        </p:nvSpPr>
        <p:spPr>
          <a:xfrm>
            <a:off x="1698617" y="3004407"/>
            <a:ext cx="2867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67" name="Google Shape;1267;p34"/>
          <p:cNvSpPr txBox="1"/>
          <p:nvPr>
            <p:ph idx="5" type="subTitle"/>
          </p:nvPr>
        </p:nvSpPr>
        <p:spPr>
          <a:xfrm>
            <a:off x="1698617" y="3619626"/>
            <a:ext cx="2867100" cy="91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68" name="Google Shape;1268;p34"/>
          <p:cNvSpPr txBox="1"/>
          <p:nvPr>
            <p:ph idx="6" type="title"/>
          </p:nvPr>
        </p:nvSpPr>
        <p:spPr>
          <a:xfrm flipH="1">
            <a:off x="4593236" y="3004407"/>
            <a:ext cx="28671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69" name="Google Shape;1269;p34"/>
          <p:cNvSpPr txBox="1"/>
          <p:nvPr>
            <p:ph idx="7" type="subTitle"/>
          </p:nvPr>
        </p:nvSpPr>
        <p:spPr>
          <a:xfrm>
            <a:off x="4593236" y="3619626"/>
            <a:ext cx="2867100" cy="912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270" name="Google Shape;1270;p34"/>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271" name="Google Shape;1271;p34"/>
          <p:cNvGrpSpPr/>
          <p:nvPr/>
        </p:nvGrpSpPr>
        <p:grpSpPr>
          <a:xfrm rot="-987768">
            <a:off x="-733895" y="3875634"/>
            <a:ext cx="1344359" cy="1995308"/>
            <a:chOff x="272875" y="1527563"/>
            <a:chExt cx="255950" cy="455000"/>
          </a:xfrm>
        </p:grpSpPr>
        <p:sp>
          <p:nvSpPr>
            <p:cNvPr id="1272" name="Google Shape;1272;p3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3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3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3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3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3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3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3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3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3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3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3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3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3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3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3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3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3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3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3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3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3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3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3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3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3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3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3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3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3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3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3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3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3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3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07" name="Google Shape;1307;p34"/>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308" name="Google Shape;1308;p34"/>
          <p:cNvPicPr preferRelativeResize="0"/>
          <p:nvPr/>
        </p:nvPicPr>
        <p:blipFill>
          <a:blip r:embed="rId4">
            <a:alphaModFix amt="62000"/>
          </a:blip>
          <a:stretch>
            <a:fillRect/>
          </a:stretch>
        </p:blipFill>
        <p:spPr>
          <a:xfrm flipH="1" rot="9368145">
            <a:off x="-1509155" y="-1246007"/>
            <a:ext cx="2894870" cy="2593321"/>
          </a:xfrm>
          <a:prstGeom prst="rect">
            <a:avLst/>
          </a:prstGeom>
          <a:noFill/>
          <a:ln>
            <a:noFill/>
          </a:ln>
        </p:spPr>
      </p:pic>
      <p:grpSp>
        <p:nvGrpSpPr>
          <p:cNvPr id="1309" name="Google Shape;1309;p34"/>
          <p:cNvGrpSpPr/>
          <p:nvPr/>
        </p:nvGrpSpPr>
        <p:grpSpPr>
          <a:xfrm rot="5400065">
            <a:off x="8667137" y="-1129839"/>
            <a:ext cx="1344377" cy="1995312"/>
            <a:chOff x="272875" y="1527563"/>
            <a:chExt cx="255950" cy="455000"/>
          </a:xfrm>
        </p:grpSpPr>
        <p:sp>
          <p:nvSpPr>
            <p:cNvPr id="1310" name="Google Shape;1310;p3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3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3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3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3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3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3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3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3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3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3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3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3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3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3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3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3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3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3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3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3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3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3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3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3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3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3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3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3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3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3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3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3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3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3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45" name="Google Shape;1345;p34"/>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346" name="Google Shape;1346;p34"/>
          <p:cNvSpPr txBox="1"/>
          <p:nvPr>
            <p:ph idx="8"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347" name="Google Shape;1347;p34"/>
          <p:cNvSpPr/>
          <p:nvPr/>
        </p:nvSpPr>
        <p:spPr>
          <a:xfrm rot="-7373435">
            <a:off x="-1518218" y="3027895"/>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BLANK_1_1_1_2_1_1">
    <p:spTree>
      <p:nvGrpSpPr>
        <p:cNvPr id="1348" name="Shape 1348"/>
        <p:cNvGrpSpPr/>
        <p:nvPr/>
      </p:nvGrpSpPr>
      <p:grpSpPr>
        <a:xfrm>
          <a:off x="0" y="0"/>
          <a:ext cx="0" cy="0"/>
          <a:chOff x="0" y="0"/>
          <a:chExt cx="0" cy="0"/>
        </a:xfrm>
      </p:grpSpPr>
      <p:pic>
        <p:nvPicPr>
          <p:cNvPr id="1349" name="Google Shape;1349;p35"/>
          <p:cNvPicPr preferRelativeResize="0"/>
          <p:nvPr/>
        </p:nvPicPr>
        <p:blipFill>
          <a:blip r:embed="rId2">
            <a:alphaModFix amt="66000"/>
          </a:blip>
          <a:stretch>
            <a:fillRect/>
          </a:stretch>
        </p:blipFill>
        <p:spPr>
          <a:xfrm flipH="1" rot="-2343514">
            <a:off x="-1156226" y="-1467160"/>
            <a:ext cx="3297389" cy="2276638"/>
          </a:xfrm>
          <a:prstGeom prst="rect">
            <a:avLst/>
          </a:prstGeom>
          <a:noFill/>
          <a:ln>
            <a:noFill/>
          </a:ln>
        </p:spPr>
      </p:pic>
      <p:pic>
        <p:nvPicPr>
          <p:cNvPr id="1350" name="Google Shape;1350;p35"/>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grpSp>
        <p:nvGrpSpPr>
          <p:cNvPr id="1351" name="Google Shape;1351;p35"/>
          <p:cNvGrpSpPr/>
          <p:nvPr/>
        </p:nvGrpSpPr>
        <p:grpSpPr>
          <a:xfrm rot="-8099954">
            <a:off x="25750" y="-768875"/>
            <a:ext cx="1344367" cy="1995327"/>
            <a:chOff x="272875" y="1527563"/>
            <a:chExt cx="255950" cy="455000"/>
          </a:xfrm>
        </p:grpSpPr>
        <p:sp>
          <p:nvSpPr>
            <p:cNvPr id="1352" name="Google Shape;1352;p3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3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3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3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3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3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3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3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3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3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3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3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3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3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3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3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3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3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3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3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3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3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3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3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3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3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3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3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3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3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3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3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3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3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3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87" name="Google Shape;1387;p35"/>
          <p:cNvPicPr preferRelativeResize="0"/>
          <p:nvPr/>
        </p:nvPicPr>
        <p:blipFill>
          <a:blip r:embed="rId3">
            <a:alphaModFix amt="74000"/>
          </a:blip>
          <a:stretch>
            <a:fillRect/>
          </a:stretch>
        </p:blipFill>
        <p:spPr>
          <a:xfrm flipH="1" rot="-6814727">
            <a:off x="7454267" y="-1182806"/>
            <a:ext cx="2894871" cy="2593322"/>
          </a:xfrm>
          <a:prstGeom prst="rect">
            <a:avLst/>
          </a:prstGeom>
          <a:noFill/>
          <a:ln>
            <a:noFill/>
          </a:ln>
        </p:spPr>
      </p:pic>
      <p:pic>
        <p:nvPicPr>
          <p:cNvPr id="1388" name="Google Shape;1388;p35"/>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389" name="Google Shape;1389;p35"/>
          <p:cNvGrpSpPr/>
          <p:nvPr/>
        </p:nvGrpSpPr>
        <p:grpSpPr>
          <a:xfrm rot="3618644">
            <a:off x="7686877" y="3841497"/>
            <a:ext cx="1344356" cy="2469645"/>
            <a:chOff x="272875" y="1419395"/>
            <a:chExt cx="255950" cy="563168"/>
          </a:xfrm>
        </p:grpSpPr>
        <p:sp>
          <p:nvSpPr>
            <p:cNvPr id="1390" name="Google Shape;1390;p3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3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3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3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3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3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3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3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3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3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3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3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3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3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3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3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35"/>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35"/>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3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35"/>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3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3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3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3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3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3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3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3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3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35"/>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3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3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3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35"/>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35"/>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25" name="Google Shape;1425;p35"/>
          <p:cNvSpPr txBox="1"/>
          <p:nvPr>
            <p:ph type="title"/>
          </p:nvPr>
        </p:nvSpPr>
        <p:spPr>
          <a:xfrm>
            <a:off x="730325" y="3530302"/>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26" name="Google Shape;1426;p35"/>
          <p:cNvSpPr txBox="1"/>
          <p:nvPr>
            <p:ph idx="1" type="subTitle"/>
          </p:nvPr>
        </p:nvSpPr>
        <p:spPr>
          <a:xfrm>
            <a:off x="730325" y="3915850"/>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27" name="Google Shape;1427;p35"/>
          <p:cNvSpPr txBox="1"/>
          <p:nvPr>
            <p:ph idx="2" type="title"/>
          </p:nvPr>
        </p:nvSpPr>
        <p:spPr>
          <a:xfrm>
            <a:off x="3405326" y="3530302"/>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28" name="Google Shape;1428;p35"/>
          <p:cNvSpPr txBox="1"/>
          <p:nvPr>
            <p:ph idx="3" type="subTitle"/>
          </p:nvPr>
        </p:nvSpPr>
        <p:spPr>
          <a:xfrm>
            <a:off x="3405326" y="3915850"/>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29" name="Google Shape;1429;p35"/>
          <p:cNvSpPr txBox="1"/>
          <p:nvPr>
            <p:ph idx="4" type="title"/>
          </p:nvPr>
        </p:nvSpPr>
        <p:spPr>
          <a:xfrm>
            <a:off x="6076283" y="3530302"/>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30" name="Google Shape;1430;p35"/>
          <p:cNvSpPr txBox="1"/>
          <p:nvPr>
            <p:ph idx="5" type="subTitle"/>
          </p:nvPr>
        </p:nvSpPr>
        <p:spPr>
          <a:xfrm>
            <a:off x="6076283" y="3915850"/>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31" name="Google Shape;1431;p35"/>
          <p:cNvSpPr txBox="1"/>
          <p:nvPr>
            <p:ph idx="6"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432" name="Google Shape;1432;p35"/>
          <p:cNvSpPr txBox="1"/>
          <p:nvPr>
            <p:ph idx="7" type="title"/>
          </p:nvPr>
        </p:nvSpPr>
        <p:spPr>
          <a:xfrm>
            <a:off x="730325" y="1813595"/>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33" name="Google Shape;1433;p35"/>
          <p:cNvSpPr txBox="1"/>
          <p:nvPr>
            <p:ph idx="8" type="subTitle"/>
          </p:nvPr>
        </p:nvSpPr>
        <p:spPr>
          <a:xfrm>
            <a:off x="730325" y="2195913"/>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34" name="Google Shape;1434;p35"/>
          <p:cNvSpPr txBox="1"/>
          <p:nvPr>
            <p:ph idx="9" type="title"/>
          </p:nvPr>
        </p:nvSpPr>
        <p:spPr>
          <a:xfrm>
            <a:off x="3405326" y="1813595"/>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35" name="Google Shape;1435;p35"/>
          <p:cNvSpPr txBox="1"/>
          <p:nvPr>
            <p:ph idx="13" type="subTitle"/>
          </p:nvPr>
        </p:nvSpPr>
        <p:spPr>
          <a:xfrm>
            <a:off x="3405326" y="2195913"/>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36" name="Google Shape;1436;p35"/>
          <p:cNvSpPr txBox="1"/>
          <p:nvPr>
            <p:ph idx="14" type="title"/>
          </p:nvPr>
        </p:nvSpPr>
        <p:spPr>
          <a:xfrm>
            <a:off x="6076283" y="1813595"/>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37" name="Google Shape;1437;p35"/>
          <p:cNvSpPr txBox="1"/>
          <p:nvPr>
            <p:ph idx="15" type="subTitle"/>
          </p:nvPr>
        </p:nvSpPr>
        <p:spPr>
          <a:xfrm>
            <a:off x="6076283" y="2195913"/>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BLANK_1_1_1_1_1">
    <p:spTree>
      <p:nvGrpSpPr>
        <p:cNvPr id="1438" name="Shape 1438"/>
        <p:cNvGrpSpPr/>
        <p:nvPr/>
      </p:nvGrpSpPr>
      <p:grpSpPr>
        <a:xfrm>
          <a:off x="0" y="0"/>
          <a:ext cx="0" cy="0"/>
          <a:chOff x="0" y="0"/>
          <a:chExt cx="0" cy="0"/>
        </a:xfrm>
      </p:grpSpPr>
      <p:pic>
        <p:nvPicPr>
          <p:cNvPr id="1439" name="Google Shape;1439;p36"/>
          <p:cNvPicPr preferRelativeResize="0"/>
          <p:nvPr/>
        </p:nvPicPr>
        <p:blipFill>
          <a:blip r:embed="rId2">
            <a:alphaModFix amt="66000"/>
          </a:blip>
          <a:stretch>
            <a:fillRect/>
          </a:stretch>
        </p:blipFill>
        <p:spPr>
          <a:xfrm flipH="1" rot="-2343514">
            <a:off x="-1641553" y="-1719908"/>
            <a:ext cx="3297389" cy="2276638"/>
          </a:xfrm>
          <a:prstGeom prst="rect">
            <a:avLst/>
          </a:prstGeom>
          <a:noFill/>
          <a:ln>
            <a:noFill/>
          </a:ln>
        </p:spPr>
      </p:pic>
      <p:grpSp>
        <p:nvGrpSpPr>
          <p:cNvPr id="1440" name="Google Shape;1440;p36"/>
          <p:cNvGrpSpPr/>
          <p:nvPr/>
        </p:nvGrpSpPr>
        <p:grpSpPr>
          <a:xfrm rot="-8099954">
            <a:off x="-459577" y="-1021623"/>
            <a:ext cx="1344367" cy="1995327"/>
            <a:chOff x="272875" y="1527563"/>
            <a:chExt cx="255950" cy="455000"/>
          </a:xfrm>
        </p:grpSpPr>
        <p:sp>
          <p:nvSpPr>
            <p:cNvPr id="1441" name="Google Shape;1441;p3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3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3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3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3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3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3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3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3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3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3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3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3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3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3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3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3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3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3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3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3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3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3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3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3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3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3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3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3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3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3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3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3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3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3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76" name="Google Shape;1476;p36"/>
          <p:cNvPicPr preferRelativeResize="0"/>
          <p:nvPr/>
        </p:nvPicPr>
        <p:blipFill>
          <a:blip r:embed="rId3">
            <a:alphaModFix amt="74000"/>
          </a:blip>
          <a:stretch>
            <a:fillRect/>
          </a:stretch>
        </p:blipFill>
        <p:spPr>
          <a:xfrm flipH="1" rot="4990199">
            <a:off x="-1127360" y="4108621"/>
            <a:ext cx="2894870" cy="2593321"/>
          </a:xfrm>
          <a:prstGeom prst="rect">
            <a:avLst/>
          </a:prstGeom>
          <a:noFill/>
          <a:ln>
            <a:noFill/>
          </a:ln>
        </p:spPr>
      </p:pic>
      <p:pic>
        <p:nvPicPr>
          <p:cNvPr id="1477" name="Google Shape;1477;p36"/>
          <p:cNvPicPr preferRelativeResize="0"/>
          <p:nvPr/>
        </p:nvPicPr>
        <p:blipFill>
          <a:blip r:embed="rId4">
            <a:alphaModFix amt="74000"/>
          </a:blip>
          <a:stretch>
            <a:fillRect/>
          </a:stretch>
        </p:blipFill>
        <p:spPr>
          <a:xfrm flipH="1" rot="4990199">
            <a:off x="7307615" y="-922016"/>
            <a:ext cx="2894870" cy="2593321"/>
          </a:xfrm>
          <a:prstGeom prst="rect">
            <a:avLst/>
          </a:prstGeom>
          <a:noFill/>
          <a:ln>
            <a:noFill/>
          </a:ln>
        </p:spPr>
      </p:pic>
      <p:sp>
        <p:nvSpPr>
          <p:cNvPr id="1478" name="Google Shape;1478;p36"/>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479" name="Google Shape;1479;p36"/>
          <p:cNvSpPr/>
          <p:nvPr/>
        </p:nvSpPr>
        <p:spPr>
          <a:xfrm flipH="1" rot="231922">
            <a:off x="7473457" y="-6437207"/>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0" name="Google Shape;1480;p36"/>
          <p:cNvPicPr preferRelativeResize="0"/>
          <p:nvPr/>
        </p:nvPicPr>
        <p:blipFill>
          <a:blip r:embed="rId2">
            <a:alphaModFix amt="66000"/>
          </a:blip>
          <a:stretch>
            <a:fillRect/>
          </a:stretch>
        </p:blipFill>
        <p:spPr>
          <a:xfrm flipH="1" rot="-2343514">
            <a:off x="7272347" y="3430567"/>
            <a:ext cx="3297389" cy="2276638"/>
          </a:xfrm>
          <a:prstGeom prst="rect">
            <a:avLst/>
          </a:prstGeom>
          <a:noFill/>
          <a:ln>
            <a:noFill/>
          </a:ln>
        </p:spPr>
      </p:pic>
      <p:grpSp>
        <p:nvGrpSpPr>
          <p:cNvPr id="1481" name="Google Shape;1481;p36"/>
          <p:cNvGrpSpPr/>
          <p:nvPr/>
        </p:nvGrpSpPr>
        <p:grpSpPr>
          <a:xfrm rot="-8099954">
            <a:off x="8454323" y="4128852"/>
            <a:ext cx="1344367" cy="1995327"/>
            <a:chOff x="272875" y="1527563"/>
            <a:chExt cx="255950" cy="455000"/>
          </a:xfrm>
        </p:grpSpPr>
        <p:sp>
          <p:nvSpPr>
            <p:cNvPr id="1482" name="Google Shape;1482;p3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3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3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3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3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3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3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3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3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3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3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3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3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3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3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3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3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3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3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3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3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3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3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3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3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3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3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3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3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3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3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3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3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3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3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and text">
  <p:cSld name="BLANK_1_1_1_1_1_1">
    <p:spTree>
      <p:nvGrpSpPr>
        <p:cNvPr id="1517" name="Shape 1517"/>
        <p:cNvGrpSpPr/>
        <p:nvPr/>
      </p:nvGrpSpPr>
      <p:grpSpPr>
        <a:xfrm>
          <a:off x="0" y="0"/>
          <a:ext cx="0" cy="0"/>
          <a:chOff x="0" y="0"/>
          <a:chExt cx="0" cy="0"/>
        </a:xfrm>
      </p:grpSpPr>
      <p:sp>
        <p:nvSpPr>
          <p:cNvPr id="1518" name="Google Shape;1518;p37"/>
          <p:cNvSpPr txBox="1"/>
          <p:nvPr>
            <p:ph hasCustomPrompt="1" type="title"/>
          </p:nvPr>
        </p:nvSpPr>
        <p:spPr>
          <a:xfrm>
            <a:off x="3040947" y="1992075"/>
            <a:ext cx="11358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519" name="Google Shape;1519;p37"/>
          <p:cNvSpPr txBox="1"/>
          <p:nvPr>
            <p:ph idx="1" type="subTitle"/>
          </p:nvPr>
        </p:nvSpPr>
        <p:spPr>
          <a:xfrm>
            <a:off x="4570802" y="3295975"/>
            <a:ext cx="19134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20" name="Google Shape;1520;p37"/>
          <p:cNvSpPr txBox="1"/>
          <p:nvPr>
            <p:ph hasCustomPrompt="1" idx="2" type="title"/>
          </p:nvPr>
        </p:nvSpPr>
        <p:spPr>
          <a:xfrm>
            <a:off x="4959602" y="1992075"/>
            <a:ext cx="11358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521" name="Google Shape;1521;p37"/>
          <p:cNvSpPr txBox="1"/>
          <p:nvPr>
            <p:ph idx="3" type="subTitle"/>
          </p:nvPr>
        </p:nvSpPr>
        <p:spPr>
          <a:xfrm>
            <a:off x="2645697" y="3295975"/>
            <a:ext cx="19263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22" name="Google Shape;1522;p37"/>
          <p:cNvSpPr txBox="1"/>
          <p:nvPr>
            <p:ph hasCustomPrompt="1" idx="4" type="title"/>
          </p:nvPr>
        </p:nvSpPr>
        <p:spPr>
          <a:xfrm>
            <a:off x="6926450" y="1992075"/>
            <a:ext cx="10830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523" name="Google Shape;1523;p37"/>
          <p:cNvSpPr txBox="1"/>
          <p:nvPr>
            <p:ph idx="5" type="subTitle"/>
          </p:nvPr>
        </p:nvSpPr>
        <p:spPr>
          <a:xfrm>
            <a:off x="6507950" y="3295975"/>
            <a:ext cx="19200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24" name="Google Shape;1524;p37"/>
          <p:cNvSpPr txBox="1"/>
          <p:nvPr>
            <p:ph hasCustomPrompt="1" idx="6" type="title"/>
          </p:nvPr>
        </p:nvSpPr>
        <p:spPr>
          <a:xfrm>
            <a:off x="1146160" y="1992075"/>
            <a:ext cx="10830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525" name="Google Shape;1525;p37"/>
          <p:cNvSpPr txBox="1"/>
          <p:nvPr>
            <p:ph idx="7" type="subTitle"/>
          </p:nvPr>
        </p:nvSpPr>
        <p:spPr>
          <a:xfrm>
            <a:off x="724510" y="3295975"/>
            <a:ext cx="19263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26" name="Google Shape;1526;p37"/>
          <p:cNvSpPr txBox="1"/>
          <p:nvPr>
            <p:ph idx="8" type="subTitle"/>
          </p:nvPr>
        </p:nvSpPr>
        <p:spPr>
          <a:xfrm>
            <a:off x="722260" y="3632696"/>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27" name="Google Shape;1527;p37"/>
          <p:cNvSpPr txBox="1"/>
          <p:nvPr>
            <p:ph idx="9" type="subTitle"/>
          </p:nvPr>
        </p:nvSpPr>
        <p:spPr>
          <a:xfrm>
            <a:off x="2643447" y="3632696"/>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28" name="Google Shape;1528;p37"/>
          <p:cNvSpPr txBox="1"/>
          <p:nvPr>
            <p:ph idx="13" type="subTitle"/>
          </p:nvPr>
        </p:nvSpPr>
        <p:spPr>
          <a:xfrm>
            <a:off x="4562102" y="3632696"/>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29" name="Google Shape;1529;p37"/>
          <p:cNvSpPr txBox="1"/>
          <p:nvPr>
            <p:ph idx="14" type="subTitle"/>
          </p:nvPr>
        </p:nvSpPr>
        <p:spPr>
          <a:xfrm>
            <a:off x="6502550" y="3632700"/>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530" name="Google Shape;1530;p37"/>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1531" name="Google Shape;1531;p37"/>
          <p:cNvGrpSpPr/>
          <p:nvPr/>
        </p:nvGrpSpPr>
        <p:grpSpPr>
          <a:xfrm rot="-987768">
            <a:off x="7751817" y="-266278"/>
            <a:ext cx="1344359" cy="1995308"/>
            <a:chOff x="272875" y="1527563"/>
            <a:chExt cx="255950" cy="455000"/>
          </a:xfrm>
        </p:grpSpPr>
        <p:sp>
          <p:nvSpPr>
            <p:cNvPr id="1532" name="Google Shape;1532;p3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3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3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3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3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3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3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3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3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3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3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3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3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3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3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3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3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3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3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3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3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3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3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3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3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3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3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3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3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3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3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3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3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3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3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67" name="Google Shape;1567;p37"/>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1568" name="Google Shape;1568;p37"/>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569" name="Google Shape;1569;p37"/>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37"/>
          <p:cNvSpPr txBox="1"/>
          <p:nvPr>
            <p:ph idx="15"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CUSTOM_1">
    <p:spTree>
      <p:nvGrpSpPr>
        <p:cNvPr id="1571" name="Shape 1571"/>
        <p:cNvGrpSpPr/>
        <p:nvPr/>
      </p:nvGrpSpPr>
      <p:grpSpPr>
        <a:xfrm>
          <a:off x="0" y="0"/>
          <a:ext cx="0" cy="0"/>
          <a:chOff x="0" y="0"/>
          <a:chExt cx="0" cy="0"/>
        </a:xfrm>
      </p:grpSpPr>
      <p:sp>
        <p:nvSpPr>
          <p:cNvPr id="1572" name="Google Shape;1572;p38"/>
          <p:cNvSpPr txBox="1"/>
          <p:nvPr>
            <p:ph idx="1" type="subTitle"/>
          </p:nvPr>
        </p:nvSpPr>
        <p:spPr>
          <a:xfrm>
            <a:off x="671450" y="2555700"/>
            <a:ext cx="3566700" cy="1166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573" name="Google Shape;1573;p38"/>
          <p:cNvSpPr txBox="1"/>
          <p:nvPr>
            <p:ph type="ctrTitle"/>
          </p:nvPr>
        </p:nvSpPr>
        <p:spPr>
          <a:xfrm>
            <a:off x="671450" y="1875052"/>
            <a:ext cx="2604300" cy="5730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pic>
        <p:nvPicPr>
          <p:cNvPr id="1574" name="Google Shape;1574;p38"/>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575" name="Google Shape;1575;p38"/>
          <p:cNvPicPr preferRelativeResize="0"/>
          <p:nvPr/>
        </p:nvPicPr>
        <p:blipFill>
          <a:blip r:embed="rId3">
            <a:alphaModFix amt="66000"/>
          </a:blip>
          <a:stretch>
            <a:fillRect/>
          </a:stretch>
        </p:blipFill>
        <p:spPr>
          <a:xfrm flipH="1" rot="1326165">
            <a:off x="-191445" y="4128883"/>
            <a:ext cx="3297389" cy="2276634"/>
          </a:xfrm>
          <a:prstGeom prst="rect">
            <a:avLst/>
          </a:prstGeom>
          <a:noFill/>
          <a:ln>
            <a:noFill/>
          </a:ln>
        </p:spPr>
      </p:pic>
      <p:grpSp>
        <p:nvGrpSpPr>
          <p:cNvPr id="1576" name="Google Shape;1576;p38"/>
          <p:cNvGrpSpPr/>
          <p:nvPr/>
        </p:nvGrpSpPr>
        <p:grpSpPr>
          <a:xfrm rot="-2700000">
            <a:off x="8026513" y="-183341"/>
            <a:ext cx="1344349" cy="1995327"/>
            <a:chOff x="272875" y="1527563"/>
            <a:chExt cx="255950" cy="455000"/>
          </a:xfrm>
        </p:grpSpPr>
        <p:sp>
          <p:nvSpPr>
            <p:cNvPr id="1577" name="Google Shape;1577;p3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3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3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3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3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3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3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3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3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3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3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3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3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3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3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3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3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3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3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3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3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3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3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3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3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3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3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3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3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3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3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3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3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3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3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2" name="Google Shape;1612;p38"/>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13" name="Google Shape;1613;p38"/>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614" name="Google Shape;1614;p38"/>
          <p:cNvPicPr preferRelativeResize="0"/>
          <p:nvPr/>
        </p:nvPicPr>
        <p:blipFill>
          <a:blip r:embed="rId5">
            <a:alphaModFix amt="74000"/>
          </a:blip>
          <a:stretch>
            <a:fillRect/>
          </a:stretch>
        </p:blipFill>
        <p:spPr>
          <a:xfrm flipH="1" rot="-9631575">
            <a:off x="-1503235" y="-1230424"/>
            <a:ext cx="2894874" cy="259332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1615" name="Shape 1615"/>
        <p:cNvGrpSpPr/>
        <p:nvPr/>
      </p:nvGrpSpPr>
      <p:grpSpPr>
        <a:xfrm>
          <a:off x="0" y="0"/>
          <a:ext cx="0" cy="0"/>
          <a:chOff x="0" y="0"/>
          <a:chExt cx="0" cy="0"/>
        </a:xfrm>
      </p:grpSpPr>
      <p:sp>
        <p:nvSpPr>
          <p:cNvPr id="1616" name="Google Shape;1616;p39"/>
          <p:cNvSpPr txBox="1"/>
          <p:nvPr>
            <p:ph idx="1" type="subTitle"/>
          </p:nvPr>
        </p:nvSpPr>
        <p:spPr>
          <a:xfrm>
            <a:off x="544025" y="3120381"/>
            <a:ext cx="2286000" cy="4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atin typeface="Overpass Black"/>
                <a:ea typeface="Overpass Black"/>
                <a:cs typeface="Overpass Black"/>
                <a:sym typeface="Overpass Black"/>
              </a:defRPr>
            </a:lvl1pPr>
            <a:lvl2pPr lvl="1" rtl="0" algn="ctr">
              <a:lnSpc>
                <a:spcPct val="100000"/>
              </a:lnSpc>
              <a:spcBef>
                <a:spcPts val="0"/>
              </a:spcBef>
              <a:spcAft>
                <a:spcPts val="0"/>
              </a:spcAft>
              <a:buNone/>
              <a:defRPr sz="1600">
                <a:latin typeface="Overpass Black"/>
                <a:ea typeface="Overpass Black"/>
                <a:cs typeface="Overpass Black"/>
                <a:sym typeface="Overpass Black"/>
              </a:defRPr>
            </a:lvl2pPr>
            <a:lvl3pPr lvl="2" rtl="0" algn="ctr">
              <a:lnSpc>
                <a:spcPct val="100000"/>
              </a:lnSpc>
              <a:spcBef>
                <a:spcPts val="0"/>
              </a:spcBef>
              <a:spcAft>
                <a:spcPts val="0"/>
              </a:spcAft>
              <a:buNone/>
              <a:defRPr sz="1600">
                <a:latin typeface="Overpass Black"/>
                <a:ea typeface="Overpass Black"/>
                <a:cs typeface="Overpass Black"/>
                <a:sym typeface="Overpass Black"/>
              </a:defRPr>
            </a:lvl3pPr>
            <a:lvl4pPr lvl="3" rtl="0" algn="ctr">
              <a:lnSpc>
                <a:spcPct val="100000"/>
              </a:lnSpc>
              <a:spcBef>
                <a:spcPts val="0"/>
              </a:spcBef>
              <a:spcAft>
                <a:spcPts val="0"/>
              </a:spcAft>
              <a:buNone/>
              <a:defRPr sz="1600">
                <a:latin typeface="Overpass Black"/>
                <a:ea typeface="Overpass Black"/>
                <a:cs typeface="Overpass Black"/>
                <a:sym typeface="Overpass Black"/>
              </a:defRPr>
            </a:lvl4pPr>
            <a:lvl5pPr lvl="4" rtl="0" algn="ctr">
              <a:lnSpc>
                <a:spcPct val="100000"/>
              </a:lnSpc>
              <a:spcBef>
                <a:spcPts val="0"/>
              </a:spcBef>
              <a:spcAft>
                <a:spcPts val="0"/>
              </a:spcAft>
              <a:buNone/>
              <a:defRPr sz="1600">
                <a:latin typeface="Overpass Black"/>
                <a:ea typeface="Overpass Black"/>
                <a:cs typeface="Overpass Black"/>
                <a:sym typeface="Overpass Black"/>
              </a:defRPr>
            </a:lvl5pPr>
            <a:lvl6pPr lvl="5" rtl="0" algn="ctr">
              <a:lnSpc>
                <a:spcPct val="100000"/>
              </a:lnSpc>
              <a:spcBef>
                <a:spcPts val="0"/>
              </a:spcBef>
              <a:spcAft>
                <a:spcPts val="0"/>
              </a:spcAft>
              <a:buNone/>
              <a:defRPr sz="1600">
                <a:latin typeface="Overpass Black"/>
                <a:ea typeface="Overpass Black"/>
                <a:cs typeface="Overpass Black"/>
                <a:sym typeface="Overpass Black"/>
              </a:defRPr>
            </a:lvl6pPr>
            <a:lvl7pPr lvl="6" rtl="0" algn="ctr">
              <a:lnSpc>
                <a:spcPct val="100000"/>
              </a:lnSpc>
              <a:spcBef>
                <a:spcPts val="0"/>
              </a:spcBef>
              <a:spcAft>
                <a:spcPts val="0"/>
              </a:spcAft>
              <a:buNone/>
              <a:defRPr sz="1600">
                <a:latin typeface="Overpass Black"/>
                <a:ea typeface="Overpass Black"/>
                <a:cs typeface="Overpass Black"/>
                <a:sym typeface="Overpass Black"/>
              </a:defRPr>
            </a:lvl7pPr>
            <a:lvl8pPr lvl="7" rtl="0" algn="ctr">
              <a:lnSpc>
                <a:spcPct val="100000"/>
              </a:lnSpc>
              <a:spcBef>
                <a:spcPts val="0"/>
              </a:spcBef>
              <a:spcAft>
                <a:spcPts val="0"/>
              </a:spcAft>
              <a:buNone/>
              <a:defRPr sz="1600">
                <a:latin typeface="Overpass Black"/>
                <a:ea typeface="Overpass Black"/>
                <a:cs typeface="Overpass Black"/>
                <a:sym typeface="Overpass Black"/>
              </a:defRPr>
            </a:lvl8pPr>
            <a:lvl9pPr lvl="8" rtl="0" algn="ctr">
              <a:lnSpc>
                <a:spcPct val="100000"/>
              </a:lnSpc>
              <a:spcBef>
                <a:spcPts val="0"/>
              </a:spcBef>
              <a:spcAft>
                <a:spcPts val="0"/>
              </a:spcAft>
              <a:buNone/>
              <a:defRPr sz="1600">
                <a:latin typeface="Overpass Black"/>
                <a:ea typeface="Overpass Black"/>
                <a:cs typeface="Overpass Black"/>
                <a:sym typeface="Overpass Black"/>
              </a:defRPr>
            </a:lvl9pPr>
          </a:lstStyle>
          <a:p/>
        </p:txBody>
      </p:sp>
      <p:sp>
        <p:nvSpPr>
          <p:cNvPr id="1617" name="Google Shape;1617;p39"/>
          <p:cNvSpPr txBox="1"/>
          <p:nvPr>
            <p:ph idx="2" type="subTitle"/>
          </p:nvPr>
        </p:nvSpPr>
        <p:spPr>
          <a:xfrm>
            <a:off x="544025" y="3429595"/>
            <a:ext cx="2286000" cy="84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618" name="Google Shape;1618;p39"/>
          <p:cNvSpPr txBox="1"/>
          <p:nvPr>
            <p:ph idx="3" type="subTitle"/>
          </p:nvPr>
        </p:nvSpPr>
        <p:spPr>
          <a:xfrm>
            <a:off x="3147280" y="3120381"/>
            <a:ext cx="2467500" cy="4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atin typeface="Overpass Black"/>
                <a:ea typeface="Overpass Black"/>
                <a:cs typeface="Overpass Black"/>
                <a:sym typeface="Overpass Black"/>
              </a:defRPr>
            </a:lvl1pPr>
            <a:lvl2pPr lvl="1" rtl="0" algn="ctr">
              <a:lnSpc>
                <a:spcPct val="100000"/>
              </a:lnSpc>
              <a:spcBef>
                <a:spcPts val="0"/>
              </a:spcBef>
              <a:spcAft>
                <a:spcPts val="0"/>
              </a:spcAft>
              <a:buNone/>
              <a:defRPr sz="1600">
                <a:latin typeface="Overpass Black"/>
                <a:ea typeface="Overpass Black"/>
                <a:cs typeface="Overpass Black"/>
                <a:sym typeface="Overpass Black"/>
              </a:defRPr>
            </a:lvl2pPr>
            <a:lvl3pPr lvl="2" rtl="0" algn="ctr">
              <a:lnSpc>
                <a:spcPct val="100000"/>
              </a:lnSpc>
              <a:spcBef>
                <a:spcPts val="0"/>
              </a:spcBef>
              <a:spcAft>
                <a:spcPts val="0"/>
              </a:spcAft>
              <a:buNone/>
              <a:defRPr sz="1600">
                <a:latin typeface="Overpass Black"/>
                <a:ea typeface="Overpass Black"/>
                <a:cs typeface="Overpass Black"/>
                <a:sym typeface="Overpass Black"/>
              </a:defRPr>
            </a:lvl3pPr>
            <a:lvl4pPr lvl="3" rtl="0" algn="ctr">
              <a:lnSpc>
                <a:spcPct val="100000"/>
              </a:lnSpc>
              <a:spcBef>
                <a:spcPts val="0"/>
              </a:spcBef>
              <a:spcAft>
                <a:spcPts val="0"/>
              </a:spcAft>
              <a:buNone/>
              <a:defRPr sz="1600">
                <a:latin typeface="Overpass Black"/>
                <a:ea typeface="Overpass Black"/>
                <a:cs typeface="Overpass Black"/>
                <a:sym typeface="Overpass Black"/>
              </a:defRPr>
            </a:lvl4pPr>
            <a:lvl5pPr lvl="4" rtl="0" algn="ctr">
              <a:lnSpc>
                <a:spcPct val="100000"/>
              </a:lnSpc>
              <a:spcBef>
                <a:spcPts val="0"/>
              </a:spcBef>
              <a:spcAft>
                <a:spcPts val="0"/>
              </a:spcAft>
              <a:buNone/>
              <a:defRPr sz="1600">
                <a:latin typeface="Overpass Black"/>
                <a:ea typeface="Overpass Black"/>
                <a:cs typeface="Overpass Black"/>
                <a:sym typeface="Overpass Black"/>
              </a:defRPr>
            </a:lvl5pPr>
            <a:lvl6pPr lvl="5" rtl="0" algn="ctr">
              <a:lnSpc>
                <a:spcPct val="100000"/>
              </a:lnSpc>
              <a:spcBef>
                <a:spcPts val="0"/>
              </a:spcBef>
              <a:spcAft>
                <a:spcPts val="0"/>
              </a:spcAft>
              <a:buNone/>
              <a:defRPr sz="1600">
                <a:latin typeface="Overpass Black"/>
                <a:ea typeface="Overpass Black"/>
                <a:cs typeface="Overpass Black"/>
                <a:sym typeface="Overpass Black"/>
              </a:defRPr>
            </a:lvl6pPr>
            <a:lvl7pPr lvl="6" rtl="0" algn="ctr">
              <a:lnSpc>
                <a:spcPct val="100000"/>
              </a:lnSpc>
              <a:spcBef>
                <a:spcPts val="0"/>
              </a:spcBef>
              <a:spcAft>
                <a:spcPts val="0"/>
              </a:spcAft>
              <a:buNone/>
              <a:defRPr sz="1600">
                <a:latin typeface="Overpass Black"/>
                <a:ea typeface="Overpass Black"/>
                <a:cs typeface="Overpass Black"/>
                <a:sym typeface="Overpass Black"/>
              </a:defRPr>
            </a:lvl7pPr>
            <a:lvl8pPr lvl="7" rtl="0" algn="ctr">
              <a:lnSpc>
                <a:spcPct val="100000"/>
              </a:lnSpc>
              <a:spcBef>
                <a:spcPts val="0"/>
              </a:spcBef>
              <a:spcAft>
                <a:spcPts val="0"/>
              </a:spcAft>
              <a:buNone/>
              <a:defRPr sz="1600">
                <a:latin typeface="Overpass Black"/>
                <a:ea typeface="Overpass Black"/>
                <a:cs typeface="Overpass Black"/>
                <a:sym typeface="Overpass Black"/>
              </a:defRPr>
            </a:lvl8pPr>
            <a:lvl9pPr lvl="8" rtl="0" algn="ctr">
              <a:lnSpc>
                <a:spcPct val="100000"/>
              </a:lnSpc>
              <a:spcBef>
                <a:spcPts val="0"/>
              </a:spcBef>
              <a:spcAft>
                <a:spcPts val="0"/>
              </a:spcAft>
              <a:buNone/>
              <a:defRPr sz="1600">
                <a:latin typeface="Overpass Black"/>
                <a:ea typeface="Overpass Black"/>
                <a:cs typeface="Overpass Black"/>
                <a:sym typeface="Overpass Black"/>
              </a:defRPr>
            </a:lvl9pPr>
          </a:lstStyle>
          <a:p/>
        </p:txBody>
      </p:sp>
      <p:sp>
        <p:nvSpPr>
          <p:cNvPr id="1619" name="Google Shape;1619;p39"/>
          <p:cNvSpPr txBox="1"/>
          <p:nvPr>
            <p:ph idx="4" type="subTitle"/>
          </p:nvPr>
        </p:nvSpPr>
        <p:spPr>
          <a:xfrm>
            <a:off x="3238030" y="3429595"/>
            <a:ext cx="2286000" cy="84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620" name="Google Shape;1620;p39"/>
          <p:cNvSpPr txBox="1"/>
          <p:nvPr>
            <p:ph idx="5" type="subTitle"/>
          </p:nvPr>
        </p:nvSpPr>
        <p:spPr>
          <a:xfrm>
            <a:off x="5784651" y="3120381"/>
            <a:ext cx="2467500" cy="4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atin typeface="Overpass Black"/>
                <a:ea typeface="Overpass Black"/>
                <a:cs typeface="Overpass Black"/>
                <a:sym typeface="Overpass Black"/>
              </a:defRPr>
            </a:lvl1pPr>
            <a:lvl2pPr lvl="1" rtl="0" algn="ctr">
              <a:lnSpc>
                <a:spcPct val="100000"/>
              </a:lnSpc>
              <a:spcBef>
                <a:spcPts val="0"/>
              </a:spcBef>
              <a:spcAft>
                <a:spcPts val="0"/>
              </a:spcAft>
              <a:buNone/>
              <a:defRPr sz="1600">
                <a:latin typeface="Overpass Black"/>
                <a:ea typeface="Overpass Black"/>
                <a:cs typeface="Overpass Black"/>
                <a:sym typeface="Overpass Black"/>
              </a:defRPr>
            </a:lvl2pPr>
            <a:lvl3pPr lvl="2" rtl="0" algn="ctr">
              <a:lnSpc>
                <a:spcPct val="100000"/>
              </a:lnSpc>
              <a:spcBef>
                <a:spcPts val="0"/>
              </a:spcBef>
              <a:spcAft>
                <a:spcPts val="0"/>
              </a:spcAft>
              <a:buNone/>
              <a:defRPr sz="1600">
                <a:latin typeface="Overpass Black"/>
                <a:ea typeface="Overpass Black"/>
                <a:cs typeface="Overpass Black"/>
                <a:sym typeface="Overpass Black"/>
              </a:defRPr>
            </a:lvl3pPr>
            <a:lvl4pPr lvl="3" rtl="0" algn="ctr">
              <a:lnSpc>
                <a:spcPct val="100000"/>
              </a:lnSpc>
              <a:spcBef>
                <a:spcPts val="0"/>
              </a:spcBef>
              <a:spcAft>
                <a:spcPts val="0"/>
              </a:spcAft>
              <a:buNone/>
              <a:defRPr sz="1600">
                <a:latin typeface="Overpass Black"/>
                <a:ea typeface="Overpass Black"/>
                <a:cs typeface="Overpass Black"/>
                <a:sym typeface="Overpass Black"/>
              </a:defRPr>
            </a:lvl4pPr>
            <a:lvl5pPr lvl="4" rtl="0" algn="ctr">
              <a:lnSpc>
                <a:spcPct val="100000"/>
              </a:lnSpc>
              <a:spcBef>
                <a:spcPts val="0"/>
              </a:spcBef>
              <a:spcAft>
                <a:spcPts val="0"/>
              </a:spcAft>
              <a:buNone/>
              <a:defRPr sz="1600">
                <a:latin typeface="Overpass Black"/>
                <a:ea typeface="Overpass Black"/>
                <a:cs typeface="Overpass Black"/>
                <a:sym typeface="Overpass Black"/>
              </a:defRPr>
            </a:lvl5pPr>
            <a:lvl6pPr lvl="5" rtl="0" algn="ctr">
              <a:lnSpc>
                <a:spcPct val="100000"/>
              </a:lnSpc>
              <a:spcBef>
                <a:spcPts val="0"/>
              </a:spcBef>
              <a:spcAft>
                <a:spcPts val="0"/>
              </a:spcAft>
              <a:buNone/>
              <a:defRPr sz="1600">
                <a:latin typeface="Overpass Black"/>
                <a:ea typeface="Overpass Black"/>
                <a:cs typeface="Overpass Black"/>
                <a:sym typeface="Overpass Black"/>
              </a:defRPr>
            </a:lvl6pPr>
            <a:lvl7pPr lvl="6" rtl="0" algn="ctr">
              <a:lnSpc>
                <a:spcPct val="100000"/>
              </a:lnSpc>
              <a:spcBef>
                <a:spcPts val="0"/>
              </a:spcBef>
              <a:spcAft>
                <a:spcPts val="0"/>
              </a:spcAft>
              <a:buNone/>
              <a:defRPr sz="1600">
                <a:latin typeface="Overpass Black"/>
                <a:ea typeface="Overpass Black"/>
                <a:cs typeface="Overpass Black"/>
                <a:sym typeface="Overpass Black"/>
              </a:defRPr>
            </a:lvl7pPr>
            <a:lvl8pPr lvl="7" rtl="0" algn="ctr">
              <a:lnSpc>
                <a:spcPct val="100000"/>
              </a:lnSpc>
              <a:spcBef>
                <a:spcPts val="0"/>
              </a:spcBef>
              <a:spcAft>
                <a:spcPts val="0"/>
              </a:spcAft>
              <a:buNone/>
              <a:defRPr sz="1600">
                <a:latin typeface="Overpass Black"/>
                <a:ea typeface="Overpass Black"/>
                <a:cs typeface="Overpass Black"/>
                <a:sym typeface="Overpass Black"/>
              </a:defRPr>
            </a:lvl8pPr>
            <a:lvl9pPr lvl="8" rtl="0" algn="ctr">
              <a:lnSpc>
                <a:spcPct val="100000"/>
              </a:lnSpc>
              <a:spcBef>
                <a:spcPts val="0"/>
              </a:spcBef>
              <a:spcAft>
                <a:spcPts val="0"/>
              </a:spcAft>
              <a:buNone/>
              <a:defRPr sz="1600">
                <a:latin typeface="Overpass Black"/>
                <a:ea typeface="Overpass Black"/>
                <a:cs typeface="Overpass Black"/>
                <a:sym typeface="Overpass Black"/>
              </a:defRPr>
            </a:lvl9pPr>
          </a:lstStyle>
          <a:p/>
        </p:txBody>
      </p:sp>
      <p:sp>
        <p:nvSpPr>
          <p:cNvPr id="1621" name="Google Shape;1621;p39"/>
          <p:cNvSpPr txBox="1"/>
          <p:nvPr>
            <p:ph idx="6" type="subTitle"/>
          </p:nvPr>
        </p:nvSpPr>
        <p:spPr>
          <a:xfrm>
            <a:off x="5875400" y="3429595"/>
            <a:ext cx="2286000" cy="84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622" name="Google Shape;1622;p39"/>
          <p:cNvSpPr txBox="1"/>
          <p:nvPr>
            <p:ph hasCustomPrompt="1" type="title"/>
          </p:nvPr>
        </p:nvSpPr>
        <p:spPr>
          <a:xfrm>
            <a:off x="3450130" y="2341726"/>
            <a:ext cx="1861800" cy="54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623" name="Google Shape;1623;p39"/>
          <p:cNvSpPr txBox="1"/>
          <p:nvPr>
            <p:ph hasCustomPrompt="1" idx="7" type="title"/>
          </p:nvPr>
        </p:nvSpPr>
        <p:spPr>
          <a:xfrm>
            <a:off x="6087501" y="2341726"/>
            <a:ext cx="1861800" cy="54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624" name="Google Shape;1624;p39"/>
          <p:cNvSpPr txBox="1"/>
          <p:nvPr>
            <p:ph hasCustomPrompt="1" idx="8" type="title"/>
          </p:nvPr>
        </p:nvSpPr>
        <p:spPr>
          <a:xfrm>
            <a:off x="756125" y="2341726"/>
            <a:ext cx="1861800" cy="54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pic>
        <p:nvPicPr>
          <p:cNvPr id="1625" name="Google Shape;1625;p39"/>
          <p:cNvPicPr preferRelativeResize="0"/>
          <p:nvPr/>
        </p:nvPicPr>
        <p:blipFill>
          <a:blip r:embed="rId2">
            <a:alphaModFix amt="66000"/>
          </a:blip>
          <a:stretch>
            <a:fillRect/>
          </a:stretch>
        </p:blipFill>
        <p:spPr>
          <a:xfrm flipH="1" rot="-2343514">
            <a:off x="-1641553" y="-1719908"/>
            <a:ext cx="3297389" cy="2276638"/>
          </a:xfrm>
          <a:prstGeom prst="rect">
            <a:avLst/>
          </a:prstGeom>
          <a:noFill/>
          <a:ln>
            <a:noFill/>
          </a:ln>
        </p:spPr>
      </p:pic>
      <p:grpSp>
        <p:nvGrpSpPr>
          <p:cNvPr id="1626" name="Google Shape;1626;p39"/>
          <p:cNvGrpSpPr/>
          <p:nvPr/>
        </p:nvGrpSpPr>
        <p:grpSpPr>
          <a:xfrm rot="-8099954">
            <a:off x="-459577" y="-1021623"/>
            <a:ext cx="1344367" cy="1995327"/>
            <a:chOff x="272875" y="1527563"/>
            <a:chExt cx="255950" cy="455000"/>
          </a:xfrm>
        </p:grpSpPr>
        <p:sp>
          <p:nvSpPr>
            <p:cNvPr id="1627" name="Google Shape;1627;p3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3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3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3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3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3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3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3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3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3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3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3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3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3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3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3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3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3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3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3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3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3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3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3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3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3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3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3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3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3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3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3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3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3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3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62" name="Google Shape;1662;p39"/>
          <p:cNvPicPr preferRelativeResize="0"/>
          <p:nvPr/>
        </p:nvPicPr>
        <p:blipFill>
          <a:blip r:embed="rId3">
            <a:alphaModFix amt="74000"/>
          </a:blip>
          <a:stretch>
            <a:fillRect/>
          </a:stretch>
        </p:blipFill>
        <p:spPr>
          <a:xfrm flipH="1" rot="4990199">
            <a:off x="-1127360" y="4108621"/>
            <a:ext cx="2894870" cy="2593321"/>
          </a:xfrm>
          <a:prstGeom prst="rect">
            <a:avLst/>
          </a:prstGeom>
          <a:noFill/>
          <a:ln>
            <a:noFill/>
          </a:ln>
        </p:spPr>
      </p:pic>
      <p:pic>
        <p:nvPicPr>
          <p:cNvPr id="1663" name="Google Shape;1663;p39"/>
          <p:cNvPicPr preferRelativeResize="0"/>
          <p:nvPr/>
        </p:nvPicPr>
        <p:blipFill>
          <a:blip r:embed="rId4">
            <a:alphaModFix amt="74000"/>
          </a:blip>
          <a:stretch>
            <a:fillRect/>
          </a:stretch>
        </p:blipFill>
        <p:spPr>
          <a:xfrm flipH="1" rot="4990199">
            <a:off x="7307615" y="-922016"/>
            <a:ext cx="2894870" cy="2593321"/>
          </a:xfrm>
          <a:prstGeom prst="rect">
            <a:avLst/>
          </a:prstGeom>
          <a:noFill/>
          <a:ln>
            <a:noFill/>
          </a:ln>
        </p:spPr>
      </p:pic>
      <p:sp>
        <p:nvSpPr>
          <p:cNvPr id="1664" name="Google Shape;1664;p39"/>
          <p:cNvSpPr txBox="1"/>
          <p:nvPr>
            <p:ph idx="9"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665" name="Google Shape;1665;p39"/>
          <p:cNvSpPr/>
          <p:nvPr/>
        </p:nvSpPr>
        <p:spPr>
          <a:xfrm rot="-2136675">
            <a:off x="7291512" y="4066884"/>
            <a:ext cx="2264977" cy="2165734"/>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image" Target="../media/image1.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7"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83" name="Shape 83"/>
        <p:cNvGrpSpPr/>
        <p:nvPr/>
      </p:nvGrpSpPr>
      <p:grpSpPr>
        <a:xfrm>
          <a:off x="0" y="0"/>
          <a:ext cx="0" cy="0"/>
          <a:chOff x="0" y="0"/>
          <a:chExt cx="0" cy="0"/>
        </a:xfrm>
      </p:grpSpPr>
      <p:sp>
        <p:nvSpPr>
          <p:cNvPr id="84" name="Google Shape;84;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p:txBody>
      </p:sp>
      <p:sp>
        <p:nvSpPr>
          <p:cNvPr id="85" name="Google Shape;85;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indent="-317500" lvl="1" marL="9144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9" name="Shape 1669"/>
        <p:cNvGrpSpPr/>
        <p:nvPr/>
      </p:nvGrpSpPr>
      <p:grpSpPr>
        <a:xfrm>
          <a:off x="0" y="0"/>
          <a:ext cx="0" cy="0"/>
          <a:chOff x="0" y="0"/>
          <a:chExt cx="0" cy="0"/>
        </a:xfrm>
      </p:grpSpPr>
      <p:pic>
        <p:nvPicPr>
          <p:cNvPr id="1670" name="Google Shape;1670;p40"/>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1671" name="Google Shape;1671;p40"/>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pic>
        <p:nvPicPr>
          <p:cNvPr id="1672" name="Google Shape;1672;p40"/>
          <p:cNvPicPr preferRelativeResize="0"/>
          <p:nvPr/>
        </p:nvPicPr>
        <p:blipFill>
          <a:blip r:embed="rId5">
            <a:alphaModFix amt="47000"/>
          </a:blip>
          <a:stretch>
            <a:fillRect/>
          </a:stretch>
        </p:blipFill>
        <p:spPr>
          <a:xfrm>
            <a:off x="1808452" y="227299"/>
            <a:ext cx="5527099" cy="4562724"/>
          </a:xfrm>
          <a:prstGeom prst="rect">
            <a:avLst/>
          </a:prstGeom>
          <a:noFill/>
          <a:ln>
            <a:noFill/>
          </a:ln>
        </p:spPr>
      </p:pic>
      <p:sp>
        <p:nvSpPr>
          <p:cNvPr id="1673" name="Google Shape;1673;p40"/>
          <p:cNvSpPr txBox="1"/>
          <p:nvPr>
            <p:ph type="ctrTitle"/>
          </p:nvPr>
        </p:nvSpPr>
        <p:spPr>
          <a:xfrm>
            <a:off x="1426500" y="1008213"/>
            <a:ext cx="6291000" cy="243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a:t>One of Us is Lying</a:t>
            </a:r>
            <a:endParaRPr i="1" sz="1800"/>
          </a:p>
          <a:p>
            <a:pPr indent="0" lvl="0" marL="0" rtl="0" algn="ctr">
              <a:spcBef>
                <a:spcPts val="0"/>
              </a:spcBef>
              <a:spcAft>
                <a:spcPts val="0"/>
              </a:spcAft>
              <a:buNone/>
            </a:pPr>
            <a:r>
              <a:rPr lang="en" sz="2400"/>
              <a:t>Author: Karen M. McManus</a:t>
            </a:r>
            <a:endParaRPr sz="2400"/>
          </a:p>
        </p:txBody>
      </p:sp>
      <p:sp>
        <p:nvSpPr>
          <p:cNvPr id="1674" name="Google Shape;1674;p40"/>
          <p:cNvSpPr txBox="1"/>
          <p:nvPr>
            <p:ph idx="1" type="subTitle"/>
          </p:nvPr>
        </p:nvSpPr>
        <p:spPr>
          <a:xfrm>
            <a:off x="720000" y="3440613"/>
            <a:ext cx="77040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By: Sample Student</a:t>
            </a:r>
            <a:endParaRPr/>
          </a:p>
          <a:p>
            <a:pPr indent="0" lvl="0" marL="0" rtl="0" algn="ctr">
              <a:spcBef>
                <a:spcPts val="0"/>
              </a:spcBef>
              <a:spcAft>
                <a:spcPts val="0"/>
              </a:spcAft>
              <a:buNone/>
            </a:pPr>
            <a:r>
              <a:rPr lang="en"/>
              <a:t>Period 2</a:t>
            </a:r>
            <a:endParaRPr/>
          </a:p>
        </p:txBody>
      </p:sp>
      <p:sp>
        <p:nvSpPr>
          <p:cNvPr id="1675" name="Google Shape;1675;p40"/>
          <p:cNvSpPr/>
          <p:nvPr/>
        </p:nvSpPr>
        <p:spPr>
          <a:xfrm>
            <a:off x="-3657600" y="7305175"/>
            <a:ext cx="792600" cy="792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9" name="Shape 1679"/>
        <p:cNvGrpSpPr/>
        <p:nvPr/>
      </p:nvGrpSpPr>
      <p:grpSpPr>
        <a:xfrm>
          <a:off x="0" y="0"/>
          <a:ext cx="0" cy="0"/>
          <a:chOff x="0" y="0"/>
          <a:chExt cx="0" cy="0"/>
        </a:xfrm>
      </p:grpSpPr>
      <p:sp>
        <p:nvSpPr>
          <p:cNvPr id="1680" name="Google Shape;1680;p41"/>
          <p:cNvSpPr txBox="1"/>
          <p:nvPr>
            <p:ph idx="1" type="body"/>
          </p:nvPr>
        </p:nvSpPr>
        <p:spPr>
          <a:xfrm>
            <a:off x="413600" y="965838"/>
            <a:ext cx="4908300" cy="750600"/>
          </a:xfrm>
          <a:prstGeom prst="rect">
            <a:avLst/>
          </a:prstGeom>
          <a:ln cap="flat" cmpd="sng" w="9525">
            <a:solidFill>
              <a:srgbClr val="CEF2F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000"/>
              </a:spcAft>
              <a:buNone/>
            </a:pPr>
            <a:r>
              <a:rPr lang="en" sz="1050"/>
              <a:t>Characters are used in literature to grab the interest of the reader, and move the story along. It also allows the reader to convey lessons, information, and a storyline. Good characterization allows the reader to learn about the characters’ personalities, and even relate to them. </a:t>
            </a:r>
            <a:endParaRPr sz="1050"/>
          </a:p>
        </p:txBody>
      </p:sp>
      <p:sp>
        <p:nvSpPr>
          <p:cNvPr id="1681" name="Google Shape;1681;p41"/>
          <p:cNvSpPr txBox="1"/>
          <p:nvPr>
            <p:ph type="ctrTitle"/>
          </p:nvPr>
        </p:nvSpPr>
        <p:spPr>
          <a:xfrm>
            <a:off x="413600" y="294575"/>
            <a:ext cx="8393400" cy="577800"/>
          </a:xfrm>
          <a:prstGeom prst="rect">
            <a:avLst/>
          </a:prstGeom>
          <a:ln cap="flat" cmpd="sng" w="9525">
            <a:solidFill>
              <a:srgbClr val="CEF2F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Character</a:t>
            </a:r>
            <a:endParaRPr/>
          </a:p>
        </p:txBody>
      </p:sp>
      <p:sp>
        <p:nvSpPr>
          <p:cNvPr id="1682" name="Google Shape;1682;p41"/>
          <p:cNvSpPr/>
          <p:nvPr/>
        </p:nvSpPr>
        <p:spPr>
          <a:xfrm>
            <a:off x="5389025" y="1117475"/>
            <a:ext cx="3417900" cy="3658800"/>
          </a:xfrm>
          <a:prstGeom prst="rect">
            <a:avLst/>
          </a:prstGeom>
          <a:solidFill>
            <a:srgbClr val="FFDCD9"/>
          </a:solidFill>
          <a:ln cap="flat" cmpd="sng" w="9525">
            <a:solidFill>
              <a:srgbClr val="CEF2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41"/>
          <p:cNvSpPr txBox="1"/>
          <p:nvPr>
            <p:ph idx="1" type="body"/>
          </p:nvPr>
        </p:nvSpPr>
        <p:spPr>
          <a:xfrm>
            <a:off x="413600" y="1765075"/>
            <a:ext cx="4908300" cy="3227400"/>
          </a:xfrm>
          <a:prstGeom prst="rect">
            <a:avLst/>
          </a:prstGeom>
          <a:ln cap="flat" cmpd="sng" w="9525">
            <a:solidFill>
              <a:srgbClr val="CEF2F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50"/>
              <a:t>I</a:t>
            </a:r>
            <a:r>
              <a:rPr lang="en" sz="1050"/>
              <a:t>n the book </a:t>
            </a:r>
            <a:r>
              <a:rPr i="1" lang="en" sz="1050"/>
              <a:t>One of Us is Lying,</a:t>
            </a:r>
            <a:r>
              <a:rPr lang="en" sz="1050"/>
              <a:t> the five main characters are:</a:t>
            </a:r>
            <a:endParaRPr sz="1050"/>
          </a:p>
          <a:p>
            <a:pPr indent="-295275" lvl="0" marL="457200" rtl="0" algn="l">
              <a:spcBef>
                <a:spcPts val="0"/>
              </a:spcBef>
              <a:spcAft>
                <a:spcPts val="0"/>
              </a:spcAft>
              <a:buSzPts val="1050"/>
              <a:buChar char="●"/>
            </a:pPr>
            <a:r>
              <a:rPr lang="en" sz="1050"/>
              <a:t>Simon Kelleher (Top Left)</a:t>
            </a:r>
            <a:endParaRPr sz="1050"/>
          </a:p>
          <a:p>
            <a:pPr indent="-295275" lvl="1" marL="914400" rtl="0" algn="l">
              <a:spcBef>
                <a:spcPts val="0"/>
              </a:spcBef>
              <a:spcAft>
                <a:spcPts val="0"/>
              </a:spcAft>
              <a:buSzPts val="1050"/>
              <a:buChar char="○"/>
            </a:pPr>
            <a:r>
              <a:rPr lang="en" sz="1050"/>
              <a:t>Outcast: He was infamous for his gossip app </a:t>
            </a:r>
            <a:r>
              <a:rPr i="1" lang="en" sz="1050"/>
              <a:t>About That</a:t>
            </a:r>
            <a:r>
              <a:rPr lang="en" sz="1050"/>
              <a:t>. “Everybody knows he has a peanut allergy.” (Pg 23) </a:t>
            </a:r>
            <a:endParaRPr sz="1050"/>
          </a:p>
          <a:p>
            <a:pPr indent="-295275" lvl="0" marL="457200" rtl="0" algn="l">
              <a:spcBef>
                <a:spcPts val="0"/>
              </a:spcBef>
              <a:spcAft>
                <a:spcPts val="0"/>
              </a:spcAft>
              <a:buSzPts val="1050"/>
              <a:buChar char="●"/>
            </a:pPr>
            <a:r>
              <a:rPr lang="en" sz="1050"/>
              <a:t>Bronwyn Rojas (Top Middle)</a:t>
            </a:r>
            <a:endParaRPr sz="1050"/>
          </a:p>
          <a:p>
            <a:pPr indent="-295275" lvl="1" marL="914400" rtl="0" algn="l">
              <a:spcBef>
                <a:spcPts val="0"/>
              </a:spcBef>
              <a:spcAft>
                <a:spcPts val="0"/>
              </a:spcAft>
              <a:buSzPts val="1050"/>
              <a:buChar char="○"/>
            </a:pPr>
            <a:r>
              <a:rPr lang="en" sz="1050"/>
              <a:t>Brains: She is Yale-bound and always follows the rules. “He runs his eyes over all of us and zeroes in on Bronwyn as the most responsible of the bunch” (Pg 10)</a:t>
            </a:r>
            <a:endParaRPr sz="1050"/>
          </a:p>
          <a:p>
            <a:pPr indent="-295275" lvl="0" marL="457200" rtl="0" algn="l">
              <a:spcBef>
                <a:spcPts val="0"/>
              </a:spcBef>
              <a:spcAft>
                <a:spcPts val="0"/>
              </a:spcAft>
              <a:buSzPts val="1050"/>
              <a:buChar char="●"/>
            </a:pPr>
            <a:r>
              <a:rPr lang="en" sz="1050"/>
              <a:t>Adelaide "Addy" Prentiss (Top Right)</a:t>
            </a:r>
            <a:endParaRPr sz="1050"/>
          </a:p>
          <a:p>
            <a:pPr indent="-295275" lvl="1" marL="914400" rtl="0" algn="l">
              <a:spcBef>
                <a:spcPts val="0"/>
              </a:spcBef>
              <a:spcAft>
                <a:spcPts val="0"/>
              </a:spcAft>
              <a:buSzPts val="1050"/>
              <a:buChar char="○"/>
            </a:pPr>
            <a:r>
              <a:rPr lang="en" sz="1050"/>
              <a:t>Beauty: She is referred to as the “picture-perfect homecoming princess.” (Cover page/Synopsis)</a:t>
            </a:r>
            <a:endParaRPr sz="1050"/>
          </a:p>
          <a:p>
            <a:pPr indent="-295275" lvl="0" marL="457200" rtl="0" algn="l">
              <a:spcBef>
                <a:spcPts val="0"/>
              </a:spcBef>
              <a:spcAft>
                <a:spcPts val="0"/>
              </a:spcAft>
              <a:buSzPts val="1050"/>
              <a:buChar char="●"/>
            </a:pPr>
            <a:r>
              <a:rPr lang="en" sz="1050"/>
              <a:t>Cooper Clay (Bottom Left)</a:t>
            </a:r>
            <a:endParaRPr sz="1050"/>
          </a:p>
          <a:p>
            <a:pPr indent="-295275" lvl="1" marL="914400" rtl="0" algn="l">
              <a:spcBef>
                <a:spcPts val="0"/>
              </a:spcBef>
              <a:spcAft>
                <a:spcPts val="0"/>
              </a:spcAft>
              <a:buSzPts val="1050"/>
              <a:buChar char="○"/>
            </a:pPr>
            <a:r>
              <a:rPr lang="en" sz="1050"/>
              <a:t>Athlete: He is Bayview High’s all-star baseball pitcher. “There’s not a female teacher at Bayview who can resist his all-American charm.” (Pg 17)</a:t>
            </a:r>
            <a:endParaRPr sz="1050"/>
          </a:p>
          <a:p>
            <a:pPr indent="-295275" lvl="0" marL="457200" rtl="0" algn="l">
              <a:spcBef>
                <a:spcPts val="0"/>
              </a:spcBef>
              <a:spcAft>
                <a:spcPts val="0"/>
              </a:spcAft>
              <a:buSzPts val="1050"/>
              <a:buChar char="●"/>
            </a:pPr>
            <a:r>
              <a:rPr lang="en" sz="1050"/>
              <a:t>Nate Macauley (Bottom Right)</a:t>
            </a:r>
            <a:endParaRPr sz="1050"/>
          </a:p>
          <a:p>
            <a:pPr indent="-295275" lvl="1" marL="914400" rtl="0" algn="l">
              <a:spcBef>
                <a:spcPts val="0"/>
              </a:spcBef>
              <a:spcAft>
                <a:spcPts val="0"/>
              </a:spcAft>
              <a:buSzPts val="1050"/>
              <a:buChar char="○"/>
            </a:pPr>
            <a:r>
              <a:rPr lang="en" sz="1050"/>
              <a:t>Criminal: At the time of Simon’s death, Nate was on probation for dealing drugs. “He’s a notorious supplier, but my knowledge is purely theoretical.” (Pg 5)</a:t>
            </a:r>
            <a:endParaRPr sz="1050"/>
          </a:p>
        </p:txBody>
      </p:sp>
      <p:pic>
        <p:nvPicPr>
          <p:cNvPr id="1684" name="Google Shape;1684;p41"/>
          <p:cNvPicPr preferRelativeResize="0"/>
          <p:nvPr/>
        </p:nvPicPr>
        <p:blipFill>
          <a:blip r:embed="rId3">
            <a:alphaModFix/>
          </a:blip>
          <a:stretch>
            <a:fillRect/>
          </a:stretch>
        </p:blipFill>
        <p:spPr>
          <a:xfrm>
            <a:off x="5484275" y="1333175"/>
            <a:ext cx="3227400" cy="3227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8" name="Shape 1688"/>
        <p:cNvGrpSpPr/>
        <p:nvPr/>
      </p:nvGrpSpPr>
      <p:grpSpPr>
        <a:xfrm>
          <a:off x="0" y="0"/>
          <a:ext cx="0" cy="0"/>
          <a:chOff x="0" y="0"/>
          <a:chExt cx="0" cy="0"/>
        </a:xfrm>
      </p:grpSpPr>
      <p:sp>
        <p:nvSpPr>
          <p:cNvPr id="1689" name="Google Shape;1689;p42"/>
          <p:cNvSpPr txBox="1"/>
          <p:nvPr>
            <p:ph idx="1" type="body"/>
          </p:nvPr>
        </p:nvSpPr>
        <p:spPr>
          <a:xfrm>
            <a:off x="720000" y="1055850"/>
            <a:ext cx="5285400" cy="821400"/>
          </a:xfrm>
          <a:prstGeom prst="rect">
            <a:avLst/>
          </a:prstGeom>
          <a:ln cap="flat" cmpd="sng" w="9525">
            <a:solidFill>
              <a:srgbClr val="CEF2F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600"/>
              </a:spcAft>
              <a:buNone/>
            </a:pPr>
            <a:r>
              <a:rPr lang="en"/>
              <a:t>The point of view of a book is the perspective or opinion of a story. There are three types of point of views: first, second, and third person. First person uses the words “I, me, my.” Second person uses the words “she, he, her, him.” Third person uses the words “you, your.”</a:t>
            </a:r>
            <a:endParaRPr/>
          </a:p>
        </p:txBody>
      </p:sp>
      <p:sp>
        <p:nvSpPr>
          <p:cNvPr id="1690" name="Google Shape;1690;p42"/>
          <p:cNvSpPr txBox="1"/>
          <p:nvPr>
            <p:ph type="ctrTitle"/>
          </p:nvPr>
        </p:nvSpPr>
        <p:spPr>
          <a:xfrm>
            <a:off x="736646" y="373025"/>
            <a:ext cx="7672500" cy="577800"/>
          </a:xfrm>
          <a:prstGeom prst="rect">
            <a:avLst/>
          </a:prstGeom>
          <a:ln cap="flat" cmpd="sng" w="9525">
            <a:solidFill>
              <a:srgbClr val="CEF2F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Point of View</a:t>
            </a:r>
            <a:endParaRPr/>
          </a:p>
        </p:txBody>
      </p:sp>
      <p:sp>
        <p:nvSpPr>
          <p:cNvPr id="1691" name="Google Shape;1691;p42"/>
          <p:cNvSpPr/>
          <p:nvPr/>
        </p:nvSpPr>
        <p:spPr>
          <a:xfrm>
            <a:off x="6117400" y="1055850"/>
            <a:ext cx="2446800" cy="3513000"/>
          </a:xfrm>
          <a:prstGeom prst="rect">
            <a:avLst/>
          </a:prstGeom>
          <a:solidFill>
            <a:srgbClr val="FFDCD9"/>
          </a:solidFill>
          <a:ln cap="flat" cmpd="sng" w="9525">
            <a:solidFill>
              <a:srgbClr val="CEF2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FF00"/>
              </a:highlight>
            </a:endParaRPr>
          </a:p>
        </p:txBody>
      </p:sp>
      <p:pic>
        <p:nvPicPr>
          <p:cNvPr id="1692" name="Google Shape;1692;p42"/>
          <p:cNvPicPr preferRelativeResize="0"/>
          <p:nvPr/>
        </p:nvPicPr>
        <p:blipFill>
          <a:blip r:embed="rId3">
            <a:alphaModFix/>
          </a:blip>
          <a:stretch>
            <a:fillRect/>
          </a:stretch>
        </p:blipFill>
        <p:spPr>
          <a:xfrm>
            <a:off x="6269025" y="1193112"/>
            <a:ext cx="2143550" cy="3238476"/>
          </a:xfrm>
          <a:prstGeom prst="rect">
            <a:avLst/>
          </a:prstGeom>
          <a:noFill/>
          <a:ln>
            <a:noFill/>
          </a:ln>
        </p:spPr>
      </p:pic>
      <p:sp>
        <p:nvSpPr>
          <p:cNvPr id="1693" name="Google Shape;1693;p42"/>
          <p:cNvSpPr txBox="1"/>
          <p:nvPr>
            <p:ph idx="1" type="body"/>
          </p:nvPr>
        </p:nvSpPr>
        <p:spPr>
          <a:xfrm>
            <a:off x="720000" y="1982275"/>
            <a:ext cx="5285400" cy="2730000"/>
          </a:xfrm>
          <a:prstGeom prst="rect">
            <a:avLst/>
          </a:prstGeom>
          <a:ln cap="flat" cmpd="sng" w="9525">
            <a:solidFill>
              <a:srgbClr val="CEF2F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The point of views of the book </a:t>
            </a:r>
            <a:r>
              <a:rPr i="1" lang="en"/>
              <a:t>One of Us is Lying</a:t>
            </a:r>
            <a:r>
              <a:rPr lang="en"/>
              <a:t> are from the four surviving main characters, Bronwyn, Addy, Cooper, and Nate. This book is also in the first person point of view because each section is a specific person’s opinion.  </a:t>
            </a:r>
            <a:endParaRPr/>
          </a:p>
          <a:p>
            <a:pPr indent="0" lvl="0" marL="0" rtl="0" algn="l">
              <a:spcBef>
                <a:spcPts val="1600"/>
              </a:spcBef>
              <a:spcAft>
                <a:spcPts val="0"/>
              </a:spcAft>
              <a:buNone/>
            </a:pPr>
            <a:r>
              <a:rPr lang="en"/>
              <a:t>Evidence: </a:t>
            </a:r>
            <a:endParaRPr/>
          </a:p>
          <a:p>
            <a:pPr indent="-317500" lvl="0" marL="457200" rtl="0" algn="l">
              <a:spcBef>
                <a:spcPts val="0"/>
              </a:spcBef>
              <a:spcAft>
                <a:spcPts val="0"/>
              </a:spcAft>
              <a:buSzPts val="1400"/>
              <a:buChar char="●"/>
            </a:pPr>
            <a:r>
              <a:rPr lang="en"/>
              <a:t>Bronwyn: “I can’t stop doing the math in my head. It’s eight-fifty a.m. on Tuesday, and twenty-four hours ago Simon was going to home-room for the last time.” (Pg 26) </a:t>
            </a:r>
            <a:endParaRPr/>
          </a:p>
          <a:p>
            <a:pPr indent="-317500" lvl="0" marL="457200" rtl="0" algn="l">
              <a:spcBef>
                <a:spcPts val="0"/>
              </a:spcBef>
              <a:spcAft>
                <a:spcPts val="0"/>
              </a:spcAft>
              <a:buSzPts val="1400"/>
              <a:buChar char="●"/>
            </a:pPr>
            <a:r>
              <a:rPr lang="en"/>
              <a:t>Addy: “I shade my eyes against the sun outside the church, scanning the crowd until I spot Jake.” (Pg 78)</a:t>
            </a:r>
            <a:endParaRPr/>
          </a:p>
          <a:p>
            <a:pPr indent="-317500" lvl="0" marL="457200" rtl="0" algn="l">
              <a:spcBef>
                <a:spcPts val="0"/>
              </a:spcBef>
              <a:spcAft>
                <a:spcPts val="0"/>
              </a:spcAft>
              <a:buSzPts val="1400"/>
              <a:buChar char="●"/>
            </a:pPr>
            <a:r>
              <a:rPr lang="en"/>
              <a:t>Cooper: “I squint at the batter.” (Pg 66)</a:t>
            </a:r>
            <a:endParaRPr/>
          </a:p>
          <a:p>
            <a:pPr indent="-317500" lvl="0" marL="457200" rtl="0" algn="l">
              <a:spcBef>
                <a:spcPts val="0"/>
              </a:spcBef>
              <a:spcAft>
                <a:spcPts val="0"/>
              </a:spcAft>
              <a:buSzPts val="1400"/>
              <a:buChar char="●"/>
            </a:pPr>
            <a:r>
              <a:rPr lang="en"/>
              <a:t>Nate: “I hear the rumors before I see the news vans.” (Pg 162)</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7" name="Shape 1697"/>
        <p:cNvGrpSpPr/>
        <p:nvPr/>
      </p:nvGrpSpPr>
      <p:grpSpPr>
        <a:xfrm>
          <a:off x="0" y="0"/>
          <a:ext cx="0" cy="0"/>
          <a:chOff x="0" y="0"/>
          <a:chExt cx="0" cy="0"/>
        </a:xfrm>
      </p:grpSpPr>
      <p:sp>
        <p:nvSpPr>
          <p:cNvPr id="1698" name="Google Shape;1698;p43"/>
          <p:cNvSpPr txBox="1"/>
          <p:nvPr>
            <p:ph idx="1" type="body"/>
          </p:nvPr>
        </p:nvSpPr>
        <p:spPr>
          <a:xfrm>
            <a:off x="503476" y="1055850"/>
            <a:ext cx="4280400" cy="577800"/>
          </a:xfrm>
          <a:prstGeom prst="rect">
            <a:avLst/>
          </a:prstGeom>
          <a:ln cap="flat" cmpd="sng" w="9525">
            <a:solidFill>
              <a:srgbClr val="CEF2F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600"/>
              </a:spcAft>
              <a:buNone/>
            </a:pPr>
            <a:r>
              <a:rPr lang="en"/>
              <a:t>Conflict is a struggle or problem that occurs in a story. It is often caused by opposing ideas, or </a:t>
            </a:r>
            <a:r>
              <a:rPr lang="en"/>
              <a:t>accusations</a:t>
            </a:r>
            <a:r>
              <a:rPr lang="en"/>
              <a:t>. </a:t>
            </a:r>
            <a:endParaRPr/>
          </a:p>
        </p:txBody>
      </p:sp>
      <p:sp>
        <p:nvSpPr>
          <p:cNvPr id="1699" name="Google Shape;1699;p43"/>
          <p:cNvSpPr txBox="1"/>
          <p:nvPr>
            <p:ph type="ctrTitle"/>
          </p:nvPr>
        </p:nvSpPr>
        <p:spPr>
          <a:xfrm>
            <a:off x="503475" y="373025"/>
            <a:ext cx="8150400" cy="577800"/>
          </a:xfrm>
          <a:prstGeom prst="rect">
            <a:avLst/>
          </a:prstGeom>
          <a:ln cap="flat" cmpd="sng" w="9525">
            <a:solidFill>
              <a:srgbClr val="CEF2F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Conflict</a:t>
            </a:r>
            <a:endParaRPr/>
          </a:p>
        </p:txBody>
      </p:sp>
      <p:sp>
        <p:nvSpPr>
          <p:cNvPr id="1700" name="Google Shape;1700;p43"/>
          <p:cNvSpPr/>
          <p:nvPr/>
        </p:nvSpPr>
        <p:spPr>
          <a:xfrm>
            <a:off x="4885575" y="1055850"/>
            <a:ext cx="3768300" cy="3513000"/>
          </a:xfrm>
          <a:prstGeom prst="rect">
            <a:avLst/>
          </a:prstGeom>
          <a:solidFill>
            <a:srgbClr val="FFDCD9"/>
          </a:solidFill>
          <a:ln cap="flat" cmpd="sng" w="9525">
            <a:solidFill>
              <a:srgbClr val="CEF2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01" name="Google Shape;1701;p43"/>
          <p:cNvPicPr preferRelativeResize="0"/>
          <p:nvPr/>
        </p:nvPicPr>
        <p:blipFill rotWithShape="1">
          <a:blip r:embed="rId3">
            <a:alphaModFix/>
          </a:blip>
          <a:srcRect b="0" l="33481" r="34828" t="0"/>
          <a:stretch/>
        </p:blipFill>
        <p:spPr>
          <a:xfrm>
            <a:off x="5041650" y="1191113"/>
            <a:ext cx="1826576" cy="3242475"/>
          </a:xfrm>
          <a:prstGeom prst="rect">
            <a:avLst/>
          </a:prstGeom>
          <a:noFill/>
          <a:ln>
            <a:noFill/>
          </a:ln>
        </p:spPr>
      </p:pic>
      <p:pic>
        <p:nvPicPr>
          <p:cNvPr id="1702" name="Google Shape;1702;p43"/>
          <p:cNvPicPr preferRelativeResize="0"/>
          <p:nvPr/>
        </p:nvPicPr>
        <p:blipFill rotWithShape="1">
          <a:blip r:embed="rId4">
            <a:alphaModFix/>
          </a:blip>
          <a:srcRect b="0" l="15441" r="59712" t="0"/>
          <a:stretch/>
        </p:blipFill>
        <p:spPr>
          <a:xfrm rot="-665">
            <a:off x="6947500" y="1214553"/>
            <a:ext cx="1551300" cy="3195600"/>
          </a:xfrm>
          <a:prstGeom prst="rect">
            <a:avLst/>
          </a:prstGeom>
          <a:noFill/>
          <a:ln>
            <a:noFill/>
          </a:ln>
        </p:spPr>
      </p:pic>
      <p:sp>
        <p:nvSpPr>
          <p:cNvPr id="1703" name="Google Shape;1703;p43"/>
          <p:cNvSpPr txBox="1"/>
          <p:nvPr>
            <p:ph idx="1" type="body"/>
          </p:nvPr>
        </p:nvSpPr>
        <p:spPr>
          <a:xfrm>
            <a:off x="503475" y="1693850"/>
            <a:ext cx="4280400" cy="3130500"/>
          </a:xfrm>
          <a:prstGeom prst="rect">
            <a:avLst/>
          </a:prstGeom>
          <a:ln cap="flat" cmpd="sng" w="9525">
            <a:solidFill>
              <a:srgbClr val="CEF2F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The conflict of the book </a:t>
            </a:r>
            <a:r>
              <a:rPr i="1" lang="en"/>
              <a:t>One of Us is Lying</a:t>
            </a:r>
            <a:r>
              <a:rPr lang="en"/>
              <a:t> is the m</a:t>
            </a:r>
            <a:r>
              <a:rPr lang="en"/>
              <a:t>urder of Simon Kelleher. He died from an allergic reaction to peanut oil that was found in his cup of water.</a:t>
            </a:r>
            <a:endParaRPr/>
          </a:p>
          <a:p>
            <a:pPr indent="0" lvl="0" marL="0" rtl="0" algn="l">
              <a:spcBef>
                <a:spcPts val="1600"/>
              </a:spcBef>
              <a:spcAft>
                <a:spcPts val="0"/>
              </a:spcAft>
              <a:buNone/>
            </a:pPr>
            <a:r>
              <a:rPr lang="en"/>
              <a:t>Evidence: </a:t>
            </a:r>
            <a:endParaRPr/>
          </a:p>
          <a:p>
            <a:pPr indent="-317500" lvl="0" marL="457200" rtl="0" algn="l">
              <a:spcBef>
                <a:spcPts val="0"/>
              </a:spcBef>
              <a:spcAft>
                <a:spcPts val="0"/>
              </a:spcAft>
              <a:buSzPts val="1400"/>
              <a:buChar char="●"/>
            </a:pPr>
            <a:r>
              <a:rPr lang="en"/>
              <a:t>“In Monday afternoon, five students at Bayview High walk into detention...Only Simon never makes it out of that classroom. Before the end of detention, Simon’s dead. And according to investigators, his death wasn’t an accident.” (Cover Page/Synopsis)</a:t>
            </a:r>
            <a:endParaRPr/>
          </a:p>
          <a:p>
            <a:pPr indent="-317500" lvl="0" marL="457200" rtl="0" algn="l">
              <a:spcBef>
                <a:spcPts val="0"/>
              </a:spcBef>
              <a:spcAft>
                <a:spcPts val="0"/>
              </a:spcAft>
              <a:buSzPts val="1400"/>
              <a:buChar char="●"/>
            </a:pPr>
            <a:r>
              <a:rPr lang="en"/>
              <a:t>“‘Nate, he’s gone,’ she says. ‘Simon’s dead.’” (Pg 25)</a:t>
            </a:r>
            <a:endParaRPr/>
          </a:p>
          <a:p>
            <a:pPr indent="-317500" lvl="0" marL="457200" rtl="0" algn="l">
              <a:spcBef>
                <a:spcPts val="0"/>
              </a:spcBef>
              <a:spcAft>
                <a:spcPts val="0"/>
              </a:spcAft>
              <a:buSzPts val="1400"/>
              <a:buChar char="●"/>
            </a:pPr>
            <a:r>
              <a:rPr lang="en"/>
              <a:t>“‘The cup </a:t>
            </a:r>
            <a:r>
              <a:rPr lang="en"/>
              <a:t>contained</a:t>
            </a:r>
            <a:r>
              <a:rPr lang="en"/>
              <a:t> traces of peanut oil, so it seems clear Simon died from that drink. What we’re trying to figure out now is how peanut oil could have gotten into his cup.’” (Pg 35)</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7" name="Shape 1707"/>
        <p:cNvGrpSpPr/>
        <p:nvPr/>
      </p:nvGrpSpPr>
      <p:grpSpPr>
        <a:xfrm>
          <a:off x="0" y="0"/>
          <a:ext cx="0" cy="0"/>
          <a:chOff x="0" y="0"/>
          <a:chExt cx="0" cy="0"/>
        </a:xfrm>
      </p:grpSpPr>
      <p:sp>
        <p:nvSpPr>
          <p:cNvPr id="1708" name="Google Shape;1708;p44"/>
          <p:cNvSpPr txBox="1"/>
          <p:nvPr>
            <p:ph idx="1" type="body"/>
          </p:nvPr>
        </p:nvSpPr>
        <p:spPr>
          <a:xfrm>
            <a:off x="604225" y="898950"/>
            <a:ext cx="4325400" cy="653100"/>
          </a:xfrm>
          <a:prstGeom prst="rect">
            <a:avLst/>
          </a:prstGeom>
          <a:ln cap="flat" cmpd="sng" w="9525">
            <a:solidFill>
              <a:srgbClr val="CEF2F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600"/>
              </a:spcAft>
              <a:buNone/>
            </a:pPr>
            <a:r>
              <a:rPr lang="en" sz="1100"/>
              <a:t>Genre is a category of artistic composition used to classify the different types of art, such as in music and literature by their si</a:t>
            </a:r>
            <a:r>
              <a:rPr lang="en" sz="1100"/>
              <a:t>milarities and differences in style, form, and subject. </a:t>
            </a:r>
            <a:endParaRPr sz="1100"/>
          </a:p>
        </p:txBody>
      </p:sp>
      <p:sp>
        <p:nvSpPr>
          <p:cNvPr id="1709" name="Google Shape;1709;p44"/>
          <p:cNvSpPr txBox="1"/>
          <p:nvPr>
            <p:ph type="ctrTitle"/>
          </p:nvPr>
        </p:nvSpPr>
        <p:spPr>
          <a:xfrm>
            <a:off x="604100" y="238550"/>
            <a:ext cx="7839900" cy="577800"/>
          </a:xfrm>
          <a:prstGeom prst="rect">
            <a:avLst/>
          </a:prstGeom>
          <a:ln cap="flat" cmpd="sng" w="9525">
            <a:solidFill>
              <a:srgbClr val="CEF2F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Genre</a:t>
            </a:r>
            <a:endParaRPr/>
          </a:p>
        </p:txBody>
      </p:sp>
      <p:sp>
        <p:nvSpPr>
          <p:cNvPr id="1710" name="Google Shape;1710;p44"/>
          <p:cNvSpPr/>
          <p:nvPr/>
        </p:nvSpPr>
        <p:spPr>
          <a:xfrm>
            <a:off x="5008825" y="898950"/>
            <a:ext cx="3768300" cy="3513000"/>
          </a:xfrm>
          <a:prstGeom prst="rect">
            <a:avLst/>
          </a:prstGeom>
          <a:solidFill>
            <a:srgbClr val="FFDCD9"/>
          </a:solidFill>
          <a:ln cap="flat" cmpd="sng" w="9525">
            <a:solidFill>
              <a:srgbClr val="CEF2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11" name="Google Shape;1711;p44"/>
          <p:cNvPicPr preferRelativeResize="0"/>
          <p:nvPr/>
        </p:nvPicPr>
        <p:blipFill rotWithShape="1">
          <a:blip r:embed="rId3">
            <a:alphaModFix/>
          </a:blip>
          <a:srcRect b="13051" l="0" r="0" t="0"/>
          <a:stretch/>
        </p:blipFill>
        <p:spPr>
          <a:xfrm>
            <a:off x="5134200" y="2672725"/>
            <a:ext cx="3549324" cy="1613651"/>
          </a:xfrm>
          <a:prstGeom prst="rect">
            <a:avLst/>
          </a:prstGeom>
          <a:noFill/>
          <a:ln>
            <a:noFill/>
          </a:ln>
        </p:spPr>
      </p:pic>
      <p:pic>
        <p:nvPicPr>
          <p:cNvPr id="1712" name="Google Shape;1712;p44"/>
          <p:cNvPicPr preferRelativeResize="0"/>
          <p:nvPr/>
        </p:nvPicPr>
        <p:blipFill rotWithShape="1">
          <a:blip r:embed="rId4">
            <a:alphaModFix/>
          </a:blip>
          <a:srcRect b="8188" l="0" r="0" t="9180"/>
          <a:stretch/>
        </p:blipFill>
        <p:spPr>
          <a:xfrm>
            <a:off x="5134188" y="1025475"/>
            <a:ext cx="3549327" cy="1535200"/>
          </a:xfrm>
          <a:prstGeom prst="rect">
            <a:avLst/>
          </a:prstGeom>
          <a:noFill/>
          <a:ln>
            <a:noFill/>
          </a:ln>
        </p:spPr>
      </p:pic>
      <p:sp>
        <p:nvSpPr>
          <p:cNvPr id="1713" name="Google Shape;1713;p44"/>
          <p:cNvSpPr txBox="1"/>
          <p:nvPr>
            <p:ph idx="1" type="body"/>
          </p:nvPr>
        </p:nvSpPr>
        <p:spPr>
          <a:xfrm>
            <a:off x="604100" y="1601050"/>
            <a:ext cx="4325400" cy="3108600"/>
          </a:xfrm>
          <a:prstGeom prst="rect">
            <a:avLst/>
          </a:prstGeom>
          <a:ln cap="flat" cmpd="sng" w="9525">
            <a:solidFill>
              <a:srgbClr val="CEF2F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t>The genres of the book </a:t>
            </a:r>
            <a:r>
              <a:rPr i="1" lang="en" sz="1000"/>
              <a:t>One of Us is Lying</a:t>
            </a:r>
            <a:r>
              <a:rPr lang="en" sz="1000"/>
              <a:t> is y</a:t>
            </a:r>
            <a:r>
              <a:rPr lang="en" sz="1000"/>
              <a:t>oung adult fiction and mystery. Young adult fiction books are fictional stories that are focused towards ages twelve to eighteen. These books often contain mature topics, such as drugs or death. Mystery books often contain a problem and a main character who tries to solve that problem through a series of </a:t>
            </a:r>
            <a:r>
              <a:rPr lang="en" sz="1000"/>
              <a:t>investigations</a:t>
            </a:r>
            <a:r>
              <a:rPr lang="en" sz="1000"/>
              <a:t>. </a:t>
            </a:r>
            <a:endParaRPr sz="1000"/>
          </a:p>
          <a:p>
            <a:pPr indent="0" lvl="0" marL="0" rtl="0" algn="l">
              <a:spcBef>
                <a:spcPts val="1600"/>
              </a:spcBef>
              <a:spcAft>
                <a:spcPts val="0"/>
              </a:spcAft>
              <a:buNone/>
            </a:pPr>
            <a:r>
              <a:rPr lang="en" sz="1000"/>
              <a:t>Evidence: </a:t>
            </a:r>
            <a:endParaRPr sz="1000"/>
          </a:p>
          <a:p>
            <a:pPr indent="-292100" lvl="0" marL="457200" rtl="0" algn="l">
              <a:spcBef>
                <a:spcPts val="0"/>
              </a:spcBef>
              <a:spcAft>
                <a:spcPts val="0"/>
              </a:spcAft>
              <a:buSzPts val="1000"/>
              <a:buChar char="●"/>
            </a:pPr>
            <a:r>
              <a:rPr lang="en" sz="1000"/>
              <a:t>Young Adult Fiction: </a:t>
            </a:r>
            <a:endParaRPr sz="1000"/>
          </a:p>
          <a:p>
            <a:pPr indent="-292100" lvl="1" marL="914400" rtl="0" algn="l">
              <a:spcBef>
                <a:spcPts val="0"/>
              </a:spcBef>
              <a:spcAft>
                <a:spcPts val="0"/>
              </a:spcAft>
              <a:buSzPts val="1000"/>
              <a:buChar char="○"/>
            </a:pPr>
            <a:r>
              <a:rPr lang="en" sz="1000"/>
              <a:t>Death: “‘Nate, he’s gone,’ she says. ‘Simon’s dead.’” (Pg 25)</a:t>
            </a:r>
            <a:endParaRPr sz="1000"/>
          </a:p>
          <a:p>
            <a:pPr indent="-292100" lvl="1" marL="914400" rtl="0" algn="l">
              <a:spcBef>
                <a:spcPts val="0"/>
              </a:spcBef>
              <a:spcAft>
                <a:spcPts val="0"/>
              </a:spcAft>
              <a:buSzPts val="1000"/>
              <a:buChar char="○"/>
            </a:pPr>
            <a:r>
              <a:rPr lang="en" sz="1000"/>
              <a:t>LGBTQ+: Nonny taps her cane on the floor like she </a:t>
            </a:r>
            <a:r>
              <a:rPr lang="en" sz="1000"/>
              <a:t>wants</a:t>
            </a:r>
            <a:r>
              <a:rPr lang="en" sz="1000"/>
              <a:t> to help me along. ‘I’m gay.’” (Pg 254)</a:t>
            </a:r>
            <a:endParaRPr sz="1000"/>
          </a:p>
          <a:p>
            <a:pPr indent="-292100" lvl="1" marL="914400" rtl="0" algn="l">
              <a:spcBef>
                <a:spcPts val="0"/>
              </a:spcBef>
              <a:spcAft>
                <a:spcPts val="0"/>
              </a:spcAft>
              <a:buSzPts val="1000"/>
              <a:buChar char="○"/>
            </a:pPr>
            <a:r>
              <a:rPr lang="en" sz="1000"/>
              <a:t>Drugs: “They couldn’t care less that he’s a convicted drug dealer, because he’s got dreamy eyes.” (Pg 187) </a:t>
            </a:r>
            <a:endParaRPr sz="1000"/>
          </a:p>
          <a:p>
            <a:pPr indent="-292100" lvl="0" marL="457200" rtl="0" algn="l">
              <a:spcBef>
                <a:spcPts val="0"/>
              </a:spcBef>
              <a:spcAft>
                <a:spcPts val="0"/>
              </a:spcAft>
              <a:buSzPts val="1000"/>
              <a:buChar char="●"/>
            </a:pPr>
            <a:r>
              <a:rPr lang="en" sz="1000"/>
              <a:t>Mystery: </a:t>
            </a:r>
            <a:endParaRPr sz="1000"/>
          </a:p>
          <a:p>
            <a:pPr indent="-292100" lvl="1" marL="914400" rtl="0" algn="l">
              <a:spcBef>
                <a:spcPts val="0"/>
              </a:spcBef>
              <a:spcAft>
                <a:spcPts val="0"/>
              </a:spcAft>
              <a:buSzPts val="1000"/>
              <a:buChar char="○"/>
            </a:pPr>
            <a:r>
              <a:rPr lang="en" sz="1000"/>
              <a:t>Murder: “Before the end of detention, Simon’s dead. And according to investigators, his death wasn’t an accident.” (Cover Page/Synopsis)</a:t>
            </a:r>
            <a:endParaRPr sz="100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7" name="Shape 1717"/>
        <p:cNvGrpSpPr/>
        <p:nvPr/>
      </p:nvGrpSpPr>
      <p:grpSpPr>
        <a:xfrm>
          <a:off x="0" y="0"/>
          <a:ext cx="0" cy="0"/>
          <a:chOff x="0" y="0"/>
          <a:chExt cx="0" cy="0"/>
        </a:xfrm>
      </p:grpSpPr>
      <p:sp>
        <p:nvSpPr>
          <p:cNvPr id="1718" name="Google Shape;1718;p45"/>
          <p:cNvSpPr txBox="1"/>
          <p:nvPr>
            <p:ph idx="1" type="body"/>
          </p:nvPr>
        </p:nvSpPr>
        <p:spPr>
          <a:xfrm>
            <a:off x="615300" y="1055850"/>
            <a:ext cx="4336800" cy="675600"/>
          </a:xfrm>
          <a:prstGeom prst="rect">
            <a:avLst/>
          </a:prstGeom>
          <a:ln cap="flat" cmpd="sng" w="9525">
            <a:solidFill>
              <a:srgbClr val="CEF2F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600"/>
              </a:spcAft>
              <a:buNone/>
            </a:pPr>
            <a:r>
              <a:rPr lang="en" sz="1100"/>
              <a:t>Text organization is the structure of text (words, sentences, paragraphs) that allows the reader to follow and understand the information in an organized manner. </a:t>
            </a:r>
            <a:endParaRPr sz="1100"/>
          </a:p>
        </p:txBody>
      </p:sp>
      <p:sp>
        <p:nvSpPr>
          <p:cNvPr id="1719" name="Google Shape;1719;p45"/>
          <p:cNvSpPr txBox="1"/>
          <p:nvPr>
            <p:ph type="ctrTitle"/>
          </p:nvPr>
        </p:nvSpPr>
        <p:spPr>
          <a:xfrm>
            <a:off x="615300" y="384225"/>
            <a:ext cx="8087700" cy="577800"/>
          </a:xfrm>
          <a:prstGeom prst="rect">
            <a:avLst/>
          </a:prstGeom>
          <a:ln cap="flat" cmpd="sng" w="9525">
            <a:solidFill>
              <a:srgbClr val="CEF2F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Text Organization</a:t>
            </a:r>
            <a:endParaRPr/>
          </a:p>
        </p:txBody>
      </p:sp>
      <p:sp>
        <p:nvSpPr>
          <p:cNvPr id="1720" name="Google Shape;1720;p45"/>
          <p:cNvSpPr/>
          <p:nvPr/>
        </p:nvSpPr>
        <p:spPr>
          <a:xfrm>
            <a:off x="5042450" y="1055850"/>
            <a:ext cx="3768300" cy="3513000"/>
          </a:xfrm>
          <a:prstGeom prst="rect">
            <a:avLst/>
          </a:prstGeom>
          <a:solidFill>
            <a:srgbClr val="FFDCD9"/>
          </a:solidFill>
          <a:ln cap="flat" cmpd="sng" w="9525">
            <a:solidFill>
              <a:srgbClr val="CEF2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21" name="Google Shape;1721;p45"/>
          <p:cNvPicPr preferRelativeResize="0"/>
          <p:nvPr/>
        </p:nvPicPr>
        <p:blipFill>
          <a:blip r:embed="rId3">
            <a:alphaModFix/>
          </a:blip>
          <a:stretch>
            <a:fillRect/>
          </a:stretch>
        </p:blipFill>
        <p:spPr>
          <a:xfrm>
            <a:off x="5164125" y="1175000"/>
            <a:ext cx="1782849" cy="1923575"/>
          </a:xfrm>
          <a:prstGeom prst="rect">
            <a:avLst/>
          </a:prstGeom>
          <a:noFill/>
          <a:ln>
            <a:noFill/>
          </a:ln>
        </p:spPr>
      </p:pic>
      <p:pic>
        <p:nvPicPr>
          <p:cNvPr id="1722" name="Google Shape;1722;p45"/>
          <p:cNvPicPr preferRelativeResize="0"/>
          <p:nvPr/>
        </p:nvPicPr>
        <p:blipFill rotWithShape="1">
          <a:blip r:embed="rId4">
            <a:alphaModFix/>
          </a:blip>
          <a:srcRect b="6948" l="17443" r="12163" t="8413"/>
          <a:stretch/>
        </p:blipFill>
        <p:spPr>
          <a:xfrm>
            <a:off x="6999025" y="1731450"/>
            <a:ext cx="1703825" cy="2729350"/>
          </a:xfrm>
          <a:prstGeom prst="rect">
            <a:avLst/>
          </a:prstGeom>
          <a:noFill/>
          <a:ln>
            <a:noFill/>
          </a:ln>
        </p:spPr>
      </p:pic>
      <p:sp>
        <p:nvSpPr>
          <p:cNvPr id="1723" name="Google Shape;1723;p45"/>
          <p:cNvSpPr txBox="1"/>
          <p:nvPr>
            <p:ph idx="1" type="body"/>
          </p:nvPr>
        </p:nvSpPr>
        <p:spPr>
          <a:xfrm>
            <a:off x="615300" y="1825275"/>
            <a:ext cx="4336800" cy="3032700"/>
          </a:xfrm>
          <a:prstGeom prst="rect">
            <a:avLst/>
          </a:prstGeom>
          <a:ln cap="flat" cmpd="sng" w="9525">
            <a:solidFill>
              <a:srgbClr val="CEF2F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The book, </a:t>
            </a:r>
            <a:r>
              <a:rPr i="1" lang="en" sz="1100">
                <a:solidFill>
                  <a:schemeClr val="dk1"/>
                </a:solidFill>
              </a:rPr>
              <a:t>One of Us is Lying</a:t>
            </a:r>
            <a:r>
              <a:rPr lang="en" sz="1100">
                <a:solidFill>
                  <a:schemeClr val="dk1"/>
                </a:solidFill>
              </a:rPr>
              <a:t> is organized by parts, chapters, perspective, day, and time. The three parts of the book are: </a:t>
            </a:r>
            <a:endParaRPr sz="1100">
              <a:solidFill>
                <a:schemeClr val="dk1"/>
              </a:solidFill>
            </a:endParaRPr>
          </a:p>
          <a:p>
            <a:pPr indent="0" lvl="0" marL="0" rtl="0" algn="l">
              <a:spcBef>
                <a:spcPts val="0"/>
              </a:spcBef>
              <a:spcAft>
                <a:spcPts val="0"/>
              </a:spcAft>
              <a:buNone/>
            </a:pPr>
            <a:r>
              <a:rPr lang="en" sz="1100">
                <a:solidFill>
                  <a:schemeClr val="dk1"/>
                </a:solidFill>
              </a:rPr>
              <a:t>1) “Part One </a:t>
            </a:r>
            <a:r>
              <a:rPr b="1" lang="en" sz="1100">
                <a:solidFill>
                  <a:schemeClr val="dk1"/>
                </a:solidFill>
              </a:rPr>
              <a:t>Simon Says</a:t>
            </a:r>
            <a:r>
              <a:rPr lang="en" sz="1100">
                <a:solidFill>
                  <a:schemeClr val="dk1"/>
                </a:solidFill>
              </a:rPr>
              <a:t>” (Pg 1)</a:t>
            </a:r>
            <a:endParaRPr sz="1100">
              <a:solidFill>
                <a:schemeClr val="dk1"/>
              </a:solidFill>
            </a:endParaRPr>
          </a:p>
          <a:p>
            <a:pPr indent="0" lvl="0" marL="0" rtl="0" algn="l">
              <a:spcBef>
                <a:spcPts val="0"/>
              </a:spcBef>
              <a:spcAft>
                <a:spcPts val="0"/>
              </a:spcAft>
              <a:buNone/>
            </a:pPr>
            <a:r>
              <a:rPr lang="en" sz="1100">
                <a:solidFill>
                  <a:schemeClr val="dk1"/>
                </a:solidFill>
              </a:rPr>
              <a:t>2) “Part Two </a:t>
            </a:r>
            <a:r>
              <a:rPr b="1" lang="en" sz="1100">
                <a:solidFill>
                  <a:schemeClr val="dk1"/>
                </a:solidFill>
              </a:rPr>
              <a:t>Hide-And-Seek</a:t>
            </a:r>
            <a:r>
              <a:rPr lang="en" sz="1100">
                <a:solidFill>
                  <a:schemeClr val="dk1"/>
                </a:solidFill>
              </a:rPr>
              <a:t>” (Pg 105)</a:t>
            </a:r>
            <a:endParaRPr sz="1100">
              <a:solidFill>
                <a:schemeClr val="dk1"/>
              </a:solidFill>
            </a:endParaRPr>
          </a:p>
          <a:p>
            <a:pPr indent="0" lvl="0" marL="0" rtl="0" algn="l">
              <a:spcBef>
                <a:spcPts val="0"/>
              </a:spcBef>
              <a:spcAft>
                <a:spcPts val="0"/>
              </a:spcAft>
              <a:buNone/>
            </a:pPr>
            <a:r>
              <a:rPr lang="en" sz="1100">
                <a:solidFill>
                  <a:schemeClr val="dk1"/>
                </a:solidFill>
              </a:rPr>
              <a:t>3) “Part Three </a:t>
            </a:r>
            <a:r>
              <a:rPr b="1" lang="en" sz="1100">
                <a:solidFill>
                  <a:schemeClr val="dk1"/>
                </a:solidFill>
              </a:rPr>
              <a:t>Truth Or Dare</a:t>
            </a:r>
            <a:r>
              <a:rPr lang="en" sz="1100">
                <a:solidFill>
                  <a:schemeClr val="dk1"/>
                </a:solidFill>
              </a:rPr>
              <a:t>” (Pg 215)</a:t>
            </a:r>
            <a:endParaRPr b="1"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These parts are separated by chapters 1-30, which are divided by the perspective of the four main murder suspects, the day, and the time: </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“Bronwyn </a:t>
            </a:r>
            <a:endParaRPr sz="1100">
              <a:solidFill>
                <a:schemeClr val="dk1"/>
              </a:solidFill>
            </a:endParaRPr>
          </a:p>
          <a:p>
            <a:pPr indent="0" lvl="0" marL="457200" rtl="0" algn="l">
              <a:spcBef>
                <a:spcPts val="0"/>
              </a:spcBef>
              <a:spcAft>
                <a:spcPts val="0"/>
              </a:spcAft>
              <a:buNone/>
            </a:pPr>
            <a:r>
              <a:rPr lang="en" sz="1100">
                <a:solidFill>
                  <a:schemeClr val="dk1"/>
                </a:solidFill>
              </a:rPr>
              <a:t>Monday, September 24, 5:55 p.m.” (Pg 3)</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”Addy</a:t>
            </a:r>
            <a:endParaRPr sz="1100">
              <a:solidFill>
                <a:schemeClr val="dk1"/>
              </a:solidFill>
            </a:endParaRPr>
          </a:p>
          <a:p>
            <a:pPr indent="0" lvl="0" marL="457200" rtl="0" algn="l">
              <a:spcBef>
                <a:spcPts val="0"/>
              </a:spcBef>
              <a:spcAft>
                <a:spcPts val="0"/>
              </a:spcAft>
              <a:buNone/>
            </a:pPr>
            <a:r>
              <a:rPr lang="en" sz="1100">
                <a:solidFill>
                  <a:schemeClr val="dk1"/>
                </a:solidFill>
              </a:rPr>
              <a:t>Saturday, October 6, 9:30 a.m. (Pg 148)</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“Cooper</a:t>
            </a:r>
            <a:endParaRPr sz="1100">
              <a:solidFill>
                <a:schemeClr val="dk1"/>
              </a:solidFill>
            </a:endParaRPr>
          </a:p>
          <a:p>
            <a:pPr indent="0" lvl="0" marL="457200" rtl="0" algn="l">
              <a:spcBef>
                <a:spcPts val="0"/>
              </a:spcBef>
              <a:spcAft>
                <a:spcPts val="0"/>
              </a:spcAft>
              <a:buNone/>
            </a:pPr>
            <a:r>
              <a:rPr lang="en" sz="1100">
                <a:solidFill>
                  <a:schemeClr val="dk1"/>
                </a:solidFill>
              </a:rPr>
              <a:t>Monday, October 1, 11:00 a.m.” (Pg 112)</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“Nate</a:t>
            </a:r>
            <a:endParaRPr sz="1100">
              <a:solidFill>
                <a:schemeClr val="dk1"/>
              </a:solidFill>
            </a:endParaRPr>
          </a:p>
          <a:p>
            <a:pPr indent="0" lvl="0" marL="457200" rtl="0" algn="l">
              <a:spcBef>
                <a:spcPts val="0"/>
              </a:spcBef>
              <a:spcAft>
                <a:spcPts val="0"/>
              </a:spcAft>
              <a:buNone/>
            </a:pPr>
            <a:r>
              <a:rPr lang="en" sz="1100">
                <a:solidFill>
                  <a:schemeClr val="dk1"/>
                </a:solidFill>
              </a:rPr>
              <a:t>Monday, October 15, 4:30 p.m.” (Pg 217)</a:t>
            </a:r>
            <a:endParaRPr sz="1100"/>
          </a:p>
        </p:txBody>
      </p:sp>
    </p:spTree>
  </p:cSld>
  <p:clrMapOvr>
    <a:masterClrMapping/>
  </p:clrMapOvr>
</p:sld>
</file>

<file path=ppt/theme/theme1.xml><?xml version="1.0" encoding="utf-8"?>
<a:theme xmlns:a="http://schemas.openxmlformats.org/drawingml/2006/main" xmlns:r="http://schemas.openxmlformats.org/officeDocument/2006/relationships"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