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PT Serif"/>
      <p:regular r:id="rId26"/>
      <p:bold r:id="rId27"/>
      <p:italic r:id="rId28"/>
      <p:boldItalic r:id="rId29"/>
    </p:embeddedFont>
    <p:embeddedFont>
      <p:font typeface="Averag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erif-regular.fntdata"/><Relationship Id="rId25" Type="http://schemas.openxmlformats.org/officeDocument/2006/relationships/font" Target="fonts/Montserrat-boldItalic.fntdata"/><Relationship Id="rId28" Type="http://schemas.openxmlformats.org/officeDocument/2006/relationships/font" Target="fonts/PTSerif-italic.fntdata"/><Relationship Id="rId27" Type="http://schemas.openxmlformats.org/officeDocument/2006/relationships/font" Target="fonts/PTSerif-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erif-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verag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d7c4876a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d7c4876a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8e4e772c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8e4e772c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ada6fc06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ada6fc06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c8e4e772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c8e4e772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ad7c4876a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ad7c4876a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c8e4e772c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c8e4e772c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c8e4e772c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c8e4e772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d7c4876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d7c4876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8bfcb78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c8bfcb78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d7c4876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d7c4876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c8ff78f74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c8ff78f74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c8bfcb783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c8bfcb783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8bfcb783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8bfcb783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ad7c4876a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ad7c4876a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c378b99b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c378b99b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0" name="Shape 20"/>
        <p:cNvGrpSpPr/>
        <p:nvPr/>
      </p:nvGrpSpPr>
      <p:grpSpPr>
        <a:xfrm>
          <a:off x="0" y="0"/>
          <a:ext cx="0" cy="0"/>
          <a:chOff x="0" y="0"/>
          <a:chExt cx="0" cy="0"/>
        </a:xfrm>
      </p:grpSpPr>
      <p:sp>
        <p:nvSpPr>
          <p:cNvPr id="21" name="Google Shape;21;p2"/>
          <p:cNvSpPr/>
          <p:nvPr/>
        </p:nvSpPr>
        <p:spPr>
          <a:xfrm>
            <a:off x="8142711" y="3918330"/>
            <a:ext cx="943913" cy="1337393"/>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22" name="Google Shape;22;p2"/>
          <p:cNvSpPr/>
          <p:nvPr/>
        </p:nvSpPr>
        <p:spPr>
          <a:xfrm>
            <a:off x="8246778" y="1061814"/>
            <a:ext cx="565397" cy="79463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23" name="Google Shape;23;p2"/>
          <p:cNvSpPr/>
          <p:nvPr/>
        </p:nvSpPr>
        <p:spPr>
          <a:xfrm>
            <a:off x="7302238" y="4554392"/>
            <a:ext cx="623239" cy="66856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24" name="Google Shape;24;p2"/>
          <p:cNvSpPr/>
          <p:nvPr/>
        </p:nvSpPr>
        <p:spPr>
          <a:xfrm>
            <a:off x="8812176" y="313545"/>
            <a:ext cx="505297" cy="649408"/>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25" name="Google Shape;25;p2"/>
          <p:cNvSpPr/>
          <p:nvPr/>
        </p:nvSpPr>
        <p:spPr>
          <a:xfrm>
            <a:off x="7486177" y="4101249"/>
            <a:ext cx="218857" cy="338539"/>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26" name="Google Shape;26;p2"/>
          <p:cNvSpPr/>
          <p:nvPr/>
        </p:nvSpPr>
        <p:spPr>
          <a:xfrm>
            <a:off x="6980299" y="-88163"/>
            <a:ext cx="707299" cy="1056471"/>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27" name="Google Shape;27;p2"/>
          <p:cNvSpPr/>
          <p:nvPr/>
        </p:nvSpPr>
        <p:spPr>
          <a:xfrm>
            <a:off x="8353588" y="325842"/>
            <a:ext cx="315620" cy="43634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28" name="Google Shape;28;p2"/>
          <p:cNvSpPr/>
          <p:nvPr/>
        </p:nvSpPr>
        <p:spPr>
          <a:xfrm>
            <a:off x="7687616" y="916471"/>
            <a:ext cx="245359" cy="453113"/>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29" name="Google Shape;29;p2"/>
          <p:cNvSpPr/>
          <p:nvPr/>
        </p:nvSpPr>
        <p:spPr>
          <a:xfrm>
            <a:off x="8637153" y="2924174"/>
            <a:ext cx="816948" cy="1106134"/>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30" name="Google Shape;30;p2"/>
          <p:cNvSpPr/>
          <p:nvPr/>
        </p:nvSpPr>
        <p:spPr>
          <a:xfrm rot="-5400000">
            <a:off x="6840000" y="4568068"/>
            <a:ext cx="417000" cy="3285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5400000">
            <a:off x="6496124" y="-12475"/>
            <a:ext cx="589800" cy="4071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208235" y="3375182"/>
            <a:ext cx="218854" cy="309865"/>
          </a:xfrm>
          <a:prstGeom prst="rect">
            <a:avLst/>
          </a:prstGeom>
        </p:spPr>
        <p:txBody>
          <a:bodyPr>
            <a:prstTxWarp prst="textPlain"/>
          </a:bodyPr>
          <a:lstStyle/>
          <a:p>
            <a:pPr lvl="0" algn="ctr"/>
            <a:r>
              <a:rPr b="1" i="0">
                <a:ln>
                  <a:noFill/>
                </a:ln>
                <a:solidFill>
                  <a:srgbClr val="6AA84F"/>
                </a:solidFill>
                <a:latin typeface="Montserrat"/>
              </a:rPr>
              <a:t>2</a:t>
            </a:r>
          </a:p>
        </p:txBody>
      </p:sp>
      <p:sp>
        <p:nvSpPr>
          <p:cNvPr id="33" name="Google Shape;33;p2"/>
          <p:cNvSpPr/>
          <p:nvPr/>
        </p:nvSpPr>
        <p:spPr>
          <a:xfrm>
            <a:off x="8013853" y="659316"/>
            <a:ext cx="258850" cy="308994"/>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34" name="Google Shape;34;p2"/>
          <p:cNvSpPr/>
          <p:nvPr/>
        </p:nvSpPr>
        <p:spPr>
          <a:xfrm>
            <a:off x="7828438" y="4163755"/>
            <a:ext cx="206506" cy="213544"/>
          </a:xfrm>
          <a:prstGeom prst="rect">
            <a:avLst/>
          </a:prstGeom>
        </p:spPr>
        <p:txBody>
          <a:bodyPr>
            <a:prstTxWarp prst="textPlain"/>
          </a:bodyPr>
          <a:lstStyle/>
          <a:p>
            <a:pPr lvl="0" algn="ctr"/>
            <a:r>
              <a:rPr b="1" i="0">
                <a:ln>
                  <a:noFill/>
                </a:ln>
                <a:solidFill>
                  <a:srgbClr val="6AA84F"/>
                </a:solidFill>
                <a:latin typeface="Montserrat"/>
              </a:rPr>
              <a:t>¥</a:t>
            </a:r>
          </a:p>
        </p:txBody>
      </p:sp>
      <p:sp>
        <p:nvSpPr>
          <p:cNvPr id="35" name="Google Shape;35;p2"/>
          <p:cNvSpPr/>
          <p:nvPr/>
        </p:nvSpPr>
        <p:spPr>
          <a:xfrm>
            <a:off x="8003439" y="1292797"/>
            <a:ext cx="172864" cy="211167"/>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36" name="Google Shape;36;p2"/>
          <p:cNvSpPr/>
          <p:nvPr/>
        </p:nvSpPr>
        <p:spPr>
          <a:xfrm>
            <a:off x="7939495" y="-95340"/>
            <a:ext cx="476421" cy="661142"/>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37" name="Google Shape;37;p2"/>
          <p:cNvSpPr/>
          <p:nvPr/>
        </p:nvSpPr>
        <p:spPr>
          <a:xfrm>
            <a:off x="7709340" y="156126"/>
            <a:ext cx="64053" cy="158205"/>
          </a:xfrm>
          <a:prstGeom prst="rect">
            <a:avLst/>
          </a:prstGeom>
        </p:spPr>
        <p:txBody>
          <a:bodyPr>
            <a:prstTxWarp prst="textPlain"/>
          </a:bodyPr>
          <a:lstStyle/>
          <a:p>
            <a:pPr lvl="0" algn="ctr"/>
            <a:r>
              <a:rPr b="1" i="0">
                <a:ln>
                  <a:noFill/>
                </a:ln>
                <a:solidFill>
                  <a:srgbClr val="6AA84F"/>
                </a:solidFill>
                <a:latin typeface="Montserrat"/>
              </a:rPr>
              <a:t>1</a:t>
            </a:r>
          </a:p>
        </p:txBody>
      </p:sp>
      <p:sp>
        <p:nvSpPr>
          <p:cNvPr id="38" name="Google Shape;38;p2"/>
          <p:cNvSpPr/>
          <p:nvPr/>
        </p:nvSpPr>
        <p:spPr>
          <a:xfrm>
            <a:off x="9017902" y="4284544"/>
            <a:ext cx="121390" cy="166376"/>
          </a:xfrm>
          <a:prstGeom prst="rect">
            <a:avLst/>
          </a:prstGeom>
        </p:spPr>
        <p:txBody>
          <a:bodyPr>
            <a:prstTxWarp prst="textPlain"/>
          </a:bodyPr>
          <a:lstStyle/>
          <a:p>
            <a:pPr lvl="0" algn="ctr"/>
            <a:r>
              <a:rPr b="1" i="0">
                <a:ln>
                  <a:noFill/>
                </a:ln>
                <a:solidFill>
                  <a:srgbClr val="6AA84F"/>
                </a:solidFill>
                <a:latin typeface="Montserrat"/>
              </a:rPr>
              <a:t>4</a:t>
            </a:r>
          </a:p>
        </p:txBody>
      </p:sp>
      <p:sp>
        <p:nvSpPr>
          <p:cNvPr id="39" name="Google Shape;39;p2"/>
          <p:cNvSpPr/>
          <p:nvPr/>
        </p:nvSpPr>
        <p:spPr>
          <a:xfrm>
            <a:off x="8736528" y="68644"/>
            <a:ext cx="172852" cy="251573"/>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40" name="Google Shape;40;p2"/>
          <p:cNvSpPr/>
          <p:nvPr/>
        </p:nvSpPr>
        <p:spPr>
          <a:xfrm>
            <a:off x="9053841" y="1122374"/>
            <a:ext cx="172853" cy="222146"/>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41" name="Google Shape;41;p2"/>
          <p:cNvSpPr txBox="1"/>
          <p:nvPr>
            <p:ph type="ctrTitle"/>
          </p:nvPr>
        </p:nvSpPr>
        <p:spPr>
          <a:xfrm>
            <a:off x="1661700" y="1991825"/>
            <a:ext cx="58206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p:txBody>
      </p:sp>
      <p:sp>
        <p:nvSpPr>
          <p:cNvPr id="42" name="Google Shape;42;p2"/>
          <p:cNvSpPr/>
          <p:nvPr/>
        </p:nvSpPr>
        <p:spPr>
          <a:xfrm>
            <a:off x="240789" y="-249878"/>
            <a:ext cx="1325150" cy="1838954"/>
          </a:xfrm>
          <a:prstGeom prst="rect">
            <a:avLst/>
          </a:prstGeom>
        </p:spPr>
        <p:txBody>
          <a:bodyPr>
            <a:prstTxWarp prst="textPlain"/>
          </a:bodyPr>
          <a:lstStyle/>
          <a:p>
            <a:pPr lvl="0" algn="ctr"/>
            <a:r>
              <a:rPr b="1" i="0">
                <a:ln>
                  <a:noFill/>
                </a:ln>
                <a:solidFill>
                  <a:srgbClr val="00BFC9">
                    <a:alpha val="45000"/>
                  </a:srgbClr>
                </a:solidFill>
                <a:latin typeface="Montserrat"/>
              </a:rPr>
              <a:t>6</a:t>
            </a:r>
          </a:p>
        </p:txBody>
      </p:sp>
      <p:sp>
        <p:nvSpPr>
          <p:cNvPr id="43" name="Google Shape;43;p2"/>
          <p:cNvSpPr/>
          <p:nvPr/>
        </p:nvSpPr>
        <p:spPr>
          <a:xfrm>
            <a:off x="1462669" y="359548"/>
            <a:ext cx="684178" cy="835807"/>
          </a:xfrm>
          <a:prstGeom prst="rect">
            <a:avLst/>
          </a:prstGeom>
        </p:spPr>
        <p:txBody>
          <a:bodyPr>
            <a:prstTxWarp prst="textPlain"/>
          </a:bodyPr>
          <a:lstStyle/>
          <a:p>
            <a:pPr lvl="0" algn="ctr"/>
            <a:r>
              <a:rPr b="0" i="0">
                <a:ln>
                  <a:noFill/>
                </a:ln>
                <a:solidFill>
                  <a:srgbClr val="00BFC9">
                    <a:alpha val="45000"/>
                  </a:srgbClr>
                </a:solidFill>
                <a:latin typeface="Abril Fatface"/>
              </a:rPr>
              <a:t>4</a:t>
            </a:r>
          </a:p>
        </p:txBody>
      </p:sp>
      <p:sp>
        <p:nvSpPr>
          <p:cNvPr id="44" name="Google Shape;44;p2"/>
          <p:cNvSpPr/>
          <p:nvPr/>
        </p:nvSpPr>
        <p:spPr>
          <a:xfrm>
            <a:off x="-145673" y="1499255"/>
            <a:ext cx="545851" cy="815317"/>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45" name="Google Shape;45;p2"/>
          <p:cNvSpPr/>
          <p:nvPr/>
        </p:nvSpPr>
        <p:spPr>
          <a:xfrm>
            <a:off x="468639" y="3330899"/>
            <a:ext cx="596301" cy="711807"/>
          </a:xfrm>
          <a:prstGeom prst="rect">
            <a:avLst/>
          </a:prstGeom>
        </p:spPr>
        <p:txBody>
          <a:bodyPr>
            <a:prstTxWarp prst="textPlain"/>
          </a:bodyPr>
          <a:lstStyle/>
          <a:p>
            <a:pPr lvl="0" algn="ctr"/>
            <a:r>
              <a:rPr b="0" i="0">
                <a:ln>
                  <a:noFill/>
                </a:ln>
                <a:solidFill>
                  <a:srgbClr val="00FFFF">
                    <a:alpha val="13460"/>
                  </a:srgbClr>
                </a:solidFill>
                <a:latin typeface="Abril Fatface"/>
              </a:rPr>
              <a:t>0</a:t>
            </a:r>
          </a:p>
        </p:txBody>
      </p:sp>
      <p:sp>
        <p:nvSpPr>
          <p:cNvPr id="46" name="Google Shape;46;p2"/>
          <p:cNvSpPr/>
          <p:nvPr/>
        </p:nvSpPr>
        <p:spPr>
          <a:xfrm>
            <a:off x="2715924" y="4728432"/>
            <a:ext cx="422823" cy="543418"/>
          </a:xfrm>
          <a:prstGeom prst="rect">
            <a:avLst/>
          </a:prstGeom>
        </p:spPr>
        <p:txBody>
          <a:bodyPr>
            <a:prstTxWarp prst="textPlain"/>
          </a:bodyPr>
          <a:lstStyle/>
          <a:p>
            <a:pPr lvl="0" algn="ctr"/>
            <a:r>
              <a:rPr b="0" i="0">
                <a:ln>
                  <a:noFill/>
                </a:ln>
                <a:solidFill>
                  <a:srgbClr val="00BFC9">
                    <a:alpha val="45000"/>
                  </a:srgbClr>
                </a:solidFill>
                <a:latin typeface="Abril Fatface"/>
              </a:rPr>
              <a:t>8</a:t>
            </a:r>
          </a:p>
        </p:txBody>
      </p:sp>
      <p:sp>
        <p:nvSpPr>
          <p:cNvPr id="47" name="Google Shape;47;p2"/>
          <p:cNvSpPr/>
          <p:nvPr/>
        </p:nvSpPr>
        <p:spPr>
          <a:xfrm>
            <a:off x="857004" y="4218046"/>
            <a:ext cx="948321" cy="1017281"/>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48" name="Google Shape;48;p2"/>
          <p:cNvSpPr/>
          <p:nvPr/>
        </p:nvSpPr>
        <p:spPr>
          <a:xfrm>
            <a:off x="6477124" y="659323"/>
            <a:ext cx="375994" cy="418413"/>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49" name="Google Shape;49;p2"/>
          <p:cNvSpPr/>
          <p:nvPr/>
        </p:nvSpPr>
        <p:spPr>
          <a:xfrm>
            <a:off x="2001208" y="4048123"/>
            <a:ext cx="340184" cy="496651"/>
          </a:xfrm>
          <a:prstGeom prst="rect">
            <a:avLst/>
          </a:prstGeom>
        </p:spPr>
        <p:txBody>
          <a:bodyPr>
            <a:prstTxWarp prst="textPlain"/>
          </a:bodyPr>
          <a:lstStyle/>
          <a:p>
            <a:pPr lvl="0" algn="ctr"/>
            <a:r>
              <a:rPr b="0" i="0">
                <a:ln>
                  <a:noFill/>
                </a:ln>
                <a:solidFill>
                  <a:srgbClr val="00BFC9">
                    <a:alpha val="45000"/>
                  </a:srgbClr>
                </a:solidFill>
                <a:latin typeface="Abril Fatface"/>
              </a:rPr>
              <a:t>2</a:t>
            </a:r>
          </a:p>
        </p:txBody>
      </p:sp>
      <p:sp>
        <p:nvSpPr>
          <p:cNvPr id="50" name="Google Shape;50;p2"/>
          <p:cNvSpPr/>
          <p:nvPr/>
        </p:nvSpPr>
        <p:spPr>
          <a:xfrm>
            <a:off x="-202825" y="3641301"/>
            <a:ext cx="863938" cy="1198949"/>
          </a:xfrm>
          <a:prstGeom prst="rect">
            <a:avLst/>
          </a:prstGeom>
        </p:spPr>
        <p:txBody>
          <a:bodyPr>
            <a:prstTxWarp prst="textPlain"/>
          </a:bodyPr>
          <a:lstStyle/>
          <a:p>
            <a:pPr lvl="0" algn="ctr"/>
            <a:r>
              <a:rPr b="1" i="0">
                <a:ln>
                  <a:noFill/>
                </a:ln>
                <a:solidFill>
                  <a:srgbClr val="00FFFF">
                    <a:alpha val="13460"/>
                  </a:srgbClr>
                </a:solidFill>
                <a:latin typeface="Montserrat"/>
              </a:rPr>
              <a:t>9</a:t>
            </a:r>
          </a:p>
        </p:txBody>
      </p:sp>
      <p:sp>
        <p:nvSpPr>
          <p:cNvPr id="51" name="Google Shape;51;p2"/>
          <p:cNvSpPr/>
          <p:nvPr/>
        </p:nvSpPr>
        <p:spPr>
          <a:xfrm rot="-5400000">
            <a:off x="1953573" y="-64893"/>
            <a:ext cx="756300" cy="595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rot="5400000">
            <a:off x="2309286" y="4286696"/>
            <a:ext cx="746700" cy="5151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09496" y="3809336"/>
            <a:ext cx="234870" cy="332106"/>
          </a:xfrm>
          <a:prstGeom prst="rect">
            <a:avLst/>
          </a:prstGeom>
        </p:spPr>
        <p:txBody>
          <a:bodyPr>
            <a:prstTxWarp prst="textPlain"/>
          </a:bodyPr>
          <a:lstStyle/>
          <a:p>
            <a:pPr lvl="0" algn="ctr"/>
            <a:r>
              <a:rPr b="1" i="0">
                <a:ln>
                  <a:noFill/>
                </a:ln>
                <a:solidFill>
                  <a:srgbClr val="6AA84F"/>
                </a:solidFill>
                <a:latin typeface="Montserrat"/>
              </a:rPr>
              <a:t>3</a:t>
            </a:r>
          </a:p>
        </p:txBody>
      </p:sp>
      <p:sp>
        <p:nvSpPr>
          <p:cNvPr id="54" name="Google Shape;54;p2"/>
          <p:cNvSpPr/>
          <p:nvPr/>
        </p:nvSpPr>
        <p:spPr>
          <a:xfrm>
            <a:off x="180514" y="977226"/>
            <a:ext cx="178753" cy="330110"/>
          </a:xfrm>
          <a:prstGeom prst="rect">
            <a:avLst/>
          </a:prstGeom>
        </p:spPr>
        <p:txBody>
          <a:bodyPr>
            <a:prstTxWarp prst="textPlain"/>
          </a:bodyPr>
          <a:lstStyle/>
          <a:p>
            <a:pPr lvl="0" algn="ctr"/>
            <a:r>
              <a:rPr b="0" i="0">
                <a:ln>
                  <a:noFill/>
                </a:ln>
                <a:solidFill>
                  <a:srgbClr val="6AA84F"/>
                </a:solidFill>
                <a:latin typeface="Abril Fatface"/>
              </a:rPr>
              <a:t>1</a:t>
            </a:r>
          </a:p>
        </p:txBody>
      </p:sp>
      <p:sp>
        <p:nvSpPr>
          <p:cNvPr id="55" name="Google Shape;55;p2"/>
          <p:cNvSpPr/>
          <p:nvPr/>
        </p:nvSpPr>
        <p:spPr>
          <a:xfrm>
            <a:off x="2001208" y="4738570"/>
            <a:ext cx="172436" cy="245058"/>
          </a:xfrm>
          <a:prstGeom prst="rect">
            <a:avLst/>
          </a:prstGeom>
        </p:spPr>
        <p:txBody>
          <a:bodyPr>
            <a:prstTxWarp prst="textPlain"/>
          </a:bodyPr>
          <a:lstStyle/>
          <a:p>
            <a:pPr lvl="0" algn="ctr"/>
            <a:r>
              <a:rPr b="1" i="0">
                <a:ln>
                  <a:noFill/>
                </a:ln>
                <a:solidFill>
                  <a:srgbClr val="6AA84F"/>
                </a:solidFill>
                <a:latin typeface="Montserrat"/>
              </a:rPr>
              <a:t>£</a:t>
            </a:r>
          </a:p>
        </p:txBody>
      </p:sp>
      <p:sp>
        <p:nvSpPr>
          <p:cNvPr id="56" name="Google Shape;56;p2"/>
          <p:cNvSpPr/>
          <p:nvPr/>
        </p:nvSpPr>
        <p:spPr>
          <a:xfrm>
            <a:off x="3322800" y="4742227"/>
            <a:ext cx="163350" cy="237741"/>
          </a:xfrm>
          <a:prstGeom prst="rect">
            <a:avLst/>
          </a:prstGeom>
        </p:spPr>
        <p:txBody>
          <a:bodyPr>
            <a:prstTxWarp prst="textPlain"/>
          </a:bodyPr>
          <a:lstStyle/>
          <a:p>
            <a:pPr lvl="0" algn="ctr"/>
            <a:r>
              <a:rPr b="0" i="0">
                <a:ln>
                  <a:noFill/>
                </a:ln>
                <a:solidFill>
                  <a:srgbClr val="00FFFF">
                    <a:alpha val="13460"/>
                  </a:srgbClr>
                </a:solidFill>
                <a:latin typeface="Abril Fatface"/>
              </a:rPr>
              <a:t>5</a:t>
            </a:r>
          </a:p>
        </p:txBody>
      </p:sp>
      <p:sp>
        <p:nvSpPr>
          <p:cNvPr id="57" name="Google Shape;57;p2"/>
          <p:cNvSpPr/>
          <p:nvPr/>
        </p:nvSpPr>
        <p:spPr>
          <a:xfrm>
            <a:off x="2629623" y="359546"/>
            <a:ext cx="461790" cy="639195"/>
          </a:xfrm>
          <a:prstGeom prst="rect">
            <a:avLst/>
          </a:prstGeom>
        </p:spPr>
        <p:txBody>
          <a:bodyPr>
            <a:prstTxWarp prst="textPlain"/>
          </a:bodyPr>
          <a:lstStyle/>
          <a:p>
            <a:pPr lvl="0" algn="ctr"/>
            <a:r>
              <a:rPr b="1" i="0">
                <a:ln>
                  <a:noFill/>
                </a:ln>
                <a:solidFill>
                  <a:srgbClr val="00FFFF">
                    <a:alpha val="13460"/>
                  </a:srgbClr>
                </a:solidFill>
                <a:latin typeface="Montserrat"/>
              </a:rPr>
              <a:t>7</a:t>
            </a:r>
          </a:p>
        </p:txBody>
      </p:sp>
      <p:sp>
        <p:nvSpPr>
          <p:cNvPr id="58" name="Google Shape;58;p2"/>
          <p:cNvSpPr/>
          <p:nvPr/>
        </p:nvSpPr>
        <p:spPr>
          <a:xfrm>
            <a:off x="65335" y="101130"/>
            <a:ext cx="123829" cy="175316"/>
          </a:xfrm>
          <a:prstGeom prst="rect">
            <a:avLst/>
          </a:prstGeom>
        </p:spPr>
        <p:txBody>
          <a:bodyPr>
            <a:prstTxWarp prst="textPlain"/>
          </a:bodyPr>
          <a:lstStyle/>
          <a:p>
            <a:pPr lvl="0" algn="ctr"/>
            <a:r>
              <a:rPr b="1" i="0">
                <a:ln>
                  <a:noFill/>
                </a:ln>
                <a:solidFill>
                  <a:srgbClr val="6AA84F"/>
                </a:solidFill>
                <a:latin typeface="Montserrat"/>
              </a:rPr>
              <a:t>2</a:t>
            </a:r>
          </a:p>
        </p:txBody>
      </p:sp>
      <p:sp>
        <p:nvSpPr>
          <p:cNvPr id="59" name="Google Shape;59;p2"/>
          <p:cNvSpPr/>
          <p:nvPr/>
        </p:nvSpPr>
        <p:spPr>
          <a:xfrm>
            <a:off x="575656" y="4769892"/>
            <a:ext cx="128737" cy="182401"/>
          </a:xfrm>
          <a:prstGeom prst="rect">
            <a:avLst/>
          </a:prstGeom>
        </p:spPr>
        <p:txBody>
          <a:bodyPr>
            <a:prstTxWarp prst="textPlain"/>
          </a:bodyPr>
          <a:lstStyle/>
          <a:p>
            <a:pPr lvl="0" algn="ctr"/>
            <a:r>
              <a:rPr b="1" i="0">
                <a:ln>
                  <a:noFill/>
                </a:ln>
                <a:solidFill>
                  <a:srgbClr val="6AA84F"/>
                </a:solidFill>
                <a:latin typeface="Montserrat"/>
              </a:rPr>
              <a:t>5</a:t>
            </a:r>
          </a:p>
        </p:txBody>
      </p:sp>
      <p:sp>
        <p:nvSpPr>
          <p:cNvPr id="60" name="Google Shape;60;p2"/>
          <p:cNvSpPr/>
          <p:nvPr/>
        </p:nvSpPr>
        <p:spPr>
          <a:xfrm>
            <a:off x="735785" y="1757713"/>
            <a:ext cx="212661" cy="273304"/>
          </a:xfrm>
          <a:prstGeom prst="rect">
            <a:avLst/>
          </a:prstGeom>
        </p:spPr>
        <p:txBody>
          <a:bodyPr>
            <a:prstTxWarp prst="textPlain"/>
          </a:bodyPr>
          <a:lstStyle/>
          <a:p>
            <a:pPr lvl="0" algn="ctr"/>
            <a:r>
              <a:rPr b="0" i="0">
                <a:ln>
                  <a:noFill/>
                </a:ln>
                <a:solidFill>
                  <a:srgbClr val="6AA84F"/>
                </a:solidFill>
                <a:latin typeface="Abril Fatface"/>
              </a:rPr>
              <a:t>6</a:t>
            </a:r>
          </a:p>
        </p:txBody>
      </p:sp>
      <p:sp>
        <p:nvSpPr>
          <p:cNvPr id="61" name="Google Shape;61;p2"/>
          <p:cNvSpPr/>
          <p:nvPr/>
        </p:nvSpPr>
        <p:spPr>
          <a:xfrm>
            <a:off x="1617563" y="68452"/>
            <a:ext cx="187263" cy="240664"/>
          </a:xfrm>
          <a:prstGeom prst="rect">
            <a:avLst/>
          </a:prstGeom>
        </p:spPr>
        <p:txBody>
          <a:bodyPr>
            <a:prstTxWarp prst="textPlain"/>
          </a:bodyPr>
          <a:lstStyle/>
          <a:p>
            <a:pPr lvl="0" algn="ctr"/>
            <a:r>
              <a:rPr b="0" i="0">
                <a:ln>
                  <a:noFill/>
                </a:ln>
                <a:solidFill>
                  <a:srgbClr val="6AA84F"/>
                </a:solidFill>
                <a:latin typeface="Abril Fatface"/>
              </a:rPr>
              <a:t>9</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251" name="Shape 251"/>
        <p:cNvGrpSpPr/>
        <p:nvPr/>
      </p:nvGrpSpPr>
      <p:grpSpPr>
        <a:xfrm>
          <a:off x="0" y="0"/>
          <a:ext cx="0" cy="0"/>
          <a:chOff x="0" y="0"/>
          <a:chExt cx="0" cy="0"/>
        </a:xfrm>
      </p:grpSpPr>
      <p:sp>
        <p:nvSpPr>
          <p:cNvPr id="252" name="Google Shape;252;p11"/>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53" name="Shape 253"/>
        <p:cNvGrpSpPr/>
        <p:nvPr/>
      </p:nvGrpSpPr>
      <p:grpSpPr>
        <a:xfrm>
          <a:off x="0" y="0"/>
          <a:ext cx="0" cy="0"/>
          <a:chOff x="0" y="0"/>
          <a:chExt cx="0" cy="0"/>
        </a:xfrm>
      </p:grpSpPr>
      <p:sp>
        <p:nvSpPr>
          <p:cNvPr id="254" name="Google Shape;254;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5" name="Google Shape;255;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6" name="Google Shape;256;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lt2"/>
        </a:solidFill>
      </p:bgPr>
    </p:bg>
    <p:spTree>
      <p:nvGrpSpPr>
        <p:cNvPr id="62" name="Shape 62"/>
        <p:cNvGrpSpPr/>
        <p:nvPr/>
      </p:nvGrpSpPr>
      <p:grpSpPr>
        <a:xfrm>
          <a:off x="0" y="0"/>
          <a:ext cx="0" cy="0"/>
          <a:chOff x="0" y="0"/>
          <a:chExt cx="0" cy="0"/>
        </a:xfrm>
      </p:grpSpPr>
      <p:sp>
        <p:nvSpPr>
          <p:cNvPr id="63" name="Google Shape;63;p3"/>
          <p:cNvSpPr txBox="1"/>
          <p:nvPr>
            <p:ph type="ctrTitle"/>
          </p:nvPr>
        </p:nvSpPr>
        <p:spPr>
          <a:xfrm>
            <a:off x="685800" y="2726350"/>
            <a:ext cx="55146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64" name="Google Shape;64;p3"/>
          <p:cNvSpPr txBox="1"/>
          <p:nvPr>
            <p:ph idx="1" type="subTitle"/>
          </p:nvPr>
        </p:nvSpPr>
        <p:spPr>
          <a:xfrm>
            <a:off x="685800" y="3983054"/>
            <a:ext cx="5514600" cy="7848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p:txBody>
      </p:sp>
      <p:sp>
        <p:nvSpPr>
          <p:cNvPr id="65" name="Google Shape;65;p3"/>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66" name="Google Shape;66;p3"/>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67" name="Google Shape;67;p3"/>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68" name="Google Shape;68;p3"/>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69" name="Google Shape;69;p3"/>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70" name="Google Shape;70;p3"/>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71" name="Google Shape;71;p3"/>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72" name="Google Shape;72;p3"/>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73" name="Google Shape;73;p3"/>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74" name="Google Shape;74;p3"/>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77" name="Google Shape;77;p3"/>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78" name="Google Shape;78;p3"/>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79" name="Google Shape;79;p3"/>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80" name="Google Shape;80;p3"/>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81" name="Google Shape;81;p3"/>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82" name="Google Shape;82;p3"/>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83" name="Google Shape;83;p3"/>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84" name="Google Shape;84;p3"/>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lt2"/>
        </a:solidFill>
      </p:bgPr>
    </p:bg>
    <p:spTree>
      <p:nvGrpSpPr>
        <p:cNvPr id="85" name="Shape 85"/>
        <p:cNvGrpSpPr/>
        <p:nvPr/>
      </p:nvGrpSpPr>
      <p:grpSpPr>
        <a:xfrm>
          <a:off x="0" y="0"/>
          <a:ext cx="0" cy="0"/>
          <a:chOff x="0" y="0"/>
          <a:chExt cx="0" cy="0"/>
        </a:xfrm>
      </p:grpSpPr>
      <p:sp>
        <p:nvSpPr>
          <p:cNvPr id="86" name="Google Shape;86;p4"/>
          <p:cNvSpPr txBox="1"/>
          <p:nvPr>
            <p:ph idx="1" type="body"/>
          </p:nvPr>
        </p:nvSpPr>
        <p:spPr>
          <a:xfrm>
            <a:off x="724389" y="2161800"/>
            <a:ext cx="5343600" cy="819900"/>
          </a:xfrm>
          <a:prstGeom prst="rect">
            <a:avLst/>
          </a:prstGeom>
        </p:spPr>
        <p:txBody>
          <a:bodyPr anchorCtr="0" anchor="ctr" bIns="91425" lIns="91425" spcFirstLastPara="1" rIns="91425" wrap="square" tIns="91425">
            <a:noAutofit/>
          </a:bodyPr>
          <a:lstStyle>
            <a:lvl1pPr indent="-431800" lvl="0" marL="457200" rtl="0">
              <a:spcBef>
                <a:spcPts val="600"/>
              </a:spcBef>
              <a:spcAft>
                <a:spcPts val="0"/>
              </a:spcAft>
              <a:buSzPts val="3200"/>
              <a:buChar char="⊸"/>
              <a:defRPr i="1" sz="3200"/>
            </a:lvl1pPr>
            <a:lvl2pPr indent="-431800" lvl="1" marL="914400" rtl="0">
              <a:spcBef>
                <a:spcPts val="0"/>
              </a:spcBef>
              <a:spcAft>
                <a:spcPts val="0"/>
              </a:spcAft>
              <a:buSzPts val="3200"/>
              <a:buChar char="▫"/>
              <a:defRPr i="1" sz="3200"/>
            </a:lvl2pPr>
            <a:lvl3pPr indent="-431800" lvl="2" marL="1371600" rtl="0">
              <a:spcBef>
                <a:spcPts val="0"/>
              </a:spcBef>
              <a:spcAft>
                <a:spcPts val="0"/>
              </a:spcAft>
              <a:buSzPts val="3200"/>
              <a:buChar char="⋅"/>
              <a:defRPr i="1" sz="3200"/>
            </a:lvl3pPr>
            <a:lvl4pPr indent="-431800" lvl="3" marL="1828800" rtl="0">
              <a:spcBef>
                <a:spcPts val="0"/>
              </a:spcBef>
              <a:spcAft>
                <a:spcPts val="0"/>
              </a:spcAft>
              <a:buSzPts val="3200"/>
              <a:buChar char="●"/>
              <a:defRPr i="1" sz="3200"/>
            </a:lvl4pPr>
            <a:lvl5pPr indent="-431800" lvl="4" marL="2286000" rtl="0">
              <a:spcBef>
                <a:spcPts val="0"/>
              </a:spcBef>
              <a:spcAft>
                <a:spcPts val="0"/>
              </a:spcAft>
              <a:buSzPts val="3200"/>
              <a:buChar char="○"/>
              <a:defRPr i="1" sz="3200"/>
            </a:lvl5pPr>
            <a:lvl6pPr indent="-431800" lvl="5" marL="2743200" rtl="0">
              <a:spcBef>
                <a:spcPts val="0"/>
              </a:spcBef>
              <a:spcAft>
                <a:spcPts val="0"/>
              </a:spcAft>
              <a:buSzPts val="3200"/>
              <a:buChar char="■"/>
              <a:defRPr i="1" sz="3200"/>
            </a:lvl6pPr>
            <a:lvl7pPr indent="-431800" lvl="6" marL="3200400" rtl="0">
              <a:spcBef>
                <a:spcPts val="0"/>
              </a:spcBef>
              <a:spcAft>
                <a:spcPts val="0"/>
              </a:spcAft>
              <a:buSzPts val="3200"/>
              <a:buChar char="●"/>
              <a:defRPr i="1" sz="3200"/>
            </a:lvl7pPr>
            <a:lvl8pPr indent="-431800" lvl="7" marL="3657600" rtl="0">
              <a:spcBef>
                <a:spcPts val="0"/>
              </a:spcBef>
              <a:spcAft>
                <a:spcPts val="0"/>
              </a:spcAft>
              <a:buSzPts val="3200"/>
              <a:buChar char="○"/>
              <a:defRPr i="1" sz="3200"/>
            </a:lvl8pPr>
            <a:lvl9pPr indent="-431800" lvl="8" marL="4114800">
              <a:spcBef>
                <a:spcPts val="0"/>
              </a:spcBef>
              <a:spcAft>
                <a:spcPts val="0"/>
              </a:spcAft>
              <a:buSzPts val="3200"/>
              <a:buChar char="■"/>
              <a:defRPr i="1" sz="3200"/>
            </a:lvl9pPr>
          </a:lstStyle>
          <a:p/>
        </p:txBody>
      </p:sp>
      <p:sp>
        <p:nvSpPr>
          <p:cNvPr id="87" name="Google Shape;87;p4"/>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88" name="Google Shape;88;p4"/>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89" name="Google Shape;89;p4"/>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90" name="Google Shape;90;p4"/>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91" name="Google Shape;91;p4"/>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92" name="Google Shape;92;p4"/>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93" name="Google Shape;93;p4"/>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94" name="Google Shape;94;p4"/>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95" name="Google Shape;95;p4"/>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96" name="Google Shape;96;p4"/>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99" name="Google Shape;99;p4"/>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100" name="Google Shape;100;p4"/>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101" name="Google Shape;101;p4"/>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102" name="Google Shape;102;p4"/>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103" name="Google Shape;103;p4"/>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104" name="Google Shape;104;p4"/>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105" name="Google Shape;105;p4"/>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106" name="Google Shape;106;p4"/>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107" name="Google Shape;107;p4"/>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8" name="Shape 108"/>
        <p:cNvGrpSpPr/>
        <p:nvPr/>
      </p:nvGrpSpPr>
      <p:grpSpPr>
        <a:xfrm>
          <a:off x="0" y="0"/>
          <a:ext cx="0" cy="0"/>
          <a:chOff x="0" y="0"/>
          <a:chExt cx="0" cy="0"/>
        </a:xfrm>
      </p:grpSpPr>
      <p:sp>
        <p:nvSpPr>
          <p:cNvPr id="109" name="Google Shape;109;p5"/>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110" name="Google Shape;110;p5"/>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111" name="Google Shape;111;p5"/>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112" name="Google Shape;112;p5"/>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113" name="Google Shape;113;p5"/>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114" name="Google Shape;114;p5"/>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115" name="Google Shape;115;p5"/>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116" name="Google Shape;116;p5"/>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117" name="Google Shape;117;p5"/>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118" name="Google Shape;118;p5"/>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121" name="Google Shape;121;p5"/>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122" name="Google Shape;122;p5"/>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123" name="Google Shape;123;p5"/>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124" name="Google Shape;124;p5"/>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125" name="Google Shape;125;p5"/>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126" name="Google Shape;126;p5"/>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127" name="Google Shape;127;p5"/>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128" name="Google Shape;128;p5"/>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129" name="Google Shape;129;p5"/>
          <p:cNvSpPr txBox="1"/>
          <p:nvPr>
            <p:ph type="title"/>
          </p:nvPr>
        </p:nvSpPr>
        <p:spPr>
          <a:xfrm>
            <a:off x="717780" y="780900"/>
            <a:ext cx="5169000" cy="697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30" name="Google Shape;130;p5"/>
          <p:cNvSpPr txBox="1"/>
          <p:nvPr>
            <p:ph idx="1" type="body"/>
          </p:nvPr>
        </p:nvSpPr>
        <p:spPr>
          <a:xfrm>
            <a:off x="717780" y="1513574"/>
            <a:ext cx="5169000" cy="30312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131" name="Google Shape;131;p5"/>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32" name="Shape 132"/>
        <p:cNvGrpSpPr/>
        <p:nvPr/>
      </p:nvGrpSpPr>
      <p:grpSpPr>
        <a:xfrm>
          <a:off x="0" y="0"/>
          <a:ext cx="0" cy="0"/>
          <a:chOff x="0" y="0"/>
          <a:chExt cx="0" cy="0"/>
        </a:xfrm>
      </p:grpSpPr>
      <p:sp>
        <p:nvSpPr>
          <p:cNvPr id="133" name="Google Shape;133;p6"/>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134" name="Google Shape;134;p6"/>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135" name="Google Shape;135;p6"/>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136" name="Google Shape;136;p6"/>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137" name="Google Shape;137;p6"/>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138" name="Google Shape;138;p6"/>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139" name="Google Shape;139;p6"/>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140" name="Google Shape;140;p6"/>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141" name="Google Shape;141;p6"/>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142" name="Google Shape;142;p6"/>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145" name="Google Shape;145;p6"/>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146" name="Google Shape;146;p6"/>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147" name="Google Shape;147;p6"/>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148" name="Google Shape;148;p6"/>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149" name="Google Shape;149;p6"/>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150" name="Google Shape;150;p6"/>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151" name="Google Shape;151;p6"/>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152" name="Google Shape;152;p6"/>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153" name="Google Shape;153;p6"/>
          <p:cNvSpPr txBox="1"/>
          <p:nvPr>
            <p:ph type="title"/>
          </p:nvPr>
        </p:nvSpPr>
        <p:spPr>
          <a:xfrm>
            <a:off x="735875" y="780900"/>
            <a:ext cx="5917200" cy="697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154" name="Google Shape;154;p6"/>
          <p:cNvSpPr txBox="1"/>
          <p:nvPr>
            <p:ph idx="1" type="body"/>
          </p:nvPr>
        </p:nvSpPr>
        <p:spPr>
          <a:xfrm>
            <a:off x="735875" y="1478400"/>
            <a:ext cx="2667600" cy="3447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155" name="Google Shape;155;p6"/>
          <p:cNvSpPr txBox="1"/>
          <p:nvPr>
            <p:ph idx="2" type="body"/>
          </p:nvPr>
        </p:nvSpPr>
        <p:spPr>
          <a:xfrm>
            <a:off x="3563910" y="1478400"/>
            <a:ext cx="2667600" cy="3447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156" name="Google Shape;156;p6"/>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57" name="Shape 157"/>
        <p:cNvGrpSpPr/>
        <p:nvPr/>
      </p:nvGrpSpPr>
      <p:grpSpPr>
        <a:xfrm>
          <a:off x="0" y="0"/>
          <a:ext cx="0" cy="0"/>
          <a:chOff x="0" y="0"/>
          <a:chExt cx="0" cy="0"/>
        </a:xfrm>
      </p:grpSpPr>
      <p:sp>
        <p:nvSpPr>
          <p:cNvPr id="158" name="Google Shape;158;p7"/>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159" name="Google Shape;159;p7"/>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160" name="Google Shape;160;p7"/>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161" name="Google Shape;161;p7"/>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162" name="Google Shape;162;p7"/>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163" name="Google Shape;163;p7"/>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164" name="Google Shape;164;p7"/>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165" name="Google Shape;165;p7"/>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166" name="Google Shape;166;p7"/>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167" name="Google Shape;167;p7"/>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170" name="Google Shape;170;p7"/>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171" name="Google Shape;171;p7"/>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172" name="Google Shape;172;p7"/>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173" name="Google Shape;173;p7"/>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174" name="Google Shape;174;p7"/>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175" name="Google Shape;175;p7"/>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176" name="Google Shape;176;p7"/>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177" name="Google Shape;177;p7"/>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178" name="Google Shape;178;p7"/>
          <p:cNvSpPr txBox="1"/>
          <p:nvPr>
            <p:ph type="title"/>
          </p:nvPr>
        </p:nvSpPr>
        <p:spPr>
          <a:xfrm>
            <a:off x="735875" y="780900"/>
            <a:ext cx="5917200" cy="697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79" name="Google Shape;179;p7"/>
          <p:cNvSpPr txBox="1"/>
          <p:nvPr>
            <p:ph idx="1" type="body"/>
          </p:nvPr>
        </p:nvSpPr>
        <p:spPr>
          <a:xfrm>
            <a:off x="735875" y="1478400"/>
            <a:ext cx="1771500" cy="34473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80" name="Google Shape;180;p7"/>
          <p:cNvSpPr txBox="1"/>
          <p:nvPr>
            <p:ph idx="2" type="body"/>
          </p:nvPr>
        </p:nvSpPr>
        <p:spPr>
          <a:xfrm>
            <a:off x="2597935" y="1478400"/>
            <a:ext cx="1771500" cy="34473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81" name="Google Shape;181;p7"/>
          <p:cNvSpPr txBox="1"/>
          <p:nvPr>
            <p:ph idx="3" type="body"/>
          </p:nvPr>
        </p:nvSpPr>
        <p:spPr>
          <a:xfrm>
            <a:off x="4459994" y="1478400"/>
            <a:ext cx="1771500" cy="34473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82" name="Google Shape;182;p7"/>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8"/>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185" name="Google Shape;185;p8"/>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186" name="Google Shape;186;p8"/>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187" name="Google Shape;187;p8"/>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188" name="Google Shape;188;p8"/>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189" name="Google Shape;189;p8"/>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190" name="Google Shape;190;p8"/>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191" name="Google Shape;191;p8"/>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192" name="Google Shape;192;p8"/>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193" name="Google Shape;193;p8"/>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196" name="Google Shape;196;p8"/>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197" name="Google Shape;197;p8"/>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198" name="Google Shape;198;p8"/>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199" name="Google Shape;199;p8"/>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200" name="Google Shape;200;p8"/>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201" name="Google Shape;201;p8"/>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202" name="Google Shape;202;p8"/>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203" name="Google Shape;203;p8"/>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204" name="Google Shape;204;p8"/>
          <p:cNvSpPr txBox="1"/>
          <p:nvPr>
            <p:ph type="title"/>
          </p:nvPr>
        </p:nvSpPr>
        <p:spPr>
          <a:xfrm>
            <a:off x="735875" y="780900"/>
            <a:ext cx="5917200" cy="697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05" name="Google Shape;205;p8"/>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6" name="Shape 206"/>
        <p:cNvGrpSpPr/>
        <p:nvPr/>
      </p:nvGrpSpPr>
      <p:grpSpPr>
        <a:xfrm>
          <a:off x="0" y="0"/>
          <a:ext cx="0" cy="0"/>
          <a:chOff x="0" y="0"/>
          <a:chExt cx="0" cy="0"/>
        </a:xfrm>
      </p:grpSpPr>
      <p:sp>
        <p:nvSpPr>
          <p:cNvPr id="207" name="Google Shape;207;p9"/>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208" name="Google Shape;208;p9"/>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209" name="Google Shape;209;p9"/>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210" name="Google Shape;210;p9"/>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211" name="Google Shape;211;p9"/>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212" name="Google Shape;212;p9"/>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213" name="Google Shape;213;p9"/>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214" name="Google Shape;214;p9"/>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215" name="Google Shape;215;p9"/>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216" name="Google Shape;216;p9"/>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219" name="Google Shape;219;p9"/>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220" name="Google Shape;220;p9"/>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221" name="Google Shape;221;p9"/>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222" name="Google Shape;222;p9"/>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223" name="Google Shape;223;p9"/>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224" name="Google Shape;224;p9"/>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225" name="Google Shape;225;p9"/>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226" name="Google Shape;226;p9"/>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227" name="Google Shape;227;p9"/>
          <p:cNvSpPr txBox="1"/>
          <p:nvPr>
            <p:ph idx="1" type="body"/>
          </p:nvPr>
        </p:nvSpPr>
        <p:spPr>
          <a:xfrm>
            <a:off x="733425" y="4406300"/>
            <a:ext cx="59151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Clr>
                <a:schemeClr val="dk1"/>
              </a:buClr>
              <a:buSzPts val="1800"/>
              <a:buNone/>
              <a:defRPr sz="1800"/>
            </a:lvl1pPr>
          </a:lstStyle>
          <a:p/>
        </p:txBody>
      </p:sp>
      <p:sp>
        <p:nvSpPr>
          <p:cNvPr id="228" name="Google Shape;228;p9"/>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9" name="Shape 229"/>
        <p:cNvGrpSpPr/>
        <p:nvPr/>
      </p:nvGrpSpPr>
      <p:grpSpPr>
        <a:xfrm>
          <a:off x="0" y="0"/>
          <a:ext cx="0" cy="0"/>
          <a:chOff x="0" y="0"/>
          <a:chExt cx="0" cy="0"/>
        </a:xfrm>
      </p:grpSpPr>
      <p:sp>
        <p:nvSpPr>
          <p:cNvPr id="230" name="Google Shape;230;p10"/>
          <p:cNvSpPr/>
          <p:nvPr/>
        </p:nvSpPr>
        <p:spPr>
          <a:xfrm>
            <a:off x="7123399" y="2945300"/>
            <a:ext cx="1604425" cy="2273251"/>
          </a:xfrm>
          <a:prstGeom prst="rect">
            <a:avLst/>
          </a:prstGeom>
        </p:spPr>
        <p:txBody>
          <a:bodyPr>
            <a:prstTxWarp prst="textPlain"/>
          </a:bodyPr>
          <a:lstStyle/>
          <a:p>
            <a:pPr lvl="0" algn="ctr"/>
            <a:r>
              <a:rPr b="1" i="0">
                <a:ln>
                  <a:noFill/>
                </a:ln>
                <a:solidFill>
                  <a:srgbClr val="00BFC9">
                    <a:alpha val="45000"/>
                  </a:srgbClr>
                </a:solidFill>
                <a:latin typeface="Montserrat"/>
              </a:rPr>
              <a:t>5</a:t>
            </a:r>
          </a:p>
        </p:txBody>
      </p:sp>
      <p:sp>
        <p:nvSpPr>
          <p:cNvPr id="231" name="Google Shape;231;p10"/>
          <p:cNvSpPr/>
          <p:nvPr/>
        </p:nvSpPr>
        <p:spPr>
          <a:xfrm>
            <a:off x="8411549" y="1666550"/>
            <a:ext cx="774325" cy="1088276"/>
          </a:xfrm>
          <a:prstGeom prst="rect">
            <a:avLst/>
          </a:prstGeom>
        </p:spPr>
        <p:txBody>
          <a:bodyPr>
            <a:prstTxWarp prst="textPlain"/>
          </a:bodyPr>
          <a:lstStyle/>
          <a:p>
            <a:pPr lvl="0" algn="ctr"/>
            <a:r>
              <a:rPr b="0" i="0">
                <a:ln>
                  <a:noFill/>
                </a:ln>
                <a:solidFill>
                  <a:srgbClr val="00BFC9">
                    <a:alpha val="45000"/>
                  </a:srgbClr>
                </a:solidFill>
                <a:latin typeface="Abril Fatface"/>
              </a:rPr>
              <a:t>3</a:t>
            </a:r>
          </a:p>
        </p:txBody>
      </p:sp>
      <p:sp>
        <p:nvSpPr>
          <p:cNvPr id="232" name="Google Shape;232;p10"/>
          <p:cNvSpPr/>
          <p:nvPr/>
        </p:nvSpPr>
        <p:spPr>
          <a:xfrm>
            <a:off x="6567123" y="2997749"/>
            <a:ext cx="844060" cy="905442"/>
          </a:xfrm>
          <a:prstGeom prst="rect">
            <a:avLst/>
          </a:prstGeom>
        </p:spPr>
        <p:txBody>
          <a:bodyPr>
            <a:prstTxWarp prst="textPlain"/>
          </a:bodyPr>
          <a:lstStyle/>
          <a:p>
            <a:pPr lvl="0" algn="ctr"/>
            <a:r>
              <a:rPr b="1" i="0">
                <a:ln>
                  <a:noFill/>
                </a:ln>
                <a:solidFill>
                  <a:srgbClr val="00FFFF">
                    <a:alpha val="13460"/>
                  </a:srgbClr>
                </a:solidFill>
                <a:latin typeface="Montserrat"/>
              </a:rPr>
              <a:t>€</a:t>
            </a:r>
          </a:p>
        </p:txBody>
      </p:sp>
      <p:sp>
        <p:nvSpPr>
          <p:cNvPr id="233" name="Google Shape;233;p10"/>
          <p:cNvSpPr/>
          <p:nvPr/>
        </p:nvSpPr>
        <p:spPr>
          <a:xfrm>
            <a:off x="7702425" y="944674"/>
            <a:ext cx="692017" cy="889382"/>
          </a:xfrm>
          <a:prstGeom prst="rect">
            <a:avLst/>
          </a:prstGeom>
        </p:spPr>
        <p:txBody>
          <a:bodyPr>
            <a:prstTxWarp prst="textPlain"/>
          </a:bodyPr>
          <a:lstStyle/>
          <a:p>
            <a:pPr lvl="0" algn="ctr"/>
            <a:r>
              <a:rPr b="0" i="0">
                <a:ln>
                  <a:noFill/>
                </a:ln>
                <a:solidFill>
                  <a:srgbClr val="00FFFF">
                    <a:alpha val="13460"/>
                  </a:srgbClr>
                </a:solidFill>
                <a:latin typeface="Abril Fatface"/>
              </a:rPr>
              <a:t>9</a:t>
            </a:r>
          </a:p>
        </p:txBody>
      </p:sp>
      <p:sp>
        <p:nvSpPr>
          <p:cNvPr id="234" name="Google Shape;234;p10"/>
          <p:cNvSpPr/>
          <p:nvPr/>
        </p:nvSpPr>
        <p:spPr>
          <a:xfrm>
            <a:off x="8482541" y="3571675"/>
            <a:ext cx="432249" cy="668625"/>
          </a:xfrm>
          <a:prstGeom prst="rect">
            <a:avLst/>
          </a:prstGeom>
        </p:spPr>
        <p:txBody>
          <a:bodyPr>
            <a:prstTxWarp prst="textPlain"/>
          </a:bodyPr>
          <a:lstStyle/>
          <a:p>
            <a:pPr lvl="0" algn="ctr"/>
            <a:r>
              <a:rPr b="0" i="0">
                <a:ln>
                  <a:noFill/>
                </a:ln>
                <a:solidFill>
                  <a:srgbClr val="00BFC9">
                    <a:alpha val="45000"/>
                  </a:srgbClr>
                </a:solidFill>
                <a:latin typeface="Abril Fatface"/>
              </a:rPr>
              <a:t>7</a:t>
            </a:r>
          </a:p>
        </p:txBody>
      </p:sp>
      <p:sp>
        <p:nvSpPr>
          <p:cNvPr id="235" name="Google Shape;235;p10"/>
          <p:cNvSpPr/>
          <p:nvPr/>
        </p:nvSpPr>
        <p:spPr>
          <a:xfrm>
            <a:off x="7956575" y="-147125"/>
            <a:ext cx="968665" cy="1446867"/>
          </a:xfrm>
          <a:prstGeom prst="rect">
            <a:avLst/>
          </a:prstGeom>
        </p:spPr>
        <p:txBody>
          <a:bodyPr>
            <a:prstTxWarp prst="textPlain"/>
          </a:bodyPr>
          <a:lstStyle/>
          <a:p>
            <a:pPr lvl="0" algn="ctr"/>
            <a:r>
              <a:rPr b="1" i="0">
                <a:ln>
                  <a:noFill/>
                </a:ln>
                <a:solidFill>
                  <a:srgbClr val="00BFC9">
                    <a:alpha val="45000"/>
                  </a:srgbClr>
                </a:solidFill>
                <a:latin typeface="Montserrat"/>
              </a:rPr>
              <a:t>$</a:t>
            </a:r>
          </a:p>
        </p:txBody>
      </p:sp>
      <p:sp>
        <p:nvSpPr>
          <p:cNvPr id="236" name="Google Shape;236;p10"/>
          <p:cNvSpPr/>
          <p:nvPr/>
        </p:nvSpPr>
        <p:spPr>
          <a:xfrm>
            <a:off x="7524777" y="-48672"/>
            <a:ext cx="432250" cy="597585"/>
          </a:xfrm>
          <a:prstGeom prst="rect">
            <a:avLst/>
          </a:prstGeom>
        </p:spPr>
        <p:txBody>
          <a:bodyPr>
            <a:prstTxWarp prst="textPlain"/>
          </a:bodyPr>
          <a:lstStyle/>
          <a:p>
            <a:pPr lvl="0" algn="ctr"/>
            <a:r>
              <a:rPr b="0" i="0">
                <a:ln>
                  <a:noFill/>
                </a:ln>
                <a:solidFill>
                  <a:srgbClr val="00FFFF">
                    <a:alpha val="13460"/>
                  </a:srgbClr>
                </a:solidFill>
                <a:latin typeface="Abril Fatface"/>
              </a:rPr>
              <a:t>£</a:t>
            </a:r>
          </a:p>
        </p:txBody>
      </p:sp>
      <p:sp>
        <p:nvSpPr>
          <p:cNvPr id="237" name="Google Shape;237;p10"/>
          <p:cNvSpPr/>
          <p:nvPr/>
        </p:nvSpPr>
        <p:spPr>
          <a:xfrm>
            <a:off x="7153450" y="1200149"/>
            <a:ext cx="336025" cy="620550"/>
          </a:xfrm>
          <a:prstGeom prst="rect">
            <a:avLst/>
          </a:prstGeom>
        </p:spPr>
        <p:txBody>
          <a:bodyPr>
            <a:prstTxWarp prst="textPlain"/>
          </a:bodyPr>
          <a:lstStyle/>
          <a:p>
            <a:pPr lvl="0" algn="ctr"/>
            <a:r>
              <a:rPr b="0" i="0">
                <a:ln>
                  <a:noFill/>
                </a:ln>
                <a:solidFill>
                  <a:srgbClr val="00BFC9">
                    <a:alpha val="45000"/>
                  </a:srgbClr>
                </a:solidFill>
                <a:latin typeface="Abril Fatface"/>
              </a:rPr>
              <a:t>1</a:t>
            </a:r>
          </a:p>
        </p:txBody>
      </p:sp>
      <p:sp>
        <p:nvSpPr>
          <p:cNvPr id="238" name="Google Shape;238;p10"/>
          <p:cNvSpPr/>
          <p:nvPr/>
        </p:nvSpPr>
        <p:spPr>
          <a:xfrm>
            <a:off x="7524775" y="1713000"/>
            <a:ext cx="1106400" cy="1498051"/>
          </a:xfrm>
          <a:prstGeom prst="rect">
            <a:avLst/>
          </a:prstGeom>
        </p:spPr>
        <p:txBody>
          <a:bodyPr>
            <a:prstTxWarp prst="textPlain"/>
          </a:bodyPr>
          <a:lstStyle/>
          <a:p>
            <a:pPr lvl="0" algn="ctr"/>
            <a:r>
              <a:rPr b="1" i="0">
                <a:ln>
                  <a:noFill/>
                </a:ln>
                <a:solidFill>
                  <a:srgbClr val="00FFFF">
                    <a:alpha val="13460"/>
                  </a:srgbClr>
                </a:solidFill>
                <a:latin typeface="Montserrat"/>
              </a:rPr>
              <a:t>8</a:t>
            </a:r>
          </a:p>
        </p:txBody>
      </p:sp>
      <p:sp>
        <p:nvSpPr>
          <p:cNvPr id="239" name="Google Shape;239;p10"/>
          <p:cNvSpPr/>
          <p:nvPr/>
        </p:nvSpPr>
        <p:spPr>
          <a:xfrm rot="-5400000">
            <a:off x="7167502" y="893428"/>
            <a:ext cx="564600" cy="4449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
          <p:cNvSpPr/>
          <p:nvPr/>
        </p:nvSpPr>
        <p:spPr>
          <a:xfrm rot="5400000">
            <a:off x="8455975" y="4580950"/>
            <a:ext cx="485400" cy="334800"/>
          </a:xfrm>
          <a:prstGeom prst="rightArrow">
            <a:avLst>
              <a:gd fmla="val 50000" name="adj1"/>
              <a:gd fmla="val 50000" name="adj2"/>
            </a:avLst>
          </a:prstGeom>
          <a:noFill/>
          <a:ln cap="flat" cmpd="sng" w="9525">
            <a:solidFill>
              <a:srgbClr val="0070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0"/>
          <p:cNvSpPr/>
          <p:nvPr/>
        </p:nvSpPr>
        <p:spPr>
          <a:xfrm>
            <a:off x="7301600" y="2427892"/>
            <a:ext cx="296397" cy="419653"/>
          </a:xfrm>
          <a:prstGeom prst="rect">
            <a:avLst/>
          </a:prstGeom>
        </p:spPr>
        <p:txBody>
          <a:bodyPr>
            <a:prstTxWarp prst="textPlain"/>
          </a:bodyPr>
          <a:lstStyle/>
          <a:p>
            <a:pPr lvl="0" algn="ctr"/>
            <a:r>
              <a:rPr b="1" i="0">
                <a:ln>
                  <a:noFill/>
                </a:ln>
                <a:solidFill>
                  <a:srgbClr val="6AA84F"/>
                </a:solidFill>
                <a:latin typeface="Montserrat"/>
              </a:rPr>
              <a:t>2</a:t>
            </a:r>
          </a:p>
        </p:txBody>
      </p:sp>
      <p:sp>
        <p:nvSpPr>
          <p:cNvPr id="242" name="Google Shape;242;p10"/>
          <p:cNvSpPr/>
          <p:nvPr/>
        </p:nvSpPr>
        <p:spPr>
          <a:xfrm>
            <a:off x="8668228" y="988756"/>
            <a:ext cx="354503" cy="423175"/>
          </a:xfrm>
          <a:prstGeom prst="rect">
            <a:avLst/>
          </a:prstGeom>
        </p:spPr>
        <p:txBody>
          <a:bodyPr>
            <a:prstTxWarp prst="textPlain"/>
          </a:bodyPr>
          <a:lstStyle/>
          <a:p>
            <a:pPr lvl="0" algn="ctr"/>
            <a:r>
              <a:rPr b="0" i="0">
                <a:ln>
                  <a:noFill/>
                </a:ln>
                <a:solidFill>
                  <a:srgbClr val="6AA84F"/>
                </a:solidFill>
                <a:latin typeface="Abril Fatface"/>
              </a:rPr>
              <a:t>0</a:t>
            </a:r>
          </a:p>
        </p:txBody>
      </p:sp>
      <p:sp>
        <p:nvSpPr>
          <p:cNvPr id="243" name="Google Shape;243;p10"/>
          <p:cNvSpPr/>
          <p:nvPr/>
        </p:nvSpPr>
        <p:spPr>
          <a:xfrm>
            <a:off x="8763900" y="3127993"/>
            <a:ext cx="279674" cy="289206"/>
          </a:xfrm>
          <a:prstGeom prst="rect">
            <a:avLst/>
          </a:prstGeom>
        </p:spPr>
        <p:txBody>
          <a:bodyPr>
            <a:prstTxWarp prst="textPlain"/>
          </a:bodyPr>
          <a:lstStyle/>
          <a:p>
            <a:pPr lvl="0" algn="ctr"/>
            <a:r>
              <a:rPr b="1" i="0">
                <a:ln>
                  <a:noFill/>
                </a:ln>
                <a:solidFill>
                  <a:srgbClr val="6AA84F"/>
                </a:solidFill>
                <a:latin typeface="Montserrat"/>
              </a:rPr>
              <a:t>¥</a:t>
            </a:r>
          </a:p>
        </p:txBody>
      </p:sp>
      <p:sp>
        <p:nvSpPr>
          <p:cNvPr id="244" name="Google Shape;244;p10"/>
          <p:cNvSpPr/>
          <p:nvPr/>
        </p:nvSpPr>
        <p:spPr>
          <a:xfrm>
            <a:off x="7233391" y="1950962"/>
            <a:ext cx="236741" cy="289200"/>
          </a:xfrm>
          <a:prstGeom prst="rect">
            <a:avLst/>
          </a:prstGeom>
        </p:spPr>
        <p:txBody>
          <a:bodyPr>
            <a:prstTxWarp prst="textPlain"/>
          </a:bodyPr>
          <a:lstStyle/>
          <a:p>
            <a:pPr lvl="0" algn="ctr"/>
            <a:r>
              <a:rPr b="0" i="0">
                <a:ln>
                  <a:noFill/>
                </a:ln>
                <a:solidFill>
                  <a:srgbClr val="00FFFF">
                    <a:alpha val="13460"/>
                  </a:srgbClr>
                </a:solidFill>
                <a:latin typeface="Abril Fatface"/>
              </a:rPr>
              <a:t>4</a:t>
            </a:r>
          </a:p>
        </p:txBody>
      </p:sp>
      <p:sp>
        <p:nvSpPr>
          <p:cNvPr id="245" name="Google Shape;245;p10"/>
          <p:cNvSpPr/>
          <p:nvPr/>
        </p:nvSpPr>
        <p:spPr>
          <a:xfrm>
            <a:off x="6811905" y="-87455"/>
            <a:ext cx="652469" cy="905451"/>
          </a:xfrm>
          <a:prstGeom prst="rect">
            <a:avLst/>
          </a:prstGeom>
        </p:spPr>
        <p:txBody>
          <a:bodyPr>
            <a:prstTxWarp prst="textPlain"/>
          </a:bodyPr>
          <a:lstStyle/>
          <a:p>
            <a:pPr lvl="0" algn="ctr"/>
            <a:r>
              <a:rPr b="1" i="0">
                <a:ln>
                  <a:noFill/>
                </a:ln>
                <a:solidFill>
                  <a:srgbClr val="00FFFF">
                    <a:alpha val="13460"/>
                  </a:srgbClr>
                </a:solidFill>
                <a:latin typeface="Montserrat"/>
              </a:rPr>
              <a:t>6</a:t>
            </a:r>
          </a:p>
        </p:txBody>
      </p:sp>
      <p:sp>
        <p:nvSpPr>
          <p:cNvPr id="246" name="Google Shape;246;p10"/>
          <p:cNvSpPr/>
          <p:nvPr/>
        </p:nvSpPr>
        <p:spPr>
          <a:xfrm>
            <a:off x="7662627" y="662323"/>
            <a:ext cx="87722" cy="216666"/>
          </a:xfrm>
          <a:prstGeom prst="rect">
            <a:avLst/>
          </a:prstGeom>
        </p:spPr>
        <p:txBody>
          <a:bodyPr>
            <a:prstTxWarp prst="textPlain"/>
          </a:bodyPr>
          <a:lstStyle/>
          <a:p>
            <a:pPr lvl="0" algn="ctr"/>
            <a:r>
              <a:rPr b="1" i="0">
                <a:ln>
                  <a:noFill/>
                </a:ln>
                <a:solidFill>
                  <a:srgbClr val="6AA84F"/>
                </a:solidFill>
                <a:latin typeface="Montserrat"/>
              </a:rPr>
              <a:t>1</a:t>
            </a:r>
          </a:p>
        </p:txBody>
      </p:sp>
      <p:sp>
        <p:nvSpPr>
          <p:cNvPr id="247" name="Google Shape;247;p10"/>
          <p:cNvSpPr/>
          <p:nvPr/>
        </p:nvSpPr>
        <p:spPr>
          <a:xfrm>
            <a:off x="6992802" y="3859303"/>
            <a:ext cx="164400" cy="225324"/>
          </a:xfrm>
          <a:prstGeom prst="rect">
            <a:avLst/>
          </a:prstGeom>
        </p:spPr>
        <p:txBody>
          <a:bodyPr>
            <a:prstTxWarp prst="textPlain"/>
          </a:bodyPr>
          <a:lstStyle/>
          <a:p>
            <a:pPr lvl="0" algn="ctr"/>
            <a:r>
              <a:rPr b="1" i="0">
                <a:ln>
                  <a:noFill/>
                </a:ln>
                <a:solidFill>
                  <a:srgbClr val="6AA84F"/>
                </a:solidFill>
                <a:latin typeface="Montserrat"/>
              </a:rPr>
              <a:t>4</a:t>
            </a:r>
          </a:p>
        </p:txBody>
      </p:sp>
      <p:sp>
        <p:nvSpPr>
          <p:cNvPr id="248" name="Google Shape;248;p10"/>
          <p:cNvSpPr/>
          <p:nvPr/>
        </p:nvSpPr>
        <p:spPr>
          <a:xfrm>
            <a:off x="6897399" y="729426"/>
            <a:ext cx="236725" cy="344536"/>
          </a:xfrm>
          <a:prstGeom prst="rect">
            <a:avLst/>
          </a:prstGeom>
        </p:spPr>
        <p:txBody>
          <a:bodyPr>
            <a:prstTxWarp prst="textPlain"/>
          </a:bodyPr>
          <a:lstStyle/>
          <a:p>
            <a:pPr lvl="0" algn="ctr"/>
            <a:r>
              <a:rPr b="0" i="0">
                <a:ln>
                  <a:noFill/>
                </a:ln>
                <a:solidFill>
                  <a:srgbClr val="6AA84F"/>
                </a:solidFill>
                <a:latin typeface="Abril Fatface"/>
              </a:rPr>
              <a:t>5</a:t>
            </a:r>
          </a:p>
        </p:txBody>
      </p:sp>
      <p:sp>
        <p:nvSpPr>
          <p:cNvPr id="249" name="Google Shape;249;p10"/>
          <p:cNvSpPr/>
          <p:nvPr/>
        </p:nvSpPr>
        <p:spPr>
          <a:xfrm>
            <a:off x="8925943" y="4066263"/>
            <a:ext cx="236725" cy="304233"/>
          </a:xfrm>
          <a:prstGeom prst="rect">
            <a:avLst/>
          </a:prstGeom>
        </p:spPr>
        <p:txBody>
          <a:bodyPr>
            <a:prstTxWarp prst="textPlain"/>
          </a:bodyPr>
          <a:lstStyle/>
          <a:p>
            <a:pPr lvl="0" algn="ctr"/>
            <a:r>
              <a:rPr b="0" i="0">
                <a:ln>
                  <a:noFill/>
                </a:ln>
                <a:solidFill>
                  <a:srgbClr val="6AA84F"/>
                </a:solidFill>
                <a:latin typeface="Abril Fatface"/>
              </a:rPr>
              <a:t>8</a:t>
            </a:r>
          </a:p>
        </p:txBody>
      </p:sp>
      <p:sp>
        <p:nvSpPr>
          <p:cNvPr id="250" name="Google Shape;250;p10"/>
          <p:cNvSpPr txBox="1"/>
          <p:nvPr>
            <p:ph idx="12" type="sldNum"/>
          </p:nvPr>
        </p:nvSpPr>
        <p:spPr>
          <a:xfrm>
            <a:off x="76200" y="39925"/>
            <a:ext cx="548700" cy="36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825798" y="-750"/>
            <a:ext cx="7486405" cy="5145000"/>
            <a:chOff x="825798" y="-750"/>
            <a:chExt cx="7486405" cy="5145000"/>
          </a:xfrm>
        </p:grpSpPr>
        <p:cxnSp>
          <p:nvCxnSpPr>
            <p:cNvPr id="7" name="Google Shape;7;p1"/>
            <p:cNvCxnSpPr/>
            <p:nvPr/>
          </p:nvCxnSpPr>
          <p:spPr>
            <a:xfrm>
              <a:off x="825798"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8" name="Google Shape;8;p1"/>
            <p:cNvCxnSpPr/>
            <p:nvPr/>
          </p:nvCxnSpPr>
          <p:spPr>
            <a:xfrm>
              <a:off x="1657621"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9" name="Google Shape;9;p1"/>
            <p:cNvCxnSpPr/>
            <p:nvPr/>
          </p:nvCxnSpPr>
          <p:spPr>
            <a:xfrm>
              <a:off x="2489443"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10" name="Google Shape;10;p1"/>
            <p:cNvCxnSpPr/>
            <p:nvPr/>
          </p:nvCxnSpPr>
          <p:spPr>
            <a:xfrm>
              <a:off x="8312202"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11" name="Google Shape;11;p1"/>
            <p:cNvCxnSpPr/>
            <p:nvPr/>
          </p:nvCxnSpPr>
          <p:spPr>
            <a:xfrm>
              <a:off x="7480380"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12" name="Google Shape;12;p1"/>
            <p:cNvCxnSpPr/>
            <p:nvPr/>
          </p:nvCxnSpPr>
          <p:spPr>
            <a:xfrm>
              <a:off x="6648557"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13" name="Google Shape;13;p1"/>
            <p:cNvCxnSpPr/>
            <p:nvPr/>
          </p:nvCxnSpPr>
          <p:spPr>
            <a:xfrm>
              <a:off x="5816734"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14" name="Google Shape;14;p1"/>
            <p:cNvCxnSpPr/>
            <p:nvPr/>
          </p:nvCxnSpPr>
          <p:spPr>
            <a:xfrm>
              <a:off x="4984911"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15" name="Google Shape;15;p1"/>
            <p:cNvCxnSpPr/>
            <p:nvPr/>
          </p:nvCxnSpPr>
          <p:spPr>
            <a:xfrm>
              <a:off x="4153089" y="-750"/>
              <a:ext cx="0" cy="5145000"/>
            </a:xfrm>
            <a:prstGeom prst="straightConnector1">
              <a:avLst/>
            </a:prstGeom>
            <a:noFill/>
            <a:ln cap="flat" cmpd="sng" w="9525">
              <a:solidFill>
                <a:srgbClr val="005C65"/>
              </a:solidFill>
              <a:prstDash val="dot"/>
              <a:round/>
              <a:headEnd len="med" w="med" type="none"/>
              <a:tailEnd len="med" w="med" type="none"/>
            </a:ln>
          </p:spPr>
        </p:cxnSp>
        <p:cxnSp>
          <p:nvCxnSpPr>
            <p:cNvPr id="16" name="Google Shape;16;p1"/>
            <p:cNvCxnSpPr/>
            <p:nvPr/>
          </p:nvCxnSpPr>
          <p:spPr>
            <a:xfrm>
              <a:off x="3321266" y="-750"/>
              <a:ext cx="0" cy="5145000"/>
            </a:xfrm>
            <a:prstGeom prst="straightConnector1">
              <a:avLst/>
            </a:prstGeom>
            <a:noFill/>
            <a:ln cap="flat" cmpd="sng" w="9525">
              <a:solidFill>
                <a:srgbClr val="005C65"/>
              </a:solidFill>
              <a:prstDash val="dot"/>
              <a:round/>
              <a:headEnd len="med" w="med" type="none"/>
              <a:tailEnd len="med" w="med" type="none"/>
            </a:ln>
          </p:spPr>
        </p:cxnSp>
      </p:grpSp>
      <p:sp>
        <p:nvSpPr>
          <p:cNvPr id="17" name="Google Shape;17;p1"/>
          <p:cNvSpPr txBox="1"/>
          <p:nvPr>
            <p:ph type="title"/>
          </p:nvPr>
        </p:nvSpPr>
        <p:spPr>
          <a:xfrm>
            <a:off x="735875" y="780900"/>
            <a:ext cx="5917200" cy="697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9pPr>
          </a:lstStyle>
          <a:p/>
        </p:txBody>
      </p:sp>
      <p:sp>
        <p:nvSpPr>
          <p:cNvPr id="18" name="Google Shape;18;p1"/>
          <p:cNvSpPr txBox="1"/>
          <p:nvPr>
            <p:ph idx="1" type="body"/>
          </p:nvPr>
        </p:nvSpPr>
        <p:spPr>
          <a:xfrm>
            <a:off x="735875" y="1513574"/>
            <a:ext cx="5917200" cy="30312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dk2"/>
              </a:buClr>
              <a:buSzPts val="2400"/>
              <a:buFont typeface="PT Serif"/>
              <a:buChar char="⊸"/>
              <a:defRPr sz="2400">
                <a:solidFill>
                  <a:schemeClr val="dk1"/>
                </a:solidFill>
                <a:latin typeface="PT Serif"/>
                <a:ea typeface="PT Serif"/>
                <a:cs typeface="PT Serif"/>
                <a:sym typeface="PT Serif"/>
              </a:defRPr>
            </a:lvl1pPr>
            <a:lvl2pPr indent="-381000" lvl="1" marL="9144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2pPr>
            <a:lvl3pPr indent="-381000" lvl="2" marL="13716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3pPr>
            <a:lvl4pPr indent="-381000" lvl="3" marL="18288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4pPr>
            <a:lvl5pPr indent="-381000" lvl="4" marL="22860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5pPr>
            <a:lvl6pPr indent="-381000" lvl="5" marL="27432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6pPr>
            <a:lvl7pPr indent="-381000" lvl="6" marL="32004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7pPr>
            <a:lvl8pPr indent="-381000" lvl="7" marL="36576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8pPr>
            <a:lvl9pPr indent="-381000" lvl="8" marL="4114800">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9pPr>
          </a:lstStyle>
          <a:p/>
        </p:txBody>
      </p:sp>
      <p:sp>
        <p:nvSpPr>
          <p:cNvPr id="19" name="Google Shape;19;p1"/>
          <p:cNvSpPr txBox="1"/>
          <p:nvPr>
            <p:ph idx="12" type="sldNum"/>
          </p:nvPr>
        </p:nvSpPr>
        <p:spPr>
          <a:xfrm>
            <a:off x="76200" y="39925"/>
            <a:ext cx="548700" cy="360000"/>
          </a:xfrm>
          <a:prstGeom prst="rect">
            <a:avLst/>
          </a:prstGeom>
          <a:noFill/>
          <a:ln>
            <a:noFill/>
          </a:ln>
        </p:spPr>
        <p:txBody>
          <a:bodyPr anchorCtr="0" anchor="t" bIns="91425" lIns="91425" spcFirstLastPara="1" rIns="91425" wrap="square" tIns="91425">
            <a:noAutofit/>
          </a:bodyPr>
          <a:lstStyle>
            <a:lvl1pPr lvl="0">
              <a:buNone/>
              <a:defRPr b="1" sz="1100">
                <a:solidFill>
                  <a:schemeClr val="lt2"/>
                </a:solidFill>
                <a:latin typeface="Montserrat"/>
                <a:ea typeface="Montserrat"/>
                <a:cs typeface="Montserrat"/>
                <a:sym typeface="Montserrat"/>
              </a:defRPr>
            </a:lvl1pPr>
            <a:lvl2pPr lvl="1">
              <a:buNone/>
              <a:defRPr b="1" sz="1100">
                <a:solidFill>
                  <a:schemeClr val="lt2"/>
                </a:solidFill>
                <a:latin typeface="Montserrat"/>
                <a:ea typeface="Montserrat"/>
                <a:cs typeface="Montserrat"/>
                <a:sym typeface="Montserrat"/>
              </a:defRPr>
            </a:lvl2pPr>
            <a:lvl3pPr lvl="2">
              <a:buNone/>
              <a:defRPr b="1" sz="1100">
                <a:solidFill>
                  <a:schemeClr val="lt2"/>
                </a:solidFill>
                <a:latin typeface="Montserrat"/>
                <a:ea typeface="Montserrat"/>
                <a:cs typeface="Montserrat"/>
                <a:sym typeface="Montserrat"/>
              </a:defRPr>
            </a:lvl3pPr>
            <a:lvl4pPr lvl="3">
              <a:buNone/>
              <a:defRPr b="1" sz="1100">
                <a:solidFill>
                  <a:schemeClr val="lt2"/>
                </a:solidFill>
                <a:latin typeface="Montserrat"/>
                <a:ea typeface="Montserrat"/>
                <a:cs typeface="Montserrat"/>
                <a:sym typeface="Montserrat"/>
              </a:defRPr>
            </a:lvl4pPr>
            <a:lvl5pPr lvl="4">
              <a:buNone/>
              <a:defRPr b="1" sz="1100">
                <a:solidFill>
                  <a:schemeClr val="lt2"/>
                </a:solidFill>
                <a:latin typeface="Montserrat"/>
                <a:ea typeface="Montserrat"/>
                <a:cs typeface="Montserrat"/>
                <a:sym typeface="Montserrat"/>
              </a:defRPr>
            </a:lvl5pPr>
            <a:lvl6pPr lvl="5">
              <a:buNone/>
              <a:defRPr b="1" sz="1100">
                <a:solidFill>
                  <a:schemeClr val="lt2"/>
                </a:solidFill>
                <a:latin typeface="Montserrat"/>
                <a:ea typeface="Montserrat"/>
                <a:cs typeface="Montserrat"/>
                <a:sym typeface="Montserrat"/>
              </a:defRPr>
            </a:lvl6pPr>
            <a:lvl7pPr lvl="6">
              <a:buNone/>
              <a:defRPr b="1" sz="1100">
                <a:solidFill>
                  <a:schemeClr val="lt2"/>
                </a:solidFill>
                <a:latin typeface="Montserrat"/>
                <a:ea typeface="Montserrat"/>
                <a:cs typeface="Montserrat"/>
                <a:sym typeface="Montserrat"/>
              </a:defRPr>
            </a:lvl7pPr>
            <a:lvl8pPr lvl="7">
              <a:buNone/>
              <a:defRPr b="1" sz="1100">
                <a:solidFill>
                  <a:schemeClr val="lt2"/>
                </a:solidFill>
                <a:latin typeface="Montserrat"/>
                <a:ea typeface="Montserrat"/>
                <a:cs typeface="Montserrat"/>
                <a:sym typeface="Montserrat"/>
              </a:defRPr>
            </a:lvl8pPr>
            <a:lvl9pPr lvl="8">
              <a:buNone/>
              <a:defRPr b="1" sz="1100">
                <a:solidFill>
                  <a:schemeClr val="lt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brainpop.com/math/ratioproportionandpercent/percents/" TargetMode="External"/><Relationship Id="rId4" Type="http://schemas.openxmlformats.org/officeDocument/2006/relationships/hyperlink" Target="https://www.brainpop.com/math/ratioproportionandpercent/ratio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twitter.com/catlynsavado/status/133098970440629862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twitter.com/jmichaeleugenio/status/133132346445681869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chalkbeat.org/2021/3/12/22328181/schools-stimulus-money-questions" TargetMode="External"/><Relationship Id="rId4" Type="http://schemas.openxmlformats.org/officeDocument/2006/relationships/hyperlink" Target="https://www.blacklivesmatteratschool.com/the-demand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ph type="ctrTitle"/>
          </p:nvPr>
        </p:nvSpPr>
        <p:spPr>
          <a:xfrm>
            <a:off x="1661700" y="1144875"/>
            <a:ext cx="5820600" cy="200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Chicago Public Schools Stimulus Budget </a:t>
            </a:r>
            <a:endParaRPr/>
          </a:p>
        </p:txBody>
      </p:sp>
      <p:sp>
        <p:nvSpPr>
          <p:cNvPr id="262" name="Google Shape;262;p13"/>
          <p:cNvSpPr txBox="1"/>
          <p:nvPr>
            <p:ph idx="4294967295" type="subTitle"/>
          </p:nvPr>
        </p:nvSpPr>
        <p:spPr>
          <a:xfrm>
            <a:off x="311700" y="3101025"/>
            <a:ext cx="8520600" cy="79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What values does a pandemic school budget reflect?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2"/>
          <p:cNvSpPr txBox="1"/>
          <p:nvPr>
            <p:ph type="title"/>
          </p:nvPr>
        </p:nvSpPr>
        <p:spPr>
          <a:xfrm>
            <a:off x="342350" y="353175"/>
            <a:ext cx="6416100" cy="87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Lesson 2 - Spreading the Love -- Building your CPS Stimulus Budget </a:t>
            </a:r>
            <a:endParaRPr/>
          </a:p>
        </p:txBody>
      </p:sp>
      <p:sp>
        <p:nvSpPr>
          <p:cNvPr id="322" name="Google Shape;322;p22"/>
          <p:cNvSpPr txBox="1"/>
          <p:nvPr>
            <p:ph idx="1" type="body"/>
          </p:nvPr>
        </p:nvSpPr>
        <p:spPr>
          <a:xfrm>
            <a:off x="224725" y="1069875"/>
            <a:ext cx="7111200" cy="3935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u="sng">
                <a:solidFill>
                  <a:schemeClr val="hlink"/>
                </a:solidFill>
                <a:hlinkClick r:id="rId3"/>
              </a:rPr>
              <a:t>Percents Brainpop</a:t>
            </a:r>
            <a:r>
              <a:rPr lang="en"/>
              <a:t> &amp; </a:t>
            </a:r>
            <a:r>
              <a:rPr lang="en" sz="1800" u="sng">
                <a:solidFill>
                  <a:schemeClr val="hlink"/>
                </a:solidFill>
                <a:hlinkClick r:id="rId4"/>
              </a:rPr>
              <a:t>Ratios Brainpop</a:t>
            </a:r>
            <a:endParaRPr sz="1800"/>
          </a:p>
          <a:p>
            <a:pPr indent="-342900" lvl="0" marL="457200" rtl="0" algn="l">
              <a:spcBef>
                <a:spcPts val="1000"/>
              </a:spcBef>
              <a:spcAft>
                <a:spcPts val="0"/>
              </a:spcAft>
              <a:buSzPts val="1800"/>
              <a:buChar char="⊸"/>
            </a:pPr>
            <a:r>
              <a:rPr lang="en" sz="1800"/>
              <a:t>Google Classroom Assignment - Chicago Public Schools stimulus budget tab 2 </a:t>
            </a:r>
            <a:endParaRPr sz="1800"/>
          </a:p>
          <a:p>
            <a:pPr indent="-342900" lvl="1" marL="914400" rtl="0" algn="l">
              <a:spcBef>
                <a:spcPts val="1000"/>
              </a:spcBef>
              <a:spcAft>
                <a:spcPts val="0"/>
              </a:spcAft>
              <a:buSzPts val="1800"/>
              <a:buChar char="▫"/>
            </a:pPr>
            <a:r>
              <a:rPr lang="en" sz="1800"/>
              <a:t>Determine your school budget </a:t>
            </a:r>
            <a:endParaRPr sz="1800"/>
          </a:p>
          <a:p>
            <a:pPr indent="-342900" lvl="1" marL="914400" rtl="0" algn="l">
              <a:spcBef>
                <a:spcPts val="1000"/>
              </a:spcBef>
              <a:spcAft>
                <a:spcPts val="0"/>
              </a:spcAft>
              <a:buSzPts val="1800"/>
              <a:buChar char="▫"/>
            </a:pPr>
            <a:r>
              <a:rPr lang="en" sz="1800"/>
              <a:t>Plug in your top preferences and priorities by ranking them and creating your own CPS stimulus budget  </a:t>
            </a:r>
            <a:endParaRPr sz="1800"/>
          </a:p>
          <a:p>
            <a:pPr indent="-381000" lvl="1" marL="914400" rtl="0" algn="l">
              <a:spcBef>
                <a:spcPts val="1000"/>
              </a:spcBef>
              <a:spcAft>
                <a:spcPts val="0"/>
              </a:spcAft>
              <a:buSzPts val="2400"/>
              <a:buChar char="▫"/>
            </a:pPr>
            <a:r>
              <a:rPr lang="en" sz="1800"/>
              <a:t>Explain your choices and outcomes </a:t>
            </a:r>
            <a:endParaRPr sz="1800"/>
          </a:p>
          <a:p>
            <a:pPr indent="-381000" lvl="1" marL="914400" rtl="0" algn="l">
              <a:spcBef>
                <a:spcPts val="1000"/>
              </a:spcBef>
              <a:spcAft>
                <a:spcPts val="0"/>
              </a:spcAft>
              <a:buSzPts val="2400"/>
              <a:buChar char="▫"/>
            </a:pPr>
            <a:r>
              <a:rPr lang="en" sz="1800"/>
              <a:t>Closing: Generate at least one question for the Mayor, </a:t>
            </a:r>
            <a:br>
              <a:rPr lang="en" sz="1800"/>
            </a:br>
            <a:r>
              <a:rPr lang="en" sz="1800"/>
              <a:t>CPS CEO Janice Jackson and the Board of Education </a:t>
            </a:r>
            <a:endParaRPr sz="1800"/>
          </a:p>
          <a:p>
            <a:pPr indent="-266700" lvl="0" marL="342900" rtl="0" algn="l">
              <a:spcBef>
                <a:spcPts val="1000"/>
              </a:spcBef>
              <a:spcAft>
                <a:spcPts val="1000"/>
              </a:spcAft>
              <a:buSzPts val="1800"/>
              <a:buChar char="⊸"/>
            </a:pPr>
            <a: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3"/>
          <p:cNvSpPr txBox="1"/>
          <p:nvPr>
            <p:ph type="title"/>
          </p:nvPr>
        </p:nvSpPr>
        <p:spPr>
          <a:xfrm>
            <a:off x="5" y="727100"/>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Rank </a:t>
            </a:r>
            <a:r>
              <a:rPr lang="en"/>
              <a:t>your Concerns </a:t>
            </a:r>
            <a:endParaRPr/>
          </a:p>
        </p:txBody>
      </p:sp>
      <p:sp>
        <p:nvSpPr>
          <p:cNvPr id="328" name="Google Shape;328;p23"/>
          <p:cNvSpPr txBox="1"/>
          <p:nvPr>
            <p:ph idx="1" type="body"/>
          </p:nvPr>
        </p:nvSpPr>
        <p:spPr>
          <a:xfrm>
            <a:off x="717780" y="1513574"/>
            <a:ext cx="5169000" cy="303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329" name="Google Shape;329;p23"/>
          <p:cNvPicPr preferRelativeResize="0"/>
          <p:nvPr/>
        </p:nvPicPr>
        <p:blipFill>
          <a:blip r:embed="rId3">
            <a:alphaModFix/>
          </a:blip>
          <a:stretch>
            <a:fillRect/>
          </a:stretch>
        </p:blipFill>
        <p:spPr>
          <a:xfrm>
            <a:off x="0" y="1424594"/>
            <a:ext cx="9144000" cy="22943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4"/>
          <p:cNvSpPr txBox="1"/>
          <p:nvPr>
            <p:ph type="title"/>
          </p:nvPr>
        </p:nvSpPr>
        <p:spPr>
          <a:xfrm>
            <a:off x="209725" y="169825"/>
            <a:ext cx="6516300" cy="64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Lesson 3 - Organize and Advocate </a:t>
            </a:r>
            <a:endParaRPr/>
          </a:p>
        </p:txBody>
      </p:sp>
      <p:sp>
        <p:nvSpPr>
          <p:cNvPr id="335" name="Google Shape;335;p24"/>
          <p:cNvSpPr txBox="1"/>
          <p:nvPr>
            <p:ph idx="1" type="body"/>
          </p:nvPr>
        </p:nvSpPr>
        <p:spPr>
          <a:xfrm>
            <a:off x="209722" y="958725"/>
            <a:ext cx="7911900" cy="34383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Youth Activist </a:t>
            </a:r>
            <a:r>
              <a:rPr lang="en" sz="1800" u="sng">
                <a:solidFill>
                  <a:schemeClr val="accent1"/>
                </a:solidFill>
                <a:hlinkClick r:id="rId3">
                  <a:extLst>
                    <a:ext uri="{A12FA001-AC4F-418D-AE19-62706E023703}">
                      <ahyp:hlinkClr val="tx"/>
                    </a:ext>
                  </a:extLst>
                </a:hlinkClick>
              </a:rPr>
              <a:t>Catyln Savado</a:t>
            </a:r>
            <a:endParaRPr sz="1800"/>
          </a:p>
          <a:p>
            <a:pPr indent="-342900" lvl="0" marL="457200" rtl="0" algn="l">
              <a:spcBef>
                <a:spcPts val="1000"/>
              </a:spcBef>
              <a:spcAft>
                <a:spcPts val="0"/>
              </a:spcAft>
              <a:buSzPts val="1800"/>
              <a:buChar char="⊸"/>
            </a:pPr>
            <a:r>
              <a:rPr lang="en" sz="1800"/>
              <a:t>Practice creating different graph types of your budget</a:t>
            </a:r>
            <a:endParaRPr sz="1800"/>
          </a:p>
          <a:p>
            <a:pPr indent="-342900" lvl="1" marL="914400" rtl="0" algn="l">
              <a:spcBef>
                <a:spcPts val="1000"/>
              </a:spcBef>
              <a:spcAft>
                <a:spcPts val="0"/>
              </a:spcAft>
              <a:buSzPts val="1800"/>
              <a:buChar char="▫"/>
            </a:pPr>
            <a:r>
              <a:rPr lang="en" sz="1800"/>
              <a:t>Pie Chart</a:t>
            </a:r>
            <a:endParaRPr sz="1800"/>
          </a:p>
          <a:p>
            <a:pPr indent="-342900" lvl="1" marL="914400" rtl="0" algn="l">
              <a:spcBef>
                <a:spcPts val="1000"/>
              </a:spcBef>
              <a:spcAft>
                <a:spcPts val="0"/>
              </a:spcAft>
              <a:buSzPts val="1800"/>
              <a:buChar char="▫"/>
            </a:pPr>
            <a:r>
              <a:rPr lang="en" sz="1800"/>
              <a:t>Bar or Column Graph</a:t>
            </a:r>
            <a:endParaRPr sz="1800"/>
          </a:p>
          <a:p>
            <a:pPr indent="-342900" lvl="0" marL="457200" rtl="0" algn="l">
              <a:spcBef>
                <a:spcPts val="1000"/>
              </a:spcBef>
              <a:spcAft>
                <a:spcPts val="0"/>
              </a:spcAft>
              <a:buSzPts val="1800"/>
              <a:buChar char="⊸"/>
            </a:pPr>
            <a:r>
              <a:rPr lang="en" sz="1800"/>
              <a:t>What graph type(s) help you explain your school budget?</a:t>
            </a:r>
            <a:endParaRPr sz="1800"/>
          </a:p>
          <a:p>
            <a:pPr indent="-342900" lvl="0" marL="457200" rtl="0" algn="l">
              <a:spcBef>
                <a:spcPts val="1000"/>
              </a:spcBef>
              <a:spcAft>
                <a:spcPts val="0"/>
              </a:spcAft>
              <a:buSzPts val="1800"/>
              <a:buChar char="⊸"/>
            </a:pPr>
            <a:r>
              <a:rPr lang="en" sz="1800"/>
              <a:t>Closing: Generate at least one question for the Mayor, </a:t>
            </a:r>
            <a:br>
              <a:rPr lang="en" sz="1800"/>
            </a:br>
            <a:r>
              <a:rPr lang="en" sz="1800"/>
              <a:t>CPS CEO Janice Jackson and the Board of Education </a:t>
            </a:r>
            <a:endParaRPr sz="1800"/>
          </a:p>
          <a:p>
            <a:pPr indent="0" lvl="0" marL="0" rtl="0" algn="l">
              <a:spcBef>
                <a:spcPts val="1000"/>
              </a:spcBef>
              <a:spcAft>
                <a:spcPts val="100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5"/>
          <p:cNvSpPr txBox="1"/>
          <p:nvPr>
            <p:ph type="title"/>
          </p:nvPr>
        </p:nvSpPr>
        <p:spPr>
          <a:xfrm>
            <a:off x="260400" y="263425"/>
            <a:ext cx="56265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Bellringer Lesson 3: Advocacy and Organizing </a:t>
            </a:r>
            <a:endParaRPr/>
          </a:p>
        </p:txBody>
      </p:sp>
      <p:sp>
        <p:nvSpPr>
          <p:cNvPr id="341" name="Google Shape;341;p25"/>
          <p:cNvSpPr txBox="1"/>
          <p:nvPr>
            <p:ph idx="1" type="body"/>
          </p:nvPr>
        </p:nvSpPr>
        <p:spPr>
          <a:xfrm>
            <a:off x="285350" y="1056150"/>
            <a:ext cx="6215700" cy="30312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Average"/>
              <a:buChar char="⊸"/>
            </a:pPr>
            <a:r>
              <a:rPr lang="en" sz="2100">
                <a:solidFill>
                  <a:srgbClr val="FFFFFF"/>
                </a:solidFill>
                <a:latin typeface="Average"/>
                <a:ea typeface="Average"/>
                <a:cs typeface="Average"/>
                <a:sym typeface="Average"/>
              </a:rPr>
              <a:t>After reviewing </a:t>
            </a:r>
            <a:r>
              <a:rPr lang="en" sz="2100" u="sng">
                <a:solidFill>
                  <a:schemeClr val="hlink"/>
                </a:solidFill>
                <a:latin typeface="Average"/>
                <a:ea typeface="Average"/>
                <a:cs typeface="Average"/>
                <a:sym typeface="Average"/>
                <a:hlinkClick r:id="rId3"/>
              </a:rPr>
              <a:t>Alderman Jeanette Taylor’s</a:t>
            </a:r>
            <a:r>
              <a:rPr lang="en" sz="2100">
                <a:solidFill>
                  <a:srgbClr val="FFFFFF"/>
                </a:solidFill>
                <a:latin typeface="Average"/>
                <a:ea typeface="Average"/>
                <a:cs typeface="Average"/>
                <a:sym typeface="Average"/>
              </a:rPr>
              <a:t> critique of Mayor Lightfoot’s budget, what resonated with you? </a:t>
            </a:r>
            <a:endParaRPr sz="2100">
              <a:solidFill>
                <a:srgbClr val="FFFFFF"/>
              </a:solidFill>
              <a:latin typeface="Average"/>
              <a:ea typeface="Average"/>
              <a:cs typeface="Average"/>
              <a:sym typeface="Average"/>
            </a:endParaRPr>
          </a:p>
          <a:p>
            <a:pPr indent="-381000" lvl="0" marL="457200" rtl="0" algn="l">
              <a:lnSpc>
                <a:spcPct val="115000"/>
              </a:lnSpc>
              <a:spcBef>
                <a:spcPts val="0"/>
              </a:spcBef>
              <a:spcAft>
                <a:spcPts val="0"/>
              </a:spcAft>
              <a:buSzPts val="2400"/>
              <a:buFont typeface="Average"/>
              <a:buChar char="⊸"/>
            </a:pPr>
            <a:r>
              <a:rPr lang="en" sz="2100">
                <a:solidFill>
                  <a:srgbClr val="FFFFFF"/>
                </a:solidFill>
                <a:latin typeface="Average"/>
                <a:ea typeface="Average"/>
                <a:cs typeface="Average"/>
                <a:sym typeface="Average"/>
              </a:rPr>
              <a:t>How can you make your own voice heard throughout the decision-making process about how to spend the CPS stimulus money?</a:t>
            </a:r>
            <a:r>
              <a:rPr lang="en" sz="1900">
                <a:solidFill>
                  <a:srgbClr val="FFFFFF"/>
                </a:solidFill>
                <a:latin typeface="Average"/>
                <a:ea typeface="Average"/>
                <a:cs typeface="Average"/>
                <a:sym typeface="Average"/>
              </a:rPr>
              <a:t> </a:t>
            </a:r>
            <a:endParaRPr sz="31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6"/>
          <p:cNvSpPr txBox="1"/>
          <p:nvPr>
            <p:ph type="title"/>
          </p:nvPr>
        </p:nvSpPr>
        <p:spPr>
          <a:xfrm>
            <a:off x="192650" y="214575"/>
            <a:ext cx="6972000" cy="65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Lesson 3/4 - Take Action bellringer  </a:t>
            </a:r>
            <a:endParaRPr/>
          </a:p>
        </p:txBody>
      </p:sp>
      <p:sp>
        <p:nvSpPr>
          <p:cNvPr id="347" name="Google Shape;347;p26"/>
          <p:cNvSpPr txBox="1"/>
          <p:nvPr>
            <p:ph idx="1" type="body"/>
          </p:nvPr>
        </p:nvSpPr>
        <p:spPr>
          <a:xfrm>
            <a:off x="99075" y="646625"/>
            <a:ext cx="7013100" cy="40833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sz="1800"/>
          </a:p>
          <a:p>
            <a:pPr indent="-342900" lvl="0" marL="457200" rtl="0" algn="l">
              <a:spcBef>
                <a:spcPts val="1000"/>
              </a:spcBef>
              <a:spcAft>
                <a:spcPts val="0"/>
              </a:spcAft>
              <a:buSzPts val="1800"/>
              <a:buChar char="⊸"/>
            </a:pPr>
            <a:r>
              <a:rPr lang="en" sz="1800"/>
              <a:t>How will you influence decision makers with your budget proposal? </a:t>
            </a:r>
            <a:endParaRPr sz="1800"/>
          </a:p>
          <a:p>
            <a:pPr indent="-342900" lvl="1" marL="914400" rtl="0" algn="l">
              <a:spcBef>
                <a:spcPts val="1000"/>
              </a:spcBef>
              <a:spcAft>
                <a:spcPts val="0"/>
              </a:spcAft>
              <a:buSzPts val="1800"/>
              <a:buChar char="▫"/>
            </a:pPr>
            <a:r>
              <a:rPr lang="en" sz="1800"/>
              <a:t>How can you share this knowledge and information with other students across CPS? With parents and community? </a:t>
            </a:r>
            <a:endParaRPr sz="1800"/>
          </a:p>
          <a:p>
            <a:pPr indent="-342900" lvl="1" marL="914400" rtl="0" algn="l">
              <a:spcBef>
                <a:spcPts val="1000"/>
              </a:spcBef>
              <a:spcAft>
                <a:spcPts val="0"/>
              </a:spcAft>
              <a:buSzPts val="1800"/>
              <a:buChar char="▫"/>
            </a:pPr>
            <a:r>
              <a:rPr lang="en" sz="1800"/>
              <a:t>What tools for outreach and activism will you use? </a:t>
            </a:r>
            <a:endParaRPr sz="1800"/>
          </a:p>
          <a:p>
            <a:pPr indent="-342900" lvl="1" marL="914400" rtl="0" algn="l">
              <a:spcBef>
                <a:spcPts val="1000"/>
              </a:spcBef>
              <a:spcAft>
                <a:spcPts val="0"/>
              </a:spcAft>
              <a:buSzPts val="1800"/>
              <a:buChar char="▫"/>
            </a:pPr>
            <a:r>
              <a:rPr lang="en" sz="1800"/>
              <a:t>Some options: Social media / online petition / speak at a CPS meeting / submit a letter to your Local School Council / Op-Ed  </a:t>
            </a:r>
            <a:endParaRPr sz="1800"/>
          </a:p>
          <a:p>
            <a:pPr indent="-342900" lvl="1" marL="914400" rtl="0" algn="l">
              <a:spcBef>
                <a:spcPts val="1000"/>
              </a:spcBef>
              <a:spcAft>
                <a:spcPts val="0"/>
              </a:spcAft>
              <a:buSzPts val="1800"/>
              <a:buChar char="▫"/>
            </a:pPr>
            <a:r>
              <a:rPr lang="en" sz="1800"/>
              <a:t>Who are 2-3 others in class you would like to work with to advance your advocacy? </a:t>
            </a:r>
            <a:endParaRPr sz="1800"/>
          </a:p>
          <a:p>
            <a:pPr indent="0" lvl="0" marL="342900" rtl="0" algn="l">
              <a:spcBef>
                <a:spcPts val="1000"/>
              </a:spcBef>
              <a:spcAft>
                <a:spcPts val="100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7"/>
          <p:cNvSpPr txBox="1"/>
          <p:nvPr>
            <p:ph type="title"/>
          </p:nvPr>
        </p:nvSpPr>
        <p:spPr>
          <a:xfrm>
            <a:off x="667880" y="230025"/>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Share out! </a:t>
            </a:r>
            <a:endParaRPr/>
          </a:p>
        </p:txBody>
      </p:sp>
      <p:sp>
        <p:nvSpPr>
          <p:cNvPr id="353" name="Google Shape;353;p27"/>
          <p:cNvSpPr txBox="1"/>
          <p:nvPr>
            <p:ph idx="1" type="body"/>
          </p:nvPr>
        </p:nvSpPr>
        <p:spPr>
          <a:xfrm>
            <a:off x="705324" y="927525"/>
            <a:ext cx="5770800" cy="303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This is a </a:t>
            </a:r>
            <a:r>
              <a:rPr lang="en"/>
              <a:t>crowd-sourced summary of how our class thought they could do outreach and take action on our budget ideas. Do these still apply for you? Have your ideas and thoughts changed since you created your budget?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8"/>
          <p:cNvSpPr txBox="1"/>
          <p:nvPr>
            <p:ph type="title"/>
          </p:nvPr>
        </p:nvSpPr>
        <p:spPr>
          <a:xfrm>
            <a:off x="288680" y="0"/>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will you take action? </a:t>
            </a:r>
            <a:endParaRPr/>
          </a:p>
        </p:txBody>
      </p:sp>
      <p:pic>
        <p:nvPicPr>
          <p:cNvPr id="359" name="Google Shape;359;p28"/>
          <p:cNvPicPr preferRelativeResize="0"/>
          <p:nvPr/>
        </p:nvPicPr>
        <p:blipFill>
          <a:blip r:embed="rId3">
            <a:alphaModFix/>
          </a:blip>
          <a:stretch>
            <a:fillRect/>
          </a:stretch>
        </p:blipFill>
        <p:spPr>
          <a:xfrm>
            <a:off x="1032999" y="724525"/>
            <a:ext cx="3268100" cy="4173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4"/>
          <p:cNvSpPr txBox="1"/>
          <p:nvPr>
            <p:ph type="title"/>
          </p:nvPr>
        </p:nvSpPr>
        <p:spPr>
          <a:xfrm>
            <a:off x="717780" y="780900"/>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Overview</a:t>
            </a:r>
            <a:endParaRPr/>
          </a:p>
        </p:txBody>
      </p:sp>
      <p:sp>
        <p:nvSpPr>
          <p:cNvPr id="268" name="Google Shape;268;p14"/>
          <p:cNvSpPr txBox="1"/>
          <p:nvPr>
            <p:ph idx="1" type="body"/>
          </p:nvPr>
        </p:nvSpPr>
        <p:spPr>
          <a:xfrm>
            <a:off x="717775" y="1513575"/>
            <a:ext cx="5933100" cy="3031200"/>
          </a:xfrm>
          <a:prstGeom prst="rect">
            <a:avLst/>
          </a:prstGeom>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sz="2600"/>
              <a:t>Lesson 1: What would you do with $2 billion? </a:t>
            </a:r>
            <a:endParaRPr sz="2600"/>
          </a:p>
          <a:p>
            <a:pPr indent="-393700" lvl="0" marL="457200" rtl="0" algn="l">
              <a:spcBef>
                <a:spcPts val="1000"/>
              </a:spcBef>
              <a:spcAft>
                <a:spcPts val="0"/>
              </a:spcAft>
              <a:buSzPts val="2600"/>
              <a:buChar char="⊸"/>
            </a:pPr>
            <a:r>
              <a:rPr lang="en" sz="2600"/>
              <a:t>Lesson 2: Creating my school’s stimulus budget </a:t>
            </a:r>
            <a:endParaRPr sz="2600"/>
          </a:p>
          <a:p>
            <a:pPr indent="-393700" lvl="0" marL="457200" rtl="0" algn="l">
              <a:spcBef>
                <a:spcPts val="1000"/>
              </a:spcBef>
              <a:spcAft>
                <a:spcPts val="0"/>
              </a:spcAft>
              <a:buSzPts val="2600"/>
              <a:buChar char="⊸"/>
            </a:pPr>
            <a:r>
              <a:rPr lang="en" sz="2600"/>
              <a:t>Lesson 3: Advocacy and organizing </a:t>
            </a:r>
            <a:endParaRPr sz="2600"/>
          </a:p>
          <a:p>
            <a:pPr indent="-393700" lvl="0" marL="457200" rtl="0" algn="l">
              <a:spcBef>
                <a:spcPts val="1000"/>
              </a:spcBef>
              <a:spcAft>
                <a:spcPts val="0"/>
              </a:spcAft>
              <a:buSzPts val="2600"/>
              <a:buChar char="⊸"/>
            </a:pPr>
            <a:r>
              <a:rPr lang="en" sz="2600"/>
              <a:t>Lesson 3.5: Graphing your efforts </a:t>
            </a:r>
            <a:endParaRPr sz="2600"/>
          </a:p>
          <a:p>
            <a:pPr indent="0" lvl="0" marL="342900" rtl="0" algn="l">
              <a:spcBef>
                <a:spcPts val="1000"/>
              </a:spcBef>
              <a:spcAft>
                <a:spcPts val="100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txBox="1"/>
          <p:nvPr>
            <p:ph type="title"/>
          </p:nvPr>
        </p:nvSpPr>
        <p:spPr>
          <a:xfrm>
            <a:off x="293205" y="162225"/>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t>Bellringer Day 1 </a:t>
            </a:r>
            <a:endParaRPr u="sng"/>
          </a:p>
        </p:txBody>
      </p:sp>
      <p:sp>
        <p:nvSpPr>
          <p:cNvPr id="274" name="Google Shape;274;p15"/>
          <p:cNvSpPr txBox="1"/>
          <p:nvPr>
            <p:ph idx="1" type="body"/>
          </p:nvPr>
        </p:nvSpPr>
        <p:spPr>
          <a:xfrm>
            <a:off x="232550" y="567375"/>
            <a:ext cx="6730500" cy="303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600">
              <a:solidFill>
                <a:schemeClr val="dk2"/>
              </a:solidFill>
              <a:latin typeface="Arial"/>
              <a:ea typeface="Arial"/>
              <a:cs typeface="Arial"/>
              <a:sym typeface="Arial"/>
            </a:endParaRPr>
          </a:p>
          <a:p>
            <a:pPr indent="0" lvl="0" marL="0" rtl="0" algn="l">
              <a:lnSpc>
                <a:spcPct val="115000"/>
              </a:lnSpc>
              <a:spcBef>
                <a:spcPts val="0"/>
              </a:spcBef>
              <a:spcAft>
                <a:spcPts val="0"/>
              </a:spcAft>
              <a:buNone/>
            </a:pPr>
            <a:r>
              <a:rPr b="1" lang="en" sz="2100">
                <a:solidFill>
                  <a:srgbClr val="FFFFFF"/>
                </a:solidFill>
                <a:latin typeface="Arial"/>
                <a:ea typeface="Arial"/>
                <a:cs typeface="Arial"/>
                <a:sym typeface="Arial"/>
              </a:rPr>
              <a:t>Recently, the organization Public Citizen found that 40% of all US Covid deaths,</a:t>
            </a:r>
            <a:r>
              <a:rPr lang="en" sz="1200">
                <a:solidFill>
                  <a:srgbClr val="000000"/>
                </a:solidFill>
                <a:latin typeface="Average"/>
                <a:ea typeface="Average"/>
                <a:cs typeface="Average"/>
                <a:sym typeface="Average"/>
              </a:rPr>
              <a:t> </a:t>
            </a:r>
            <a:r>
              <a:rPr b="1" lang="en" sz="2100">
                <a:solidFill>
                  <a:srgbClr val="FFFFFF"/>
                </a:solidFill>
                <a:latin typeface="Arial"/>
                <a:ea typeface="Arial"/>
                <a:cs typeface="Arial"/>
                <a:sym typeface="Arial"/>
              </a:rPr>
              <a:t>which</a:t>
            </a:r>
            <a:r>
              <a:rPr b="1" lang="en" sz="2100">
                <a:solidFill>
                  <a:srgbClr val="FFFFFF"/>
                </a:solidFill>
                <a:latin typeface="Arial"/>
                <a:ea typeface="Arial"/>
                <a:cs typeface="Arial"/>
                <a:sym typeface="Arial"/>
              </a:rPr>
              <a:t> currently total over 600,000 people, were a result of a lack of medical insurance. Students and families are dealing with depression, lack of internet access, threats of eviction, and loss of income. </a:t>
            </a:r>
            <a:endParaRPr b="1" sz="3400">
              <a:solidFill>
                <a:srgbClr val="FFFFFF"/>
              </a:solidFill>
            </a:endParaRPr>
          </a:p>
        </p:txBody>
      </p:sp>
      <p:pic>
        <p:nvPicPr>
          <p:cNvPr id="275" name="Google Shape;275;p15"/>
          <p:cNvPicPr preferRelativeResize="0"/>
          <p:nvPr/>
        </p:nvPicPr>
        <p:blipFill>
          <a:blip r:embed="rId3">
            <a:alphaModFix/>
          </a:blip>
          <a:stretch>
            <a:fillRect/>
          </a:stretch>
        </p:blipFill>
        <p:spPr>
          <a:xfrm>
            <a:off x="7152850" y="121225"/>
            <a:ext cx="1876150" cy="1767911"/>
          </a:xfrm>
          <a:prstGeom prst="rect">
            <a:avLst/>
          </a:prstGeom>
          <a:noFill/>
          <a:ln>
            <a:noFill/>
          </a:ln>
        </p:spPr>
      </p:pic>
      <p:pic>
        <p:nvPicPr>
          <p:cNvPr id="276" name="Google Shape;276;p15"/>
          <p:cNvPicPr preferRelativeResize="0"/>
          <p:nvPr/>
        </p:nvPicPr>
        <p:blipFill>
          <a:blip r:embed="rId4">
            <a:alphaModFix/>
          </a:blip>
          <a:stretch>
            <a:fillRect/>
          </a:stretch>
        </p:blipFill>
        <p:spPr>
          <a:xfrm>
            <a:off x="7152850" y="2092161"/>
            <a:ext cx="1876150" cy="1767911"/>
          </a:xfrm>
          <a:prstGeom prst="rect">
            <a:avLst/>
          </a:prstGeom>
          <a:noFill/>
          <a:ln>
            <a:noFill/>
          </a:ln>
        </p:spPr>
      </p:pic>
      <p:sp>
        <p:nvSpPr>
          <p:cNvPr id="277" name="Google Shape;277;p15"/>
          <p:cNvSpPr txBox="1"/>
          <p:nvPr/>
        </p:nvSpPr>
        <p:spPr>
          <a:xfrm>
            <a:off x="319850" y="3323125"/>
            <a:ext cx="6127800" cy="1621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100"/>
              <a:t>If you learned that suddenly you had $2 billion to help students and families in the Chicago Public Schools, what would you do with it? How would you spend it?</a:t>
            </a:r>
            <a:endParaRPr b="1" sz="3400">
              <a:latin typeface="PT Serif"/>
              <a:ea typeface="PT Serif"/>
              <a:cs typeface="PT Serif"/>
              <a:sym typeface="PT Serif"/>
            </a:endParaRPr>
          </a:p>
          <a:p>
            <a:pPr indent="0" lvl="0" marL="0" rtl="0" algn="l">
              <a:spcBef>
                <a:spcPts val="0"/>
              </a:spcBef>
              <a:spcAft>
                <a:spcPts val="0"/>
              </a:spcAft>
              <a:buNone/>
            </a:pPr>
            <a:r>
              <a:t/>
            </a:r>
            <a:endParaRPr>
              <a:latin typeface="PT Serif"/>
              <a:ea typeface="PT Serif"/>
              <a:cs typeface="PT Serif"/>
              <a:sym typeface="PT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6"/>
          <p:cNvSpPr txBox="1"/>
          <p:nvPr>
            <p:ph type="title"/>
          </p:nvPr>
        </p:nvSpPr>
        <p:spPr>
          <a:xfrm>
            <a:off x="139175" y="94275"/>
            <a:ext cx="6632400" cy="105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Introduction/Lesson 1: What would you do with $ 2 billion? </a:t>
            </a:r>
            <a:endParaRPr/>
          </a:p>
        </p:txBody>
      </p:sp>
      <p:sp>
        <p:nvSpPr>
          <p:cNvPr id="283" name="Google Shape;283;p16"/>
          <p:cNvSpPr txBox="1"/>
          <p:nvPr>
            <p:ph idx="1" type="body"/>
          </p:nvPr>
        </p:nvSpPr>
        <p:spPr>
          <a:xfrm>
            <a:off x="139175" y="1148475"/>
            <a:ext cx="7168200" cy="35664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How much are schools getting from federal stimulus</a:t>
            </a:r>
            <a:r>
              <a:rPr lang="en" sz="1800"/>
              <a:t>? </a:t>
            </a:r>
            <a:r>
              <a:rPr lang="en" sz="1800" u="sng">
                <a:solidFill>
                  <a:schemeClr val="hlink"/>
                </a:solidFill>
                <a:hlinkClick r:id="rId3"/>
              </a:rPr>
              <a:t>Chalkbeat </a:t>
            </a:r>
            <a:endParaRPr sz="1800"/>
          </a:p>
          <a:p>
            <a:pPr indent="-342900" lvl="0" marL="457200" rtl="0" algn="l">
              <a:spcBef>
                <a:spcPts val="1000"/>
              </a:spcBef>
              <a:spcAft>
                <a:spcPts val="0"/>
              </a:spcAft>
              <a:buSzPts val="1800"/>
              <a:buChar char="⊸"/>
            </a:pPr>
            <a:r>
              <a:rPr lang="en" sz="1800"/>
              <a:t>What kind of spending is eligible for stimulus support? (See next slide)</a:t>
            </a:r>
            <a:endParaRPr sz="1800"/>
          </a:p>
          <a:p>
            <a:pPr indent="-266700" lvl="0" marL="342900" rtl="0" algn="l">
              <a:spcBef>
                <a:spcPts val="1000"/>
              </a:spcBef>
              <a:spcAft>
                <a:spcPts val="0"/>
              </a:spcAft>
              <a:buSzPts val="1800"/>
              <a:buChar char="⊸"/>
            </a:pPr>
            <a:r>
              <a:rPr lang="en" sz="1800"/>
              <a:t>Break into teams of 2-3 and review </a:t>
            </a:r>
            <a:r>
              <a:rPr lang="en" sz="1800" u="sng">
                <a:solidFill>
                  <a:schemeClr val="hlink"/>
                </a:solidFill>
                <a:hlinkClick r:id="rId4"/>
              </a:rPr>
              <a:t>BLM at School demands</a:t>
            </a:r>
            <a:r>
              <a:rPr lang="en" sz="1800"/>
              <a:t> </a:t>
            </a:r>
            <a:endParaRPr sz="1800"/>
          </a:p>
          <a:p>
            <a:pPr indent="-266700" lvl="0" marL="342900" rtl="0" algn="l">
              <a:spcBef>
                <a:spcPts val="1000"/>
              </a:spcBef>
              <a:spcAft>
                <a:spcPts val="0"/>
              </a:spcAft>
              <a:buSzPts val="1800"/>
              <a:buChar char="⊸"/>
            </a:pPr>
            <a:r>
              <a:rPr lang="en" sz="1800"/>
              <a:t>Discuss your top demands as a whole class </a:t>
            </a:r>
            <a:endParaRPr sz="1800"/>
          </a:p>
          <a:p>
            <a:pPr indent="-266700" lvl="0" marL="342900" rtl="0" algn="l">
              <a:spcBef>
                <a:spcPts val="1000"/>
              </a:spcBef>
              <a:spcAft>
                <a:spcPts val="0"/>
              </a:spcAft>
              <a:buSzPts val="1800"/>
              <a:buChar char="⊸"/>
            </a:pPr>
            <a:r>
              <a:rPr lang="en" sz="1800"/>
              <a:t>Take the Google Form Survey to get budget backgrounds and prioritize your demands </a:t>
            </a:r>
            <a:endParaRPr sz="1800"/>
          </a:p>
          <a:p>
            <a:pPr indent="-266700" lvl="0" marL="342900" rtl="0" algn="l">
              <a:spcBef>
                <a:spcPts val="1000"/>
              </a:spcBef>
              <a:spcAft>
                <a:spcPts val="1000"/>
              </a:spcAft>
              <a:buSzPts val="1800"/>
              <a:buChar char="⊸"/>
            </a:pPr>
            <a:r>
              <a:rPr lang="en" sz="1800"/>
              <a:t>Closing: Generate at least one question for the Mayor, </a:t>
            </a:r>
            <a:br>
              <a:rPr lang="en" sz="1800"/>
            </a:br>
            <a:r>
              <a:rPr lang="en" sz="1800"/>
              <a:t>CPS CEO Janice Jackson and the Board of Education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7"/>
          <p:cNvSpPr txBox="1"/>
          <p:nvPr>
            <p:ph type="title"/>
          </p:nvPr>
        </p:nvSpPr>
        <p:spPr>
          <a:xfrm>
            <a:off x="637205" y="663150"/>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demands resonate the most with you? Why? Share with 2 other classmates </a:t>
            </a:r>
            <a:endParaRPr/>
          </a:p>
        </p:txBody>
      </p:sp>
      <p:sp>
        <p:nvSpPr>
          <p:cNvPr id="289" name="Google Shape;289;p17"/>
          <p:cNvSpPr txBox="1"/>
          <p:nvPr>
            <p:ph idx="1" type="body"/>
          </p:nvPr>
        </p:nvSpPr>
        <p:spPr>
          <a:xfrm>
            <a:off x="717780" y="1513574"/>
            <a:ext cx="5169000" cy="303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290" name="Google Shape;290;p17"/>
          <p:cNvPicPr preferRelativeResize="0"/>
          <p:nvPr/>
        </p:nvPicPr>
        <p:blipFill rotWithShape="1">
          <a:blip r:embed="rId3">
            <a:alphaModFix/>
          </a:blip>
          <a:srcRect b="0" l="0" r="0" t="0"/>
          <a:stretch/>
        </p:blipFill>
        <p:spPr>
          <a:xfrm>
            <a:off x="234400" y="1333400"/>
            <a:ext cx="8519175" cy="3782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8"/>
          <p:cNvSpPr txBox="1"/>
          <p:nvPr>
            <p:ph type="title"/>
          </p:nvPr>
        </p:nvSpPr>
        <p:spPr>
          <a:xfrm>
            <a:off x="717780" y="780900"/>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txBox="1"/>
          <p:nvPr>
            <p:ph idx="1" type="body"/>
          </p:nvPr>
        </p:nvSpPr>
        <p:spPr>
          <a:xfrm>
            <a:off x="717780" y="1513574"/>
            <a:ext cx="5169000" cy="303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pic>
        <p:nvPicPr>
          <p:cNvPr id="297" name="Google Shape;297;p18"/>
          <p:cNvPicPr preferRelativeResize="0"/>
          <p:nvPr/>
        </p:nvPicPr>
        <p:blipFill>
          <a:blip r:embed="rId3">
            <a:alphaModFix/>
          </a:blip>
          <a:stretch>
            <a:fillRect/>
          </a:stretch>
        </p:blipFill>
        <p:spPr>
          <a:xfrm>
            <a:off x="0" y="46475"/>
            <a:ext cx="7648475" cy="5050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9"/>
          <p:cNvSpPr txBox="1"/>
          <p:nvPr>
            <p:ph type="title"/>
          </p:nvPr>
        </p:nvSpPr>
        <p:spPr>
          <a:xfrm>
            <a:off x="243955" y="226025"/>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Post Survey Discussion </a:t>
            </a:r>
            <a:endParaRPr/>
          </a:p>
        </p:txBody>
      </p:sp>
      <p:sp>
        <p:nvSpPr>
          <p:cNvPr id="303" name="Google Shape;303;p19"/>
          <p:cNvSpPr txBox="1"/>
          <p:nvPr>
            <p:ph idx="1" type="body"/>
          </p:nvPr>
        </p:nvSpPr>
        <p:spPr>
          <a:xfrm>
            <a:off x="243950" y="1008575"/>
            <a:ext cx="6337800" cy="30312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Arial"/>
              <a:buAutoNum type="arabicPeriod"/>
            </a:pPr>
            <a:r>
              <a:rPr lang="en">
                <a:solidFill>
                  <a:srgbClr val="FFFFFF"/>
                </a:solidFill>
                <a:latin typeface="Arial"/>
                <a:ea typeface="Arial"/>
                <a:cs typeface="Arial"/>
                <a:sym typeface="Arial"/>
              </a:rPr>
              <a:t>What trends and patterns did you notice? </a:t>
            </a:r>
            <a:endParaRPr>
              <a:solidFill>
                <a:srgbClr val="FFFFFF"/>
              </a:solidFill>
              <a:latin typeface="Arial"/>
              <a:ea typeface="Arial"/>
              <a:cs typeface="Arial"/>
              <a:sym typeface="Arial"/>
            </a:endParaRPr>
          </a:p>
          <a:p>
            <a:pPr indent="-381000" lvl="0" marL="457200" rtl="0" algn="l">
              <a:lnSpc>
                <a:spcPct val="115000"/>
              </a:lnSpc>
              <a:spcBef>
                <a:spcPts val="0"/>
              </a:spcBef>
              <a:spcAft>
                <a:spcPts val="0"/>
              </a:spcAft>
              <a:buClr>
                <a:srgbClr val="FFFFFF"/>
              </a:buClr>
              <a:buSzPts val="2400"/>
              <a:buFont typeface="Arial"/>
              <a:buAutoNum type="arabicPeriod"/>
            </a:pPr>
            <a:r>
              <a:rPr lang="en">
                <a:solidFill>
                  <a:srgbClr val="FFFFFF"/>
                </a:solidFill>
                <a:latin typeface="Arial"/>
                <a:ea typeface="Arial"/>
                <a:cs typeface="Arial"/>
                <a:sym typeface="Arial"/>
              </a:rPr>
              <a:t>What is your prediction on what you and your classmates think are the main priorities we should address with this new money? </a:t>
            </a:r>
            <a:endParaRPr>
              <a:solidFill>
                <a:srgbClr val="FFFFFF"/>
              </a:solidFill>
              <a:latin typeface="Arial"/>
              <a:ea typeface="Arial"/>
              <a:cs typeface="Arial"/>
              <a:sym typeface="Arial"/>
            </a:endParaRPr>
          </a:p>
          <a:p>
            <a:pPr indent="-381000" lvl="0" marL="457200" rtl="0" algn="l">
              <a:lnSpc>
                <a:spcPct val="115000"/>
              </a:lnSpc>
              <a:spcBef>
                <a:spcPts val="0"/>
              </a:spcBef>
              <a:spcAft>
                <a:spcPts val="0"/>
              </a:spcAft>
              <a:buClr>
                <a:srgbClr val="FFFFFF"/>
              </a:buClr>
              <a:buSzPts val="2400"/>
              <a:buFont typeface="Arial"/>
              <a:buAutoNum type="arabicPeriod"/>
            </a:pPr>
            <a:r>
              <a:rPr lang="en">
                <a:solidFill>
                  <a:srgbClr val="FFFFFF"/>
                </a:solidFill>
                <a:latin typeface="Arial"/>
                <a:ea typeface="Arial"/>
                <a:cs typeface="Arial"/>
                <a:sym typeface="Arial"/>
              </a:rPr>
              <a:t>How do your priorities compare and contrast with the Mayor’s the School Board, the Teachers Union, and community organizations? </a:t>
            </a:r>
            <a:endParaRPr sz="37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0"/>
          <p:cNvSpPr txBox="1"/>
          <p:nvPr>
            <p:ph idx="4294967295" type="title"/>
          </p:nvPr>
        </p:nvSpPr>
        <p:spPr>
          <a:xfrm>
            <a:off x="735875" y="224850"/>
            <a:ext cx="79902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Chicago Public Schools Stimulus Budget Areas</a:t>
            </a:r>
            <a:endParaRPr/>
          </a:p>
        </p:txBody>
      </p:sp>
      <p:sp>
        <p:nvSpPr>
          <p:cNvPr id="309" name="Google Shape;309;p20"/>
          <p:cNvSpPr txBox="1"/>
          <p:nvPr>
            <p:ph idx="4294967295" type="body"/>
          </p:nvPr>
        </p:nvSpPr>
        <p:spPr>
          <a:xfrm>
            <a:off x="735875" y="1016575"/>
            <a:ext cx="3748500" cy="39090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Sustainable Community Schools</a:t>
            </a:r>
            <a:endParaRPr sz="1400"/>
          </a:p>
          <a:p>
            <a:pPr indent="-317500" lvl="1" marL="914400" rtl="0" algn="l">
              <a:spcBef>
                <a:spcPts val="0"/>
              </a:spcBef>
              <a:spcAft>
                <a:spcPts val="0"/>
              </a:spcAft>
              <a:buClr>
                <a:srgbClr val="00BFC9"/>
              </a:buClr>
              <a:buSzPts val="1400"/>
              <a:buChar char="▫"/>
            </a:pPr>
            <a:r>
              <a:rPr lang="en" sz="1400">
                <a:solidFill>
                  <a:srgbClr val="00BFC9"/>
                </a:solidFill>
              </a:rPr>
              <a:t>Parent outreach and programming</a:t>
            </a:r>
            <a:endParaRPr sz="1400">
              <a:solidFill>
                <a:srgbClr val="00BFC9"/>
              </a:solidFill>
            </a:endParaRPr>
          </a:p>
          <a:p>
            <a:pPr indent="-317500" lvl="1" marL="914400" rtl="0" algn="l">
              <a:spcBef>
                <a:spcPts val="0"/>
              </a:spcBef>
              <a:spcAft>
                <a:spcPts val="0"/>
              </a:spcAft>
              <a:buClr>
                <a:srgbClr val="00BFC9"/>
              </a:buClr>
              <a:buSzPts val="1400"/>
              <a:buChar char="▫"/>
            </a:pPr>
            <a:r>
              <a:rPr lang="en" sz="1400">
                <a:solidFill>
                  <a:srgbClr val="00BFC9"/>
                </a:solidFill>
              </a:rPr>
              <a:t>Parent Mentors</a:t>
            </a:r>
            <a:endParaRPr sz="1400">
              <a:solidFill>
                <a:srgbClr val="00BFC9"/>
              </a:solidFill>
            </a:endParaRPr>
          </a:p>
          <a:p>
            <a:pPr indent="-317500" lvl="1" marL="914400" rtl="0" algn="l">
              <a:spcBef>
                <a:spcPts val="0"/>
              </a:spcBef>
              <a:spcAft>
                <a:spcPts val="0"/>
              </a:spcAft>
              <a:buClr>
                <a:srgbClr val="00BFC9"/>
              </a:buClr>
              <a:buSzPts val="1400"/>
              <a:buChar char="▫"/>
            </a:pPr>
            <a:r>
              <a:rPr lang="en" sz="1400">
                <a:solidFill>
                  <a:srgbClr val="00BFC9"/>
                </a:solidFill>
              </a:rPr>
              <a:t>Counseling and mental health services</a:t>
            </a:r>
            <a:endParaRPr sz="1400">
              <a:solidFill>
                <a:srgbClr val="00BFC9"/>
              </a:solidFill>
            </a:endParaRPr>
          </a:p>
          <a:p>
            <a:pPr indent="-317500" lvl="0" marL="457200" rtl="0" algn="l">
              <a:spcBef>
                <a:spcPts val="0"/>
              </a:spcBef>
              <a:spcAft>
                <a:spcPts val="0"/>
              </a:spcAft>
              <a:buSzPts val="1400"/>
              <a:buChar char="⊸"/>
            </a:pPr>
            <a:r>
              <a:rPr lang="en" sz="1400"/>
              <a:t>Homeless Services </a:t>
            </a:r>
            <a:endParaRPr sz="1400"/>
          </a:p>
          <a:p>
            <a:pPr indent="-317500" lvl="1" marL="914400" rtl="0" algn="l">
              <a:spcBef>
                <a:spcPts val="0"/>
              </a:spcBef>
              <a:spcAft>
                <a:spcPts val="0"/>
              </a:spcAft>
              <a:buClr>
                <a:srgbClr val="00BFC9"/>
              </a:buClr>
              <a:buSzPts val="1400"/>
              <a:buChar char="▫"/>
            </a:pPr>
            <a:r>
              <a:rPr lang="en" sz="1400">
                <a:solidFill>
                  <a:srgbClr val="00BFC9"/>
                </a:solidFill>
              </a:rPr>
              <a:t>Transportation, job and housing services, housing vouchers for Students in Temporary Living Situations </a:t>
            </a:r>
            <a:endParaRPr sz="1400"/>
          </a:p>
          <a:p>
            <a:pPr indent="-317500" lvl="0" marL="457200" rtl="0" algn="l">
              <a:spcBef>
                <a:spcPts val="0"/>
              </a:spcBef>
              <a:spcAft>
                <a:spcPts val="0"/>
              </a:spcAft>
              <a:buSzPts val="1400"/>
              <a:buChar char="⊸"/>
            </a:pPr>
            <a:r>
              <a:rPr lang="en" sz="1400"/>
              <a:t>School Resource Officers </a:t>
            </a:r>
            <a:endParaRPr sz="1400"/>
          </a:p>
          <a:p>
            <a:pPr indent="-317500" lvl="1" marL="914400" rtl="0" algn="l">
              <a:spcBef>
                <a:spcPts val="0"/>
              </a:spcBef>
              <a:spcAft>
                <a:spcPts val="0"/>
              </a:spcAft>
              <a:buClr>
                <a:srgbClr val="00BFC9"/>
              </a:buClr>
              <a:buSzPts val="1400"/>
              <a:buChar char="▫"/>
            </a:pPr>
            <a:r>
              <a:rPr lang="en" sz="1400">
                <a:solidFill>
                  <a:srgbClr val="00BFC9"/>
                </a:solidFill>
              </a:rPr>
              <a:t>Costs each school $150k</a:t>
            </a:r>
            <a:endParaRPr sz="1400">
              <a:solidFill>
                <a:srgbClr val="00BFC9"/>
              </a:solidFill>
            </a:endParaRPr>
          </a:p>
          <a:p>
            <a:pPr indent="-317500" lvl="0" marL="457200" rtl="0" algn="l">
              <a:spcBef>
                <a:spcPts val="0"/>
              </a:spcBef>
              <a:spcAft>
                <a:spcPts val="0"/>
              </a:spcAft>
              <a:buSzPts val="1400"/>
              <a:buChar char="⊸"/>
            </a:pPr>
            <a:r>
              <a:rPr lang="en" sz="1400"/>
              <a:t>Mental Health Clinics and Services </a:t>
            </a:r>
            <a:endParaRPr sz="1400"/>
          </a:p>
          <a:p>
            <a:pPr indent="-317500" lvl="1" marL="914400" rtl="0" algn="l">
              <a:spcBef>
                <a:spcPts val="0"/>
              </a:spcBef>
              <a:spcAft>
                <a:spcPts val="0"/>
              </a:spcAft>
              <a:buClr>
                <a:srgbClr val="00BFC9"/>
              </a:buClr>
              <a:buSzPts val="1400"/>
              <a:buChar char="▫"/>
            </a:pPr>
            <a:r>
              <a:rPr lang="en" sz="1400">
                <a:solidFill>
                  <a:srgbClr val="00BFC9"/>
                </a:solidFill>
              </a:rPr>
              <a:t>Lighting, street resurfacing, bridges, water projects</a:t>
            </a:r>
            <a:endParaRPr sz="1400">
              <a:solidFill>
                <a:srgbClr val="00BFC9"/>
              </a:solidFill>
            </a:endParaRPr>
          </a:p>
        </p:txBody>
      </p:sp>
      <p:sp>
        <p:nvSpPr>
          <p:cNvPr id="310" name="Google Shape;310;p20"/>
          <p:cNvSpPr txBox="1"/>
          <p:nvPr>
            <p:ph idx="4294967295" type="body"/>
          </p:nvPr>
        </p:nvSpPr>
        <p:spPr>
          <a:xfrm>
            <a:off x="4709975" y="1016650"/>
            <a:ext cx="3748500" cy="39090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Nursing </a:t>
            </a:r>
            <a:endParaRPr sz="1400"/>
          </a:p>
          <a:p>
            <a:pPr indent="-317500" lvl="1" marL="914400" rtl="0" algn="l">
              <a:spcBef>
                <a:spcPts val="0"/>
              </a:spcBef>
              <a:spcAft>
                <a:spcPts val="0"/>
              </a:spcAft>
              <a:buClr>
                <a:srgbClr val="00BFC9"/>
              </a:buClr>
              <a:buSzPts val="1400"/>
              <a:buChar char="▫"/>
            </a:pPr>
            <a:r>
              <a:rPr lang="en" sz="1400">
                <a:solidFill>
                  <a:srgbClr val="00BFC9"/>
                </a:solidFill>
              </a:rPr>
              <a:t>Planning and development, housing</a:t>
            </a:r>
            <a:endParaRPr sz="1400">
              <a:solidFill>
                <a:srgbClr val="00BFC9"/>
              </a:solidFill>
            </a:endParaRPr>
          </a:p>
          <a:p>
            <a:pPr indent="-317500" lvl="0" marL="457200" rtl="0" algn="l">
              <a:spcBef>
                <a:spcPts val="0"/>
              </a:spcBef>
              <a:spcAft>
                <a:spcPts val="0"/>
              </a:spcAft>
              <a:buSzPts val="1400"/>
              <a:buChar char="⊸"/>
            </a:pPr>
            <a:r>
              <a:rPr lang="en" sz="1400"/>
              <a:t>Counseling </a:t>
            </a:r>
            <a:endParaRPr sz="1400"/>
          </a:p>
          <a:p>
            <a:pPr indent="-317500" lvl="0" marL="457200" rtl="0" algn="l">
              <a:spcBef>
                <a:spcPts val="0"/>
              </a:spcBef>
              <a:spcAft>
                <a:spcPts val="0"/>
              </a:spcAft>
              <a:buSzPts val="1400"/>
              <a:buChar char="⊸"/>
            </a:pPr>
            <a:r>
              <a:rPr lang="en" sz="1400">
                <a:solidFill>
                  <a:srgbClr val="00BFC9"/>
                </a:solidFill>
              </a:rPr>
              <a:t>Rodent control, tree trimming, garbage and recycling pick-up</a:t>
            </a:r>
            <a:endParaRPr sz="1400">
              <a:solidFill>
                <a:srgbClr val="00BFC9"/>
              </a:solidFill>
            </a:endParaRPr>
          </a:p>
          <a:p>
            <a:pPr indent="-317500" lvl="0" marL="457200" rtl="0" algn="l">
              <a:spcBef>
                <a:spcPts val="0"/>
              </a:spcBef>
              <a:spcAft>
                <a:spcPts val="0"/>
              </a:spcAft>
              <a:buSzPts val="1400"/>
              <a:buChar char="⊸"/>
            </a:pPr>
            <a:r>
              <a:rPr lang="en" sz="1400"/>
              <a:t>Home visit program </a:t>
            </a:r>
            <a:endParaRPr sz="1400"/>
          </a:p>
          <a:p>
            <a:pPr indent="-317500" lvl="1" marL="914400" rtl="0" algn="l">
              <a:spcBef>
                <a:spcPts val="0"/>
              </a:spcBef>
              <a:spcAft>
                <a:spcPts val="0"/>
              </a:spcAft>
              <a:buClr>
                <a:srgbClr val="00BFC9"/>
              </a:buClr>
              <a:buSzPts val="1400"/>
              <a:buChar char="▫"/>
            </a:pPr>
            <a:r>
              <a:rPr lang="en" sz="1400">
                <a:solidFill>
                  <a:srgbClr val="00BFC9"/>
                </a:solidFill>
              </a:rPr>
              <a:t>Stipends for PSRPs and Teachers for summer home visits </a:t>
            </a:r>
            <a:endParaRPr sz="1400">
              <a:solidFill>
                <a:srgbClr val="00BFC9"/>
              </a:solidFill>
            </a:endParaRPr>
          </a:p>
          <a:p>
            <a:pPr indent="-317500" lvl="0" marL="457200" rtl="0" algn="l">
              <a:spcBef>
                <a:spcPts val="0"/>
              </a:spcBef>
              <a:spcAft>
                <a:spcPts val="0"/>
              </a:spcAft>
              <a:buSzPts val="1400"/>
              <a:buChar char="⊸"/>
            </a:pPr>
            <a:r>
              <a:rPr lang="en" sz="1400"/>
              <a:t>Libraries and Librarians </a:t>
            </a:r>
            <a:endParaRPr sz="1400"/>
          </a:p>
          <a:p>
            <a:pPr indent="-317500" lvl="0" marL="457200" rtl="0" algn="l">
              <a:spcBef>
                <a:spcPts val="0"/>
              </a:spcBef>
              <a:spcAft>
                <a:spcPts val="0"/>
              </a:spcAft>
              <a:buSzPts val="1400"/>
              <a:buChar char="⊸"/>
            </a:pPr>
            <a:r>
              <a:rPr lang="en" sz="1400"/>
              <a:t>Central Office and Network Administration </a:t>
            </a:r>
            <a:endParaRPr sz="1400"/>
          </a:p>
          <a:p>
            <a:pPr indent="-317500" lvl="0" marL="457200" rtl="0" algn="l">
              <a:spcBef>
                <a:spcPts val="0"/>
              </a:spcBef>
              <a:spcAft>
                <a:spcPts val="0"/>
              </a:spcAft>
              <a:buSzPts val="1400"/>
              <a:buChar char="⊸"/>
            </a:pPr>
            <a:r>
              <a:rPr lang="en" sz="1400"/>
              <a:t>Summer Jobs </a:t>
            </a:r>
            <a:endParaRPr sz="1400"/>
          </a:p>
          <a:p>
            <a:pPr indent="-317500" lvl="0" marL="457200" rtl="0" algn="l">
              <a:spcBef>
                <a:spcPts val="0"/>
              </a:spcBef>
              <a:spcAft>
                <a:spcPts val="0"/>
              </a:spcAft>
              <a:buClr>
                <a:srgbClr val="00BFC9"/>
              </a:buClr>
              <a:buSzPts val="1400"/>
              <a:buAutoNum type="arabicPeriod"/>
            </a:pPr>
            <a:r>
              <a:rPr lang="en" sz="1400">
                <a:solidFill>
                  <a:srgbClr val="00BFC9"/>
                </a:solidFill>
              </a:rPr>
              <a:t>$1000 stipends for 10,000 students </a:t>
            </a:r>
            <a:endParaRPr sz="1400">
              <a:solidFill>
                <a:srgbClr val="00BFC9"/>
              </a:solidFill>
            </a:endParaRPr>
          </a:p>
          <a:p>
            <a:pPr indent="-317500" lvl="0" marL="457200" rtl="0" algn="l">
              <a:spcBef>
                <a:spcPts val="0"/>
              </a:spcBef>
              <a:spcAft>
                <a:spcPts val="0"/>
              </a:spcAft>
              <a:buClr>
                <a:srgbClr val="FFFFFF"/>
              </a:buClr>
              <a:buSzPts val="1400"/>
              <a:buChar char="⊸"/>
            </a:pPr>
            <a:r>
              <a:rPr lang="en" sz="1400">
                <a:solidFill>
                  <a:srgbClr val="FFFFFF"/>
                </a:solidFill>
              </a:rPr>
              <a:t>Arts and Music </a:t>
            </a:r>
            <a:endParaRPr sz="1400">
              <a:solidFill>
                <a:srgbClr val="FFFFFF"/>
              </a:solidFill>
            </a:endParaRPr>
          </a:p>
          <a:p>
            <a:pPr indent="0" lvl="0" marL="742950" rtl="0" algn="l">
              <a:spcBef>
                <a:spcPts val="600"/>
              </a:spcBef>
              <a:spcAft>
                <a:spcPts val="0"/>
              </a:spcAft>
              <a:buNone/>
            </a:pPr>
            <a:r>
              <a:t/>
            </a:r>
            <a:endParaRPr sz="1400">
              <a:solidFill>
                <a:srgbClr val="00BFC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1"/>
          <p:cNvSpPr txBox="1"/>
          <p:nvPr>
            <p:ph type="title"/>
          </p:nvPr>
        </p:nvSpPr>
        <p:spPr>
          <a:xfrm>
            <a:off x="144180" y="144975"/>
            <a:ext cx="5169000" cy="69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Bellringer: Day 2 </a:t>
            </a:r>
            <a:endParaRPr/>
          </a:p>
        </p:txBody>
      </p:sp>
      <p:sp>
        <p:nvSpPr>
          <p:cNvPr id="316" name="Google Shape;316;p21"/>
          <p:cNvSpPr txBox="1"/>
          <p:nvPr>
            <p:ph idx="1" type="body"/>
          </p:nvPr>
        </p:nvSpPr>
        <p:spPr>
          <a:xfrm>
            <a:off x="225250" y="1056150"/>
            <a:ext cx="6530400" cy="3562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solidFill>
                  <a:srgbClr val="FFFFFF"/>
                </a:solidFill>
                <a:latin typeface="Arial"/>
                <a:ea typeface="Arial"/>
                <a:cs typeface="Arial"/>
                <a:sym typeface="Arial"/>
              </a:rPr>
              <a:t>Looking at your class’ top </a:t>
            </a:r>
            <a:r>
              <a:rPr lang="en" sz="2100">
                <a:solidFill>
                  <a:srgbClr val="FFFFFF"/>
                </a:solidFill>
                <a:latin typeface="Arial"/>
                <a:ea typeface="Arial"/>
                <a:cs typeface="Arial"/>
                <a:sym typeface="Arial"/>
              </a:rPr>
              <a:t>3</a:t>
            </a:r>
            <a:r>
              <a:rPr lang="en" sz="2100">
                <a:solidFill>
                  <a:srgbClr val="FFFFFF"/>
                </a:solidFill>
                <a:latin typeface="Arial"/>
                <a:ea typeface="Arial"/>
                <a:cs typeface="Arial"/>
                <a:sym typeface="Arial"/>
              </a:rPr>
              <a:t> priorities from yesterday (use a graph from the google form summary tool), what patterns and discrepancies do you notice from your own preferences? Do you think we can win these investments if we work together?  </a:t>
            </a:r>
            <a:endParaRPr sz="3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lthasar template">
  <a:themeElements>
    <a:clrScheme name="Custom 347">
      <a:dk1>
        <a:srgbClr val="EFEFEF"/>
      </a:dk1>
      <a:lt1>
        <a:srgbClr val="004046"/>
      </a:lt1>
      <a:dk2>
        <a:srgbClr val="6AA84F"/>
      </a:dk2>
      <a:lt2>
        <a:srgbClr val="007074"/>
      </a:lt2>
      <a:accent1>
        <a:srgbClr val="00BFC9"/>
      </a:accent1>
      <a:accent2>
        <a:srgbClr val="00FFFF"/>
      </a:accent2>
      <a:accent3>
        <a:srgbClr val="DDFFFF"/>
      </a:accent3>
      <a:accent4>
        <a:srgbClr val="B6D7A8"/>
      </a:accent4>
      <a:accent5>
        <a:srgbClr val="D9D9D9"/>
      </a:accent5>
      <a:accent6>
        <a:srgbClr val="004046"/>
      </a:accent6>
      <a:hlink>
        <a:srgbClr val="00BFC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