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53" r:id="rId2"/>
    <p:sldMasterId id="2147483651" r:id="rId3"/>
    <p:sldMasterId id="2147483663" r:id="rId4"/>
    <p:sldMasterId id="2147483665" r:id="rId5"/>
  </p:sldMasterIdLst>
  <p:notesMasterIdLst>
    <p:notesMasterId r:id="rId18"/>
  </p:notesMasterIdLst>
  <p:handoutMasterIdLst>
    <p:handoutMasterId r:id="rId19"/>
  </p:handoutMasterIdLst>
  <p:sldIdLst>
    <p:sldId id="257" r:id="rId6"/>
    <p:sldId id="282" r:id="rId7"/>
    <p:sldId id="285" r:id="rId8"/>
    <p:sldId id="274" r:id="rId9"/>
    <p:sldId id="283" r:id="rId10"/>
    <p:sldId id="276" r:id="rId11"/>
    <p:sldId id="281" r:id="rId12"/>
    <p:sldId id="288" r:id="rId13"/>
    <p:sldId id="289" r:id="rId14"/>
    <p:sldId id="278" r:id="rId15"/>
    <p:sldId id="284" r:id="rId16"/>
    <p:sldId id="259" r:id="rId1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001A"/>
    <a:srgbClr val="7C0423"/>
    <a:srgbClr val="65051A"/>
    <a:srgbClr val="5B0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0665"/>
  </p:normalViewPr>
  <p:slideViewPr>
    <p:cSldViewPr snapToGrid="0" snapToObjects="1"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362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1A64BF5-69C9-2C4A-B9F7-B54A36C29392}" type="datetimeFigureOut">
              <a:rPr lang="en-US" altLang="en-US"/>
              <a:pPr>
                <a:defRPr/>
              </a:pPr>
              <a:t>11/21/2018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2EA1DB2-D03C-BC41-99F1-D8BB96354E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435A49-FAA0-A34C-941F-B782A89C5852}" type="datetimeFigureOut">
              <a:rPr lang="en-US" altLang="en-US"/>
              <a:pPr>
                <a:defRPr/>
              </a:pPr>
              <a:t>11/21/2018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ECEFE96-BD14-1949-BD62-D2F388F6D9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5F8383F9-F50E-9E48-8254-F8156C1E1659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Image retrieved from the Library of Congress: https://www.loc.gov/item/97503299/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FAA2DCC-3000-1549-ACF4-4756D46B6B82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Image retrieved from the Library of Congress: http://chroniclingamerica.loc.gov/lccn/sn83030214/1906-03-21/ed-1/seq-4/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41D1CDA-69C1-B449-BE6E-515BBC720E0F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C5B8CB50-5201-A041-A767-6D0EA46A1E54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Image retrieved from the Library of Congress: https://www.loc.gov/item/2008675529/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7C8A286-F223-724F-B3E3-AFFD36F3044B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en-US">
                <a:ea typeface="ＭＳ Ｐゴシック" charset="-128"/>
              </a:rPr>
              <a:t>Image retrieved from the Library of Congress: https://www.loc.gov/item/2012646816/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73BF4D3-8151-B14B-9172-CECA090537B1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Image retrieved from http://commons.wikimedia.org/wiki/File:Carlisle_pupils.jpg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DBB62A8-3FF1-EC49-AC53-2D049EC0F5FA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Image retrieved from the Library of Congress: https://www.loc.gov/item/99471846/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9F5524F-9B25-D74A-8ED3-403EF0E03C87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Image retrieved from the Library of Congress: https://www.loc.gov/item/00650437/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C962A45-520F-C348-A511-C7F19720A8D1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Image retrieved from the Library of Congress: https://www.loc.gov/item/2008675520/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6C27D20-B03A-4844-A82F-5B85BE74CD92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Image retrieved from the Library of Congress: https://www.loc.gov/item/2008675525/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39C081D-4DBF-AA40-B775-788B01D79F8A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Image retrieved from the Library of Congress: https://www.loc.gov/item/98503026/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1725673-C6C3-BE44-88E2-85D0D668F243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641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fld id="{2E4F031C-58DD-194B-889C-3603D39E9A0D}" type="slidenum">
              <a:rPr lang="en-US" altLang="en-US" sz="1200" smtClean="0">
                <a:solidFill>
                  <a:srgbClr val="000000"/>
                </a:solidFill>
                <a:latin typeface="Lucida Sans" charset="0"/>
              </a:rPr>
              <a:pPr algn="r" eaLnBrk="1" hangingPunct="1">
                <a:defRPr/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9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fld id="{93DA40F5-6C1E-3443-89D5-A71A8C42BF4A}" type="slidenum">
              <a:rPr lang="en-US" altLang="en-US" sz="1200" smtClean="0">
                <a:solidFill>
                  <a:srgbClr val="000000"/>
                </a:solidFill>
                <a:latin typeface="Lucida Sans" charset="0"/>
              </a:rPr>
              <a:pPr algn="r" eaLnBrk="1" hangingPunct="1">
                <a:defRPr/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2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753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216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1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56640" y="43129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783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RLH_Transition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RLH_transiti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Placeholder 9"/>
          <p:cNvSpPr>
            <a:spLocks noGrp="1"/>
          </p:cNvSpPr>
          <p:nvPr>
            <p:ph type="body" sz="quarter" idx="10"/>
          </p:nvPr>
        </p:nvSpPr>
        <p:spPr bwMode="auto">
          <a:xfrm>
            <a:off x="803275" y="3529013"/>
            <a:ext cx="7764463" cy="839787"/>
          </a:xfrm>
          <a:extLst>
            <a:ext uri="{909E8E84-426E-40dd-AFC4-6F175D3DCCD1}"/>
            <a:ext uri="{91240B29-F687-4f45-9708-019B960494DF}"/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50" dirty="0">
                <a:latin typeface="Helvetica" charset="0"/>
                <a:cs typeface="Helvetica" charset="0"/>
              </a:rPr>
              <a:t>The Carlisle </a:t>
            </a:r>
            <a:r>
              <a:rPr lang="en-US" sz="3250" dirty="0" smtClean="0">
                <a:latin typeface="Helvetica" charset="0"/>
                <a:cs typeface="Helvetica" charset="0"/>
              </a:rPr>
              <a:t>Indian Industrial </a:t>
            </a:r>
            <a:r>
              <a:rPr lang="en-US" sz="3250" dirty="0">
                <a:latin typeface="Helvetica" charset="0"/>
                <a:cs typeface="Helvetica" charset="0"/>
              </a:rPr>
              <a:t>School</a:t>
            </a:r>
          </a:p>
        </p:txBody>
      </p:sp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914400" y="4216400"/>
            <a:ext cx="5080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bg1"/>
                </a:solidFill>
                <a:latin typeface="Helvetica" charset="0"/>
              </a:rPr>
              <a:t>1879-1918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701675" y="419100"/>
            <a:ext cx="7658100" cy="56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5000">
                <a:latin typeface="Helvetica" charset="0"/>
                <a:ea typeface="ＭＳ Ｐゴシック" charset="-128"/>
              </a:rPr>
              <a:t> The Carlisle School</a:t>
            </a:r>
          </a:p>
        </p:txBody>
      </p:sp>
      <p:pic>
        <p:nvPicPr>
          <p:cNvPr id="28674" name="Picture 1" descr="3c17782v.jp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9387" y="1435100"/>
            <a:ext cx="6162675" cy="4376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1754188" y="5940425"/>
            <a:ext cx="5205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i="1">
                <a:latin typeface="Helvetica" charset="0"/>
              </a:rPr>
              <a:t>Teacher observing students as they read, between 1901 and 1903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701675" y="419100"/>
            <a:ext cx="7658100" cy="56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5000">
                <a:latin typeface="Helvetica" charset="0"/>
                <a:ea typeface="ＭＳ Ｐゴシック" charset="-128"/>
              </a:rPr>
              <a:t> The Carlisle School</a:t>
            </a:r>
          </a:p>
        </p:txBody>
      </p:sp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2659063" y="6146800"/>
            <a:ext cx="3743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i="1"/>
              <a:t>Graduating class of 1906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07" y="1393832"/>
            <a:ext cx="8647384" cy="4659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728663" y="1554163"/>
            <a:ext cx="7772400" cy="3983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400">
                <a:latin typeface="Helvetica" charset="0"/>
                <a:ea typeface="ＭＳ Ｐゴシック" charset="-128"/>
              </a:rPr>
              <a:t>Central Historical Question</a:t>
            </a:r>
          </a:p>
          <a:p>
            <a:pPr eaLnBrk="1" hangingPunct="1"/>
            <a:r>
              <a:rPr lang="en-US" altLang="en-US" b="0" i="1">
                <a:latin typeface="Helvetica" charset="0"/>
                <a:ea typeface="ＭＳ Ｐゴシック" charset="-128"/>
              </a:rPr>
              <a:t>What was the purpose of the Carlisle Indian Industrial School?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 bwMode="auto">
          <a:xfrm>
            <a:off x="701675" y="419100"/>
            <a:ext cx="7658100" cy="56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5000">
                <a:latin typeface="Helvetica" charset="0"/>
                <a:ea typeface="ＭＳ Ｐゴシック" charset="-128"/>
              </a:rPr>
              <a:t> Richard Pratt</a:t>
            </a:r>
          </a:p>
        </p:txBody>
      </p:sp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3284538" y="2133600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291" name="Picture 1" descr="3a27595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2361" y="1379617"/>
            <a:ext cx="6416728" cy="4812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3470275" y="6296025"/>
            <a:ext cx="235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1">
                <a:latin typeface="Helvetica" charset="0"/>
              </a:rPr>
              <a:t>Richard Pratt in 1901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701675" y="419100"/>
            <a:ext cx="7658100" cy="56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5000">
                <a:latin typeface="Helvetica" charset="0"/>
                <a:ea typeface="ＭＳ Ｐゴシック" charset="-128"/>
              </a:rPr>
              <a:t>The Carlisle School</a:t>
            </a:r>
          </a:p>
        </p:txBody>
      </p:sp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165100" y="5921375"/>
            <a:ext cx="8731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i="1"/>
              <a:t>“Sioux boys as they arrived at the Indian Training School at Carlisle Barracks”</a:t>
            </a:r>
          </a:p>
          <a:p>
            <a:pPr algn="ctr" eaLnBrk="1" hangingPunct="1"/>
            <a:r>
              <a:rPr lang="en-US" altLang="en-US" sz="2000" i="1"/>
              <a:t>October 5, 1897</a:t>
            </a:r>
          </a:p>
        </p:txBody>
      </p:sp>
      <p:pic>
        <p:nvPicPr>
          <p:cNvPr id="14339" name="Picture 1" descr="3a38464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041" y="1394054"/>
            <a:ext cx="7507368" cy="4492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701675" y="419100"/>
            <a:ext cx="7658100" cy="56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5000">
                <a:latin typeface="Helvetica" charset="0"/>
                <a:ea typeface="ＭＳ Ｐゴシック" charset="-128"/>
              </a:rPr>
              <a:t>The Carlisle School</a:t>
            </a:r>
          </a:p>
        </p:txBody>
      </p:sp>
      <p:pic>
        <p:nvPicPr>
          <p:cNvPr id="12290" name="Picture 4" descr="Screen Shot 2015-03-29 at 10.47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8" y="1404939"/>
            <a:ext cx="7967663" cy="4889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531813" y="6323013"/>
            <a:ext cx="7967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i="1"/>
              <a:t>Class photo from 1900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 bwMode="auto">
          <a:xfrm>
            <a:off x="701675" y="419100"/>
            <a:ext cx="7658100" cy="56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5000">
                <a:latin typeface="Helvetica" charset="0"/>
                <a:ea typeface="ＭＳ Ｐゴシック" charset="-128"/>
              </a:rPr>
              <a:t>The Carlisle School</a:t>
            </a:r>
          </a:p>
        </p:txBody>
      </p:sp>
      <p:pic>
        <p:nvPicPr>
          <p:cNvPr id="18434" name="Picture 1" descr="3c24294r.jp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0291" y="1425844"/>
            <a:ext cx="5780868" cy="4618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2309813" y="6149975"/>
            <a:ext cx="4441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1">
                <a:latin typeface="Helvetica" charset="0"/>
              </a:rPr>
              <a:t>Group of Carlisle School students in 1890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701675" y="419100"/>
            <a:ext cx="7658100" cy="56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5000">
                <a:latin typeface="Helvetica" charset="0"/>
                <a:ea typeface="ＭＳ Ｐゴシック" charset="-128"/>
              </a:rPr>
              <a:t> The Carlisle School</a:t>
            </a:r>
          </a:p>
        </p:txBody>
      </p:sp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2690813" y="6270625"/>
            <a:ext cx="367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i="1"/>
              <a:t>The Carlisle football team, 1899</a:t>
            </a:r>
          </a:p>
        </p:txBody>
      </p:sp>
      <p:pic>
        <p:nvPicPr>
          <p:cNvPr id="20483" name="Picture 1" descr="3c25089v.jp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7928" y="1410346"/>
            <a:ext cx="6025594" cy="4786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701675" y="419100"/>
            <a:ext cx="7658100" cy="56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5000">
                <a:latin typeface="Helvetica" charset="0"/>
                <a:ea typeface="ＭＳ Ｐゴシック" charset="-128"/>
              </a:rPr>
              <a:t> The Carlisle School</a:t>
            </a:r>
          </a:p>
        </p:txBody>
      </p:sp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2954338" y="6230938"/>
            <a:ext cx="315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i="1"/>
              <a:t>The Carlisle band, 1901</a:t>
            </a:r>
          </a:p>
        </p:txBody>
      </p:sp>
      <p:pic>
        <p:nvPicPr>
          <p:cNvPr id="22531" name="Picture 2" descr="3a27583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4359" y="1416025"/>
            <a:ext cx="6252730" cy="4737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 bwMode="auto">
          <a:xfrm>
            <a:off x="701675" y="419100"/>
            <a:ext cx="7658100" cy="56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5000">
                <a:latin typeface="Helvetica" charset="0"/>
                <a:ea typeface="ＭＳ Ｐゴシック" charset="-128"/>
              </a:rPr>
              <a:t> The Carlisle School</a:t>
            </a:r>
          </a:p>
        </p:txBody>
      </p:sp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2613025" y="6161088"/>
            <a:ext cx="383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i="1"/>
              <a:t>Ironing Class, 1901</a:t>
            </a:r>
          </a:p>
        </p:txBody>
      </p:sp>
      <p:pic>
        <p:nvPicPr>
          <p:cNvPr id="24579" name="Picture 2" descr="3a27591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2512" y="1385431"/>
            <a:ext cx="6296425" cy="4681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 bwMode="auto">
          <a:xfrm>
            <a:off x="701675" y="419100"/>
            <a:ext cx="7658100" cy="56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5000">
                <a:latin typeface="Helvetica" charset="0"/>
                <a:ea typeface="ＭＳ Ｐゴシック" charset="-128"/>
              </a:rPr>
              <a:t> The Carlisle School</a:t>
            </a:r>
          </a:p>
        </p:txBody>
      </p:sp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2528888" y="6161088"/>
            <a:ext cx="4003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i="1"/>
              <a:t>Laundry Class, 1901</a:t>
            </a:r>
          </a:p>
        </p:txBody>
      </p:sp>
      <p:pic>
        <p:nvPicPr>
          <p:cNvPr id="26627" name="Picture 1" descr="3a27585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4560" y="1402972"/>
            <a:ext cx="6152330" cy="4662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nsition Slide #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13385</TotalTime>
  <Words>250</Words>
  <Application>Microsoft Office PowerPoint</Application>
  <PresentationFormat>On-screen Show (4:3)</PresentationFormat>
  <Paragraphs>47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ＭＳ Ｐゴシック</vt:lpstr>
      <vt:lpstr>Arial</vt:lpstr>
      <vt:lpstr>Calibri</vt:lpstr>
      <vt:lpstr>Helvetica</vt:lpstr>
      <vt:lpstr>Lucida Sans</vt:lpstr>
      <vt:lpstr>Times</vt:lpstr>
      <vt:lpstr>Title Slide</vt:lpstr>
      <vt:lpstr>Basic Slide</vt:lpstr>
      <vt:lpstr>Transition Slide</vt:lpstr>
      <vt:lpstr>Transition Slide #2</vt:lpstr>
      <vt:lpstr>End Slide</vt:lpstr>
      <vt:lpstr>PowerPoint Presentation</vt:lpstr>
      <vt:lpstr> Richard Pratt</vt:lpstr>
      <vt:lpstr>The Carlisle School</vt:lpstr>
      <vt:lpstr>The Carlisle School</vt:lpstr>
      <vt:lpstr>The Carlisle School</vt:lpstr>
      <vt:lpstr> The Carlisle School</vt:lpstr>
      <vt:lpstr> The Carlisle School</vt:lpstr>
      <vt:lpstr> The Carlisle School</vt:lpstr>
      <vt:lpstr> The Carlisle School</vt:lpstr>
      <vt:lpstr> The Carlisle School</vt:lpstr>
      <vt:lpstr> The Carlisle School</vt:lpstr>
      <vt:lpstr>PowerPoint Presentation</vt:lpstr>
    </vt:vector>
  </TitlesOfParts>
  <Company>CRESST/CSE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cse ucla</dc:creator>
  <cp:lastModifiedBy>Michael Stevens</cp:lastModifiedBy>
  <cp:revision>123</cp:revision>
  <dcterms:created xsi:type="dcterms:W3CDTF">2014-06-18T15:02:33Z</dcterms:created>
  <dcterms:modified xsi:type="dcterms:W3CDTF">2018-11-21T14:52:58Z</dcterms:modified>
</cp:coreProperties>
</file>