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1516085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1516085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15160854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1516085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1516085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1516085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1516085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1516085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15160854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15160854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48325"/>
            <a:ext cx="8520600" cy="2052600"/>
          </a:xfrm>
          <a:prstGeom prst="rect">
            <a:avLst/>
          </a:prstGeom>
          <a:solidFill>
            <a:srgbClr val="EA9999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DETERMINANTS: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44"/>
              <a:t>FACTORS THAT AFFECT YOUR HEALTH</a:t>
            </a:r>
            <a:endParaRPr sz="3644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AND WHAT YOU CAN DO TO LIVE A HEALTHIER LIFE</a:t>
            </a:r>
            <a:endParaRPr i="1"/>
          </a:p>
        </p:txBody>
      </p:sp>
      <p:sp>
        <p:nvSpPr>
          <p:cNvPr id="56" name="Google Shape;56;p13"/>
          <p:cNvSpPr txBox="1"/>
          <p:nvPr/>
        </p:nvSpPr>
        <p:spPr>
          <a:xfrm>
            <a:off x="4409275" y="3813225"/>
            <a:ext cx="1578300" cy="90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EDUCATION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20838" y="3813225"/>
            <a:ext cx="1578300" cy="903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INCOME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36275" y="3813225"/>
            <a:ext cx="1578300" cy="903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HOUSING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382275" y="3813225"/>
            <a:ext cx="2363100" cy="903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TRANSPORTATION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44075" y="4716225"/>
            <a:ext cx="86559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Student Names:</a:t>
            </a:r>
            <a:endParaRPr sz="18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38475" y="7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INCOME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4393025" y="643500"/>
            <a:ext cx="4366200" cy="44655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1.How does Income affect your health?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</a:t>
            </a:r>
            <a:r>
              <a:rPr lang="en"/>
              <a:t>financial</a:t>
            </a:r>
            <a:r>
              <a:rPr lang="en"/>
              <a:t> </a:t>
            </a:r>
            <a:r>
              <a:rPr lang="en"/>
              <a:t>decision</a:t>
            </a:r>
            <a:r>
              <a:rPr lang="en"/>
              <a:t> </a:t>
            </a:r>
            <a:r>
              <a:rPr lang="en"/>
              <a:t>people and how much they make can physically and mentally affect your help from the streets to the products you are able to buy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2.What can you do in relation to this factor to improve your health?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There should be free </a:t>
            </a:r>
            <a:r>
              <a:rPr lang="en"/>
              <a:t>hygiene</a:t>
            </a:r>
            <a:r>
              <a:rPr lang="en"/>
              <a:t> product and </a:t>
            </a:r>
            <a:r>
              <a:rPr lang="en"/>
              <a:t>people</a:t>
            </a:r>
            <a:r>
              <a:rPr lang="en"/>
              <a:t> should get paid more to live a </a:t>
            </a:r>
            <a:r>
              <a:rPr lang="en"/>
              <a:t>financially</a:t>
            </a:r>
            <a:r>
              <a:rPr lang="en"/>
              <a:t> stable life.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5" y="643500"/>
            <a:ext cx="4319800" cy="44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38475" y="7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HOUSING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393025" y="643500"/>
            <a:ext cx="4366200" cy="44655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1.How does HOUSING affect your health?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Being in a </a:t>
            </a:r>
            <a:r>
              <a:rPr lang="en"/>
              <a:t>environment that facilitates not only a positive mood but also a place where you have access to daily essentials like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2.What can you do to counteract this?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Keep your home clean, well-</a:t>
            </a:r>
            <a:r>
              <a:rPr lang="en"/>
              <a:t>maintained</a:t>
            </a:r>
            <a:r>
              <a:rPr lang="en"/>
              <a:t>, make sure the house is contamination-free, make sure to look for anything that can harm the people living their etc. 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3500"/>
            <a:ext cx="4240624" cy="446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238475" y="7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EDUCATION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393025" y="643500"/>
            <a:ext cx="4366200" cy="44655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1.How does EDUCATION affect your health?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Education can affect </a:t>
            </a:r>
            <a:r>
              <a:rPr lang="en"/>
              <a:t>your</a:t>
            </a:r>
            <a:r>
              <a:rPr lang="en"/>
              <a:t> health by not knowing about health risks in class. It can also interfere with their literacy and comprehension levels.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2.What can you do to counteract this?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can enroll in college to learn more about the risks of diseases or illness that affect people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3500"/>
            <a:ext cx="4240626" cy="446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38475" y="7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                                   TRANSPORTATION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393025" y="643500"/>
            <a:ext cx="4366200" cy="44655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1.How does TRANSPORTATION affect your health?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Transportation can affect your health because if you’re driving a car every day, you might start to see yourself not walking or running as much anymore, and </a:t>
            </a:r>
            <a:r>
              <a:rPr lang="en"/>
              <a:t>that's</a:t>
            </a:r>
            <a:r>
              <a:rPr lang="en"/>
              <a:t> not good on the body as those two things are vital for </a:t>
            </a:r>
            <a:r>
              <a:rPr lang="en"/>
              <a:t>exercise.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2.What can you do to counteract this?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can try to balance the two. Drive only to far places and walk to close ones.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5" y="0"/>
            <a:ext cx="436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38475" y="7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                                   So, what?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393025" y="643500"/>
            <a:ext cx="4366200" cy="44655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1.What are the main takeaways from what you read? How is this relevant for us and our school community?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 what I read I can conclude that everything involved in this article can affect your health and well being. This involves us because new york works very differently compared to all other states.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2.What can we as journalists do?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as </a:t>
            </a:r>
            <a:r>
              <a:rPr lang="en"/>
              <a:t>journalist</a:t>
            </a:r>
            <a:r>
              <a:rPr lang="en"/>
              <a:t> can spread awareness on these things and make many more people make better decisions for themselves and their health.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800"/>
            <a:ext cx="4240624" cy="50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