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8" r:id="rId5"/>
    <p:sldMasterId id="2147483689" r:id="rId6"/>
    <p:sldMasterId id="2147483690"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Lst>
  <p:sldSz cy="5143500" cx="9144000"/>
  <p:notesSz cx="6858000" cy="9144000"/>
  <p:embeddedFontLst>
    <p:embeddedFont>
      <p:font typeface="Raleway"/>
      <p:regular r:id="rId20"/>
      <p:bold r:id="rId21"/>
      <p:italic r:id="rId22"/>
      <p:boldItalic r:id="rId23"/>
    </p:embeddedFont>
    <p:embeddedFont>
      <p:font typeface="Proxima Nova"/>
      <p:regular r:id="rId24"/>
      <p:bold r:id="rId25"/>
      <p:italic r:id="rId26"/>
      <p:boldItalic r:id="rId27"/>
    </p:embeddedFont>
    <p:embeddedFont>
      <p:font typeface="Nunito"/>
      <p:regular r:id="rId28"/>
      <p:bold r:id="rId29"/>
      <p:italic r:id="rId30"/>
      <p:boldItalic r:id="rId31"/>
    </p:embeddedFont>
    <p:embeddedFont>
      <p:font typeface="Playfair Display"/>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09E6018-5C79-4D87-B376-0104DB60C446}">
  <a:tblStyle styleId="{C09E6018-5C79-4D87-B376-0104DB60C44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ProximaNova-regular.fntdata"/><Relationship Id="rId23" Type="http://schemas.openxmlformats.org/officeDocument/2006/relationships/font" Target="fonts/Raleway-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ProximaNova-italic.fntdata"/><Relationship Id="rId25" Type="http://schemas.openxmlformats.org/officeDocument/2006/relationships/font" Target="fonts/ProximaNova-bold.fntdata"/><Relationship Id="rId28" Type="http://schemas.openxmlformats.org/officeDocument/2006/relationships/font" Target="fonts/Nunito-regular.fntdata"/><Relationship Id="rId27" Type="http://schemas.openxmlformats.org/officeDocument/2006/relationships/font" Target="fonts/ProximaNova-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Nunito-bold.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Nunito-boldItalic.fntdata"/><Relationship Id="rId30" Type="http://schemas.openxmlformats.org/officeDocument/2006/relationships/font" Target="fonts/Nunito-italic.fntdata"/><Relationship Id="rId11" Type="http://schemas.openxmlformats.org/officeDocument/2006/relationships/slide" Target="slides/slide3.xml"/><Relationship Id="rId33" Type="http://schemas.openxmlformats.org/officeDocument/2006/relationships/font" Target="fonts/PlayfairDisplay-bold.fntdata"/><Relationship Id="rId10" Type="http://schemas.openxmlformats.org/officeDocument/2006/relationships/slide" Target="slides/slide2.xml"/><Relationship Id="rId32" Type="http://schemas.openxmlformats.org/officeDocument/2006/relationships/font" Target="fonts/PlayfairDisplay-regular.fntdata"/><Relationship Id="rId13" Type="http://schemas.openxmlformats.org/officeDocument/2006/relationships/slide" Target="slides/slide5.xml"/><Relationship Id="rId35" Type="http://schemas.openxmlformats.org/officeDocument/2006/relationships/font" Target="fonts/PlayfairDisplay-boldItalic.fntdata"/><Relationship Id="rId12" Type="http://schemas.openxmlformats.org/officeDocument/2006/relationships/slide" Target="slides/slide4.xml"/><Relationship Id="rId34" Type="http://schemas.openxmlformats.org/officeDocument/2006/relationships/font" Target="fonts/PlayfairDisplay-italic.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43tnnkf66RJiOVC1dGcKhFDImiUUYXEF_SXjU_rXHA4/edit?tab=t.0#heading=h.6tjhjo43j3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dlet.com/frontiera/global-health-from-between-shades-of-gray-to-the-present-99ipzvwf67wyv2zb"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ybwSeeZiAjF_MIf-H5t3Te8S8hq6l7EBdcdDsNyO594/edit?tab=t.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ybwSeeZiAjF_MIf-H5t3Te8S8hq6l7EBdcdDsNyO594/edit?tab=t.0"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JjAFdy8V6U5WNjDFJqVL1Q9nhTZIqiCSKrEXz8ApVL4/edit?tab=t.0"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JjAFdy8V6U5WNjDFJqVL1Q9nhTZIqiCSKrEXz8ApVL4/edit?tab=t.0"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1ee58fa1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1ee58fa1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highlight>
                  <a:schemeClr val="lt1"/>
                </a:highlight>
                <a:latin typeface="Verdana"/>
                <a:ea typeface="Verdana"/>
                <a:cs typeface="Verdana"/>
                <a:sym typeface="Verdana"/>
                <a:hlinkClick r:id="rId2"/>
              </a:rPr>
              <a:t>https://docs.google.com/document/d/143tnnkf66RJiOVC1dGcKhFDImiUUYXEF_SXjU_rXHA4/edit?tab=t.0#heading=h.6tjhjo43j3om</a:t>
            </a:r>
            <a:endParaRPr sz="900">
              <a:highlight>
                <a:schemeClr val="lt1"/>
              </a:highlight>
              <a:latin typeface="Verdana"/>
              <a:ea typeface="Verdana"/>
              <a:cs typeface="Verdana"/>
              <a:sym typeface="Verdana"/>
            </a:endParaRPr>
          </a:p>
          <a:p>
            <a:pPr indent="0" lvl="0" marL="0" rtl="0" algn="l">
              <a:spcBef>
                <a:spcPts val="0"/>
              </a:spcBef>
              <a:spcAft>
                <a:spcPts val="0"/>
              </a:spcAft>
              <a:buNone/>
            </a:pPr>
            <a:r>
              <a:t/>
            </a:r>
            <a:endParaRPr sz="900">
              <a:highlight>
                <a:schemeClr val="lt1"/>
              </a:highlight>
              <a:latin typeface="Verdana"/>
              <a:ea typeface="Verdana"/>
              <a:cs typeface="Verdana"/>
              <a:sym typeface="Verdan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17ca3af8e7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317ca3af8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PADLET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1590958aff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31590958aff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178ad6fb14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178ad6fb1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1618f4226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1618f4226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178ad6fb14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178ad6fb14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1ee58fa1d2_0_2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1ee58fa1d2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176d7ddb99_0_4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176d7ddb99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Handout: </a:t>
            </a:r>
            <a:r>
              <a:rPr lang="en" u="sng">
                <a:solidFill>
                  <a:schemeClr val="hlink"/>
                </a:solidFill>
                <a:hlinkClick r:id="rId2"/>
              </a:rPr>
              <a:t>https://docs.google.com/document/d/1ybwSeeZiAjF_MIf-H5t3Te8S8hq6l7EBdcdDsNyO594/edit?tab=t.0</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1834479e99_3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1834479e9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Handout: </a:t>
            </a:r>
            <a:r>
              <a:rPr lang="en" u="sng">
                <a:solidFill>
                  <a:schemeClr val="hlink"/>
                </a:solidFill>
                <a:hlinkClick r:id="rId2"/>
              </a:rPr>
              <a:t>https://docs.google.com/document/d/1ybwSeeZiAjF_MIf-H5t3Te8S8hq6l7EBdcdDsNyO594/edit?tab=t.0</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178ad6fb14_0_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178ad6fb14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Assignment details: </a:t>
            </a:r>
            <a:r>
              <a:rPr lang="en" u="sng">
                <a:solidFill>
                  <a:schemeClr val="hlink"/>
                </a:solidFill>
                <a:hlinkClick r:id="rId2"/>
              </a:rPr>
              <a:t>https://docs.google.com/document/d/1JjAFdy8V6U5WNjDFJqVL1Q9nhTZIqiCSKrEXz8ApVL4/edit?tab=t.0</a:t>
            </a:r>
            <a:endParaRPr/>
          </a:p>
          <a:p>
            <a:pPr indent="0" lvl="0" marL="0" rtl="0" algn="l">
              <a:spcBef>
                <a:spcPts val="0"/>
              </a:spcBef>
              <a:spcAft>
                <a:spcPts val="0"/>
              </a:spcAft>
              <a:buNone/>
            </a:pPr>
            <a:r>
              <a:rPr lang="en"/>
              <a:t>Add to Padlet!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16967e631c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16967e631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Assignment details: </a:t>
            </a:r>
            <a:r>
              <a:rPr lang="en" u="sng">
                <a:solidFill>
                  <a:schemeClr val="hlink"/>
                </a:solidFill>
                <a:hlinkClick r:id="rId2"/>
              </a:rPr>
              <a:t>https://docs.google.com/document/d/1JjAFdy8V6U5WNjDFJqVL1Q9nhTZIqiCSKrEXz8ApVL4/edit?tab=t.0</a:t>
            </a:r>
            <a:endParaRPr/>
          </a:p>
          <a:p>
            <a:pPr indent="0" lvl="0" marL="0" rtl="0" algn="l">
              <a:spcBef>
                <a:spcPts val="0"/>
              </a:spcBef>
              <a:spcAft>
                <a:spcPts val="0"/>
              </a:spcAft>
              <a:buNone/>
            </a:pPr>
            <a:r>
              <a:rPr lang="en"/>
              <a:t>Add to Padlet!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95" name="Shape 95"/>
        <p:cNvGrpSpPr/>
        <p:nvPr/>
      </p:nvGrpSpPr>
      <p:grpSpPr>
        <a:xfrm>
          <a:off x="0" y="0"/>
          <a:ext cx="0" cy="0"/>
          <a:chOff x="0" y="0"/>
          <a:chExt cx="0" cy="0"/>
        </a:xfrm>
      </p:grpSpPr>
      <p:cxnSp>
        <p:nvCxnSpPr>
          <p:cNvPr id="96" name="Google Shape;96;p25"/>
          <p:cNvCxnSpPr/>
          <p:nvPr/>
        </p:nvCxnSpPr>
        <p:spPr>
          <a:xfrm>
            <a:off x="2471475" y="-13800"/>
            <a:ext cx="0" cy="5171100"/>
          </a:xfrm>
          <a:prstGeom prst="straightConnector1">
            <a:avLst/>
          </a:prstGeom>
          <a:noFill/>
          <a:ln cap="flat" cmpd="sng" w="9525">
            <a:solidFill>
              <a:schemeClr val="dk2"/>
            </a:solidFill>
            <a:prstDash val="dot"/>
            <a:round/>
            <a:headEnd len="med" w="med" type="none"/>
            <a:tailEnd len="med" w="med" type="none"/>
          </a:ln>
        </p:spPr>
      </p:cxnSp>
      <p:sp>
        <p:nvSpPr>
          <p:cNvPr id="97" name="Google Shape;97;p25"/>
          <p:cNvSpPr txBox="1"/>
          <p:nvPr>
            <p:ph idx="1" type="body"/>
          </p:nvPr>
        </p:nvSpPr>
        <p:spPr>
          <a:xfrm>
            <a:off x="113600" y="965525"/>
            <a:ext cx="2207700" cy="958500"/>
          </a:xfrm>
          <a:prstGeom prst="rect">
            <a:avLst/>
          </a:prstGeom>
          <a:solidFill>
            <a:srgbClr val="0090AC"/>
          </a:solidFill>
        </p:spPr>
        <p:txBody>
          <a:bodyPr anchorCtr="0" anchor="t" bIns="91425" lIns="91425" spcFirstLastPara="1" rIns="91425" wrap="square" tIns="91425">
            <a:noAutofit/>
          </a:bodyPr>
          <a:lstStyle>
            <a:lvl1pPr indent="-330200" lvl="0" marL="457200">
              <a:spcBef>
                <a:spcPts val="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1pPr>
            <a:lvl2pPr indent="-323850" lvl="1" marL="914400">
              <a:spcBef>
                <a:spcPts val="1600"/>
              </a:spcBef>
              <a:spcAft>
                <a:spcPts val="0"/>
              </a:spcAft>
              <a:buClr>
                <a:srgbClr val="FFFFFF"/>
              </a:buClr>
              <a:buSzPts val="1500"/>
              <a:buFont typeface="Proxima Nova"/>
              <a:buChar char="○"/>
              <a:defRPr sz="1500">
                <a:solidFill>
                  <a:srgbClr val="FFFFFF"/>
                </a:solidFill>
                <a:latin typeface="Proxima Nova"/>
                <a:ea typeface="Proxima Nova"/>
                <a:cs typeface="Proxima Nova"/>
                <a:sym typeface="Proxima Nova"/>
              </a:defRPr>
            </a:lvl2pPr>
            <a:lvl3pPr indent="-330200" lvl="2" marL="13716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3pPr>
            <a:lvl4pPr indent="-330200" lvl="3" marL="18288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4pPr>
            <a:lvl5pPr indent="-330200" lvl="4" marL="22860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5pPr>
            <a:lvl6pPr indent="-330200" lvl="5" marL="27432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6pPr>
            <a:lvl7pPr indent="-330200" lvl="6" marL="32004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7pPr>
            <a:lvl8pPr indent="-330200" lvl="7" marL="36576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8pPr>
            <a:lvl9pPr indent="-330200" lvl="8" marL="4114800">
              <a:spcBef>
                <a:spcPts val="1600"/>
              </a:spcBef>
              <a:spcAft>
                <a:spcPts val="1600"/>
              </a:spcAft>
              <a:buClr>
                <a:srgbClr val="FFFFFF"/>
              </a:buClr>
              <a:buSzPts val="1600"/>
              <a:buFont typeface="Proxima Nova"/>
              <a:buChar char="■"/>
              <a:defRPr sz="1600">
                <a:solidFill>
                  <a:srgbClr val="FFFFFF"/>
                </a:solidFill>
                <a:latin typeface="Proxima Nova"/>
                <a:ea typeface="Proxima Nova"/>
                <a:cs typeface="Proxima Nova"/>
                <a:sym typeface="Proxima Nova"/>
              </a:defRPr>
            </a:lvl9pPr>
          </a:lstStyle>
          <a:p/>
        </p:txBody>
      </p:sp>
      <p:sp>
        <p:nvSpPr>
          <p:cNvPr id="98" name="Google Shape;98;p25"/>
          <p:cNvSpPr txBox="1"/>
          <p:nvPr>
            <p:ph idx="2" type="body"/>
          </p:nvPr>
        </p:nvSpPr>
        <p:spPr>
          <a:xfrm>
            <a:off x="113700" y="1980706"/>
            <a:ext cx="2207700" cy="958500"/>
          </a:xfrm>
          <a:prstGeom prst="rect">
            <a:avLst/>
          </a:prstGeom>
          <a:solidFill>
            <a:schemeClr val="accent2"/>
          </a:solidFill>
        </p:spPr>
        <p:txBody>
          <a:bodyPr anchorCtr="0" anchor="t" bIns="91425" lIns="91425" spcFirstLastPara="1" rIns="91425" wrap="square" tIns="91425">
            <a:noAutofit/>
          </a:bodyPr>
          <a:lstStyle>
            <a:lvl1pPr indent="-330200" lvl="0" marL="457200">
              <a:spcBef>
                <a:spcPts val="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1pPr>
            <a:lvl2pPr indent="-323850" lvl="1" marL="914400">
              <a:spcBef>
                <a:spcPts val="1600"/>
              </a:spcBef>
              <a:spcAft>
                <a:spcPts val="0"/>
              </a:spcAft>
              <a:buClr>
                <a:srgbClr val="FFFFFF"/>
              </a:buClr>
              <a:buSzPts val="1500"/>
              <a:buFont typeface="Proxima Nova"/>
              <a:buChar char="○"/>
              <a:defRPr sz="1500">
                <a:solidFill>
                  <a:srgbClr val="FFFFFF"/>
                </a:solidFill>
                <a:latin typeface="Proxima Nova"/>
                <a:ea typeface="Proxima Nova"/>
                <a:cs typeface="Proxima Nova"/>
                <a:sym typeface="Proxima Nova"/>
              </a:defRPr>
            </a:lvl2pPr>
            <a:lvl3pPr indent="-330200" lvl="2" marL="13716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3pPr>
            <a:lvl4pPr indent="-330200" lvl="3" marL="18288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4pPr>
            <a:lvl5pPr indent="-330200" lvl="4" marL="22860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5pPr>
            <a:lvl6pPr indent="-330200" lvl="5" marL="27432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6pPr>
            <a:lvl7pPr indent="-330200" lvl="6" marL="32004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7pPr>
            <a:lvl8pPr indent="-330200" lvl="7" marL="36576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8pPr>
            <a:lvl9pPr indent="-330200" lvl="8" marL="4114800">
              <a:spcBef>
                <a:spcPts val="1600"/>
              </a:spcBef>
              <a:spcAft>
                <a:spcPts val="1600"/>
              </a:spcAft>
              <a:buClr>
                <a:srgbClr val="FFFFFF"/>
              </a:buClr>
              <a:buSzPts val="1600"/>
              <a:buFont typeface="Proxima Nova"/>
              <a:buChar char="■"/>
              <a:defRPr sz="1600">
                <a:solidFill>
                  <a:srgbClr val="FFFFFF"/>
                </a:solidFill>
                <a:latin typeface="Proxima Nova"/>
                <a:ea typeface="Proxima Nova"/>
                <a:cs typeface="Proxima Nova"/>
                <a:sym typeface="Proxima Nova"/>
              </a:defRPr>
            </a:lvl9pPr>
          </a:lstStyle>
          <a:p/>
        </p:txBody>
      </p:sp>
      <p:sp>
        <p:nvSpPr>
          <p:cNvPr id="99" name="Google Shape;99;p25"/>
          <p:cNvSpPr txBox="1"/>
          <p:nvPr>
            <p:ph idx="3" type="body"/>
          </p:nvPr>
        </p:nvSpPr>
        <p:spPr>
          <a:xfrm>
            <a:off x="113700" y="3020325"/>
            <a:ext cx="2207700" cy="958500"/>
          </a:xfrm>
          <a:prstGeom prst="rect">
            <a:avLst/>
          </a:prstGeom>
          <a:solidFill>
            <a:srgbClr val="E91D63"/>
          </a:solidFill>
        </p:spPr>
        <p:txBody>
          <a:bodyPr anchorCtr="0" anchor="t" bIns="91425" lIns="91425" spcFirstLastPara="1" rIns="91425" wrap="square" tIns="91425">
            <a:noAutofit/>
          </a:bodyPr>
          <a:lstStyle>
            <a:lvl1pPr indent="-330200" lvl="0" marL="457200">
              <a:spcBef>
                <a:spcPts val="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1pPr>
            <a:lvl2pPr indent="-323850" lvl="1" marL="914400">
              <a:spcBef>
                <a:spcPts val="1600"/>
              </a:spcBef>
              <a:spcAft>
                <a:spcPts val="0"/>
              </a:spcAft>
              <a:buClr>
                <a:srgbClr val="FFFFFF"/>
              </a:buClr>
              <a:buSzPts val="1500"/>
              <a:buFont typeface="Proxima Nova"/>
              <a:buChar char="○"/>
              <a:defRPr sz="1500">
                <a:solidFill>
                  <a:srgbClr val="FFFFFF"/>
                </a:solidFill>
                <a:latin typeface="Proxima Nova"/>
                <a:ea typeface="Proxima Nova"/>
                <a:cs typeface="Proxima Nova"/>
                <a:sym typeface="Proxima Nova"/>
              </a:defRPr>
            </a:lvl2pPr>
            <a:lvl3pPr indent="-330200" lvl="2" marL="13716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3pPr>
            <a:lvl4pPr indent="-330200" lvl="3" marL="18288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4pPr>
            <a:lvl5pPr indent="-330200" lvl="4" marL="22860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5pPr>
            <a:lvl6pPr indent="-330200" lvl="5" marL="27432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6pPr>
            <a:lvl7pPr indent="-330200" lvl="6" marL="32004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7pPr>
            <a:lvl8pPr indent="-330200" lvl="7" marL="3657600">
              <a:spcBef>
                <a:spcPts val="1600"/>
              </a:spcBef>
              <a:spcAft>
                <a:spcPts val="0"/>
              </a:spcAft>
              <a:buClr>
                <a:srgbClr val="FFFFFF"/>
              </a:buClr>
              <a:buSzPts val="1600"/>
              <a:buFont typeface="Proxima Nova"/>
              <a:buChar char="○"/>
              <a:defRPr sz="1600">
                <a:solidFill>
                  <a:srgbClr val="FFFFFF"/>
                </a:solidFill>
                <a:latin typeface="Proxima Nova"/>
                <a:ea typeface="Proxima Nova"/>
                <a:cs typeface="Proxima Nova"/>
                <a:sym typeface="Proxima Nova"/>
              </a:defRPr>
            </a:lvl8pPr>
            <a:lvl9pPr indent="-330200" lvl="8" marL="4114800">
              <a:spcBef>
                <a:spcPts val="1600"/>
              </a:spcBef>
              <a:spcAft>
                <a:spcPts val="1600"/>
              </a:spcAft>
              <a:buClr>
                <a:srgbClr val="FFFFFF"/>
              </a:buClr>
              <a:buSzPts val="1600"/>
              <a:buFont typeface="Proxima Nova"/>
              <a:buChar char="■"/>
              <a:defRPr sz="1600">
                <a:solidFill>
                  <a:srgbClr val="FFFFFF"/>
                </a:solidFill>
                <a:latin typeface="Proxima Nova"/>
                <a:ea typeface="Proxima Nova"/>
                <a:cs typeface="Proxima Nova"/>
                <a:sym typeface="Proxima Nova"/>
              </a:defRPr>
            </a:lvl9pPr>
          </a:lstStyle>
          <a:p/>
        </p:txBody>
      </p:sp>
      <p:sp>
        <p:nvSpPr>
          <p:cNvPr id="100" name="Google Shape;100;p25"/>
          <p:cNvSpPr txBox="1"/>
          <p:nvPr>
            <p:ph idx="4" type="body"/>
          </p:nvPr>
        </p:nvSpPr>
        <p:spPr>
          <a:xfrm>
            <a:off x="113600" y="4044254"/>
            <a:ext cx="2207700" cy="958500"/>
          </a:xfrm>
          <a:prstGeom prst="rect">
            <a:avLst/>
          </a:prstGeom>
          <a:solidFill>
            <a:schemeClr val="accent6"/>
          </a:solidFill>
        </p:spPr>
        <p:txBody>
          <a:bodyPr anchorCtr="0" anchor="t" bIns="91425" lIns="91425" spcFirstLastPara="1" rIns="91425" wrap="square" tIns="91425">
            <a:noAutofit/>
          </a:bodyPr>
          <a:lstStyle>
            <a:lvl1pPr indent="-330200" lvl="0" marL="457200">
              <a:spcBef>
                <a:spcPts val="0"/>
              </a:spcBef>
              <a:spcAft>
                <a:spcPts val="0"/>
              </a:spcAft>
              <a:buClr>
                <a:srgbClr val="424242"/>
              </a:buClr>
              <a:buSzPts val="1600"/>
              <a:buFont typeface="Proxima Nova"/>
              <a:buChar char="●"/>
              <a:defRPr sz="1600">
                <a:solidFill>
                  <a:srgbClr val="424242"/>
                </a:solidFill>
                <a:latin typeface="Proxima Nova"/>
                <a:ea typeface="Proxima Nova"/>
                <a:cs typeface="Proxima Nova"/>
                <a:sym typeface="Proxima Nova"/>
              </a:defRPr>
            </a:lvl1pPr>
            <a:lvl2pPr indent="-323850" lvl="1" marL="914400">
              <a:spcBef>
                <a:spcPts val="1600"/>
              </a:spcBef>
              <a:spcAft>
                <a:spcPts val="0"/>
              </a:spcAft>
              <a:buClr>
                <a:srgbClr val="424242"/>
              </a:buClr>
              <a:buSzPts val="1500"/>
              <a:buFont typeface="Proxima Nova"/>
              <a:buChar char="○"/>
              <a:defRPr sz="1500">
                <a:solidFill>
                  <a:srgbClr val="424242"/>
                </a:solidFill>
                <a:latin typeface="Proxima Nova"/>
                <a:ea typeface="Proxima Nova"/>
                <a:cs typeface="Proxima Nova"/>
                <a:sym typeface="Proxima Nova"/>
              </a:defRPr>
            </a:lvl2pPr>
            <a:lvl3pPr indent="-330200" lvl="2" marL="1371600">
              <a:spcBef>
                <a:spcPts val="1600"/>
              </a:spcBef>
              <a:spcAft>
                <a:spcPts val="0"/>
              </a:spcAft>
              <a:buClr>
                <a:srgbClr val="424242"/>
              </a:buClr>
              <a:buSzPts val="1600"/>
              <a:buFont typeface="Proxima Nova"/>
              <a:buChar char="■"/>
              <a:defRPr sz="1600">
                <a:solidFill>
                  <a:srgbClr val="424242"/>
                </a:solidFill>
                <a:latin typeface="Proxima Nova"/>
                <a:ea typeface="Proxima Nova"/>
                <a:cs typeface="Proxima Nova"/>
                <a:sym typeface="Proxima Nova"/>
              </a:defRPr>
            </a:lvl3pPr>
            <a:lvl4pPr indent="-330200" lvl="3" marL="1828800">
              <a:spcBef>
                <a:spcPts val="1600"/>
              </a:spcBef>
              <a:spcAft>
                <a:spcPts val="0"/>
              </a:spcAft>
              <a:buClr>
                <a:srgbClr val="424242"/>
              </a:buClr>
              <a:buSzPts val="1600"/>
              <a:buFont typeface="Proxima Nova"/>
              <a:buChar char="●"/>
              <a:defRPr sz="1600">
                <a:solidFill>
                  <a:srgbClr val="424242"/>
                </a:solidFill>
                <a:latin typeface="Proxima Nova"/>
                <a:ea typeface="Proxima Nova"/>
                <a:cs typeface="Proxima Nova"/>
                <a:sym typeface="Proxima Nova"/>
              </a:defRPr>
            </a:lvl4pPr>
            <a:lvl5pPr indent="-330200" lvl="4" marL="2286000">
              <a:spcBef>
                <a:spcPts val="1600"/>
              </a:spcBef>
              <a:spcAft>
                <a:spcPts val="0"/>
              </a:spcAft>
              <a:buClr>
                <a:srgbClr val="424242"/>
              </a:buClr>
              <a:buSzPts val="1600"/>
              <a:buFont typeface="Proxima Nova"/>
              <a:buChar char="○"/>
              <a:defRPr sz="1600">
                <a:solidFill>
                  <a:srgbClr val="424242"/>
                </a:solidFill>
                <a:latin typeface="Proxima Nova"/>
                <a:ea typeface="Proxima Nova"/>
                <a:cs typeface="Proxima Nova"/>
                <a:sym typeface="Proxima Nova"/>
              </a:defRPr>
            </a:lvl5pPr>
            <a:lvl6pPr indent="-330200" lvl="5" marL="2743200">
              <a:spcBef>
                <a:spcPts val="1600"/>
              </a:spcBef>
              <a:spcAft>
                <a:spcPts val="0"/>
              </a:spcAft>
              <a:buClr>
                <a:srgbClr val="424242"/>
              </a:buClr>
              <a:buSzPts val="1600"/>
              <a:buFont typeface="Proxima Nova"/>
              <a:buChar char="■"/>
              <a:defRPr sz="1600">
                <a:solidFill>
                  <a:srgbClr val="424242"/>
                </a:solidFill>
                <a:latin typeface="Proxima Nova"/>
                <a:ea typeface="Proxima Nova"/>
                <a:cs typeface="Proxima Nova"/>
                <a:sym typeface="Proxima Nova"/>
              </a:defRPr>
            </a:lvl6pPr>
            <a:lvl7pPr indent="-330200" lvl="6" marL="3200400">
              <a:spcBef>
                <a:spcPts val="1600"/>
              </a:spcBef>
              <a:spcAft>
                <a:spcPts val="0"/>
              </a:spcAft>
              <a:buClr>
                <a:srgbClr val="424242"/>
              </a:buClr>
              <a:buSzPts val="1600"/>
              <a:buFont typeface="Proxima Nova"/>
              <a:buChar char="●"/>
              <a:defRPr sz="1600">
                <a:solidFill>
                  <a:srgbClr val="424242"/>
                </a:solidFill>
                <a:latin typeface="Proxima Nova"/>
                <a:ea typeface="Proxima Nova"/>
                <a:cs typeface="Proxima Nova"/>
                <a:sym typeface="Proxima Nova"/>
              </a:defRPr>
            </a:lvl7pPr>
            <a:lvl8pPr indent="-330200" lvl="7" marL="3657600">
              <a:spcBef>
                <a:spcPts val="1600"/>
              </a:spcBef>
              <a:spcAft>
                <a:spcPts val="0"/>
              </a:spcAft>
              <a:buClr>
                <a:srgbClr val="424242"/>
              </a:buClr>
              <a:buSzPts val="1600"/>
              <a:buFont typeface="Proxima Nova"/>
              <a:buChar char="○"/>
              <a:defRPr sz="1600">
                <a:solidFill>
                  <a:srgbClr val="424242"/>
                </a:solidFill>
                <a:latin typeface="Proxima Nova"/>
                <a:ea typeface="Proxima Nova"/>
                <a:cs typeface="Proxima Nova"/>
                <a:sym typeface="Proxima Nova"/>
              </a:defRPr>
            </a:lvl8pPr>
            <a:lvl9pPr indent="-330200" lvl="8" marL="4114800">
              <a:spcBef>
                <a:spcPts val="1600"/>
              </a:spcBef>
              <a:spcAft>
                <a:spcPts val="1600"/>
              </a:spcAft>
              <a:buClr>
                <a:srgbClr val="424242"/>
              </a:buClr>
              <a:buSzPts val="1600"/>
              <a:buFont typeface="Proxima Nova"/>
              <a:buChar char="■"/>
              <a:defRPr sz="1600">
                <a:solidFill>
                  <a:srgbClr val="424242"/>
                </a:solidFill>
                <a:latin typeface="Proxima Nova"/>
                <a:ea typeface="Proxima Nova"/>
                <a:cs typeface="Proxima Nova"/>
                <a:sym typeface="Proxima Nova"/>
              </a:defRPr>
            </a:lvl9pPr>
          </a:lstStyle>
          <a:p/>
        </p:txBody>
      </p:sp>
      <p:sp>
        <p:nvSpPr>
          <p:cNvPr id="101" name="Google Shape;101;p25"/>
          <p:cNvSpPr txBox="1"/>
          <p:nvPr>
            <p:ph type="title"/>
          </p:nvPr>
        </p:nvSpPr>
        <p:spPr>
          <a:xfrm>
            <a:off x="2862200" y="151350"/>
            <a:ext cx="6077100" cy="882600"/>
          </a:xfrm>
          <a:prstGeom prst="rect">
            <a:avLst/>
          </a:prstGeom>
        </p:spPr>
        <p:txBody>
          <a:bodyPr anchorCtr="0" anchor="b" bIns="91425" lIns="91425" spcFirstLastPara="1" rIns="91425" wrap="square" tIns="91425">
            <a:noAutofit/>
          </a:bodyPr>
          <a:lstStyle>
            <a:lvl1pPr lvl="0">
              <a:spcBef>
                <a:spcPts val="0"/>
              </a:spcBef>
              <a:spcAft>
                <a:spcPts val="0"/>
              </a:spcAft>
              <a:buNone/>
              <a:defRPr>
                <a:solidFill>
                  <a:srgbClr val="0090AC"/>
                </a:solidFill>
                <a:latin typeface="Proxima Nova"/>
                <a:ea typeface="Proxima Nova"/>
                <a:cs typeface="Proxima Nova"/>
                <a:sym typeface="Proxima Nova"/>
              </a:defRPr>
            </a:lvl1pPr>
            <a:lvl2pPr lvl="1">
              <a:spcBef>
                <a:spcPts val="0"/>
              </a:spcBef>
              <a:spcAft>
                <a:spcPts val="0"/>
              </a:spcAft>
              <a:buNone/>
              <a:defRPr>
                <a:solidFill>
                  <a:srgbClr val="0090AC"/>
                </a:solidFill>
                <a:latin typeface="Proxima Nova"/>
                <a:ea typeface="Proxima Nova"/>
                <a:cs typeface="Proxima Nova"/>
                <a:sym typeface="Proxima Nova"/>
              </a:defRPr>
            </a:lvl2pPr>
            <a:lvl3pPr lvl="2">
              <a:spcBef>
                <a:spcPts val="0"/>
              </a:spcBef>
              <a:spcAft>
                <a:spcPts val="0"/>
              </a:spcAft>
              <a:buNone/>
              <a:defRPr>
                <a:solidFill>
                  <a:srgbClr val="0090AC"/>
                </a:solidFill>
                <a:latin typeface="Proxima Nova"/>
                <a:ea typeface="Proxima Nova"/>
                <a:cs typeface="Proxima Nova"/>
                <a:sym typeface="Proxima Nova"/>
              </a:defRPr>
            </a:lvl3pPr>
            <a:lvl4pPr lvl="3">
              <a:spcBef>
                <a:spcPts val="0"/>
              </a:spcBef>
              <a:spcAft>
                <a:spcPts val="0"/>
              </a:spcAft>
              <a:buNone/>
              <a:defRPr>
                <a:solidFill>
                  <a:srgbClr val="0090AC"/>
                </a:solidFill>
                <a:latin typeface="Proxima Nova"/>
                <a:ea typeface="Proxima Nova"/>
                <a:cs typeface="Proxima Nova"/>
                <a:sym typeface="Proxima Nova"/>
              </a:defRPr>
            </a:lvl4pPr>
            <a:lvl5pPr lvl="4">
              <a:spcBef>
                <a:spcPts val="0"/>
              </a:spcBef>
              <a:spcAft>
                <a:spcPts val="0"/>
              </a:spcAft>
              <a:buNone/>
              <a:defRPr>
                <a:solidFill>
                  <a:srgbClr val="0090AC"/>
                </a:solidFill>
                <a:latin typeface="Proxima Nova"/>
                <a:ea typeface="Proxima Nova"/>
                <a:cs typeface="Proxima Nova"/>
                <a:sym typeface="Proxima Nova"/>
              </a:defRPr>
            </a:lvl5pPr>
            <a:lvl6pPr lvl="5">
              <a:spcBef>
                <a:spcPts val="0"/>
              </a:spcBef>
              <a:spcAft>
                <a:spcPts val="0"/>
              </a:spcAft>
              <a:buNone/>
              <a:defRPr>
                <a:solidFill>
                  <a:srgbClr val="0090AC"/>
                </a:solidFill>
                <a:latin typeface="Proxima Nova"/>
                <a:ea typeface="Proxima Nova"/>
                <a:cs typeface="Proxima Nova"/>
                <a:sym typeface="Proxima Nova"/>
              </a:defRPr>
            </a:lvl6pPr>
            <a:lvl7pPr lvl="6">
              <a:spcBef>
                <a:spcPts val="0"/>
              </a:spcBef>
              <a:spcAft>
                <a:spcPts val="0"/>
              </a:spcAft>
              <a:buNone/>
              <a:defRPr>
                <a:solidFill>
                  <a:srgbClr val="0090AC"/>
                </a:solidFill>
                <a:latin typeface="Proxima Nova"/>
                <a:ea typeface="Proxima Nova"/>
                <a:cs typeface="Proxima Nova"/>
                <a:sym typeface="Proxima Nova"/>
              </a:defRPr>
            </a:lvl7pPr>
            <a:lvl8pPr lvl="7">
              <a:spcBef>
                <a:spcPts val="0"/>
              </a:spcBef>
              <a:spcAft>
                <a:spcPts val="0"/>
              </a:spcAft>
              <a:buNone/>
              <a:defRPr>
                <a:solidFill>
                  <a:srgbClr val="0090AC"/>
                </a:solidFill>
                <a:latin typeface="Proxima Nova"/>
                <a:ea typeface="Proxima Nova"/>
                <a:cs typeface="Proxima Nova"/>
                <a:sym typeface="Proxima Nova"/>
              </a:defRPr>
            </a:lvl8pPr>
            <a:lvl9pPr lvl="8">
              <a:spcBef>
                <a:spcPts val="0"/>
              </a:spcBef>
              <a:spcAft>
                <a:spcPts val="0"/>
              </a:spcAft>
              <a:buNone/>
              <a:defRPr>
                <a:solidFill>
                  <a:srgbClr val="0090AC"/>
                </a:solidFill>
                <a:latin typeface="Proxima Nova"/>
                <a:ea typeface="Proxima Nova"/>
                <a:cs typeface="Proxima Nova"/>
                <a:sym typeface="Proxima Nova"/>
              </a:defRPr>
            </a:lvl9pPr>
          </a:lstStyle>
          <a:p/>
        </p:txBody>
      </p:sp>
      <p:sp>
        <p:nvSpPr>
          <p:cNvPr id="102" name="Google Shape;102;p25"/>
          <p:cNvSpPr txBox="1"/>
          <p:nvPr>
            <p:ph idx="5" type="body"/>
          </p:nvPr>
        </p:nvSpPr>
        <p:spPr>
          <a:xfrm>
            <a:off x="2862200" y="1033950"/>
            <a:ext cx="6077100" cy="3818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chemeClr val="accent1"/>
              </a:buClr>
              <a:buSzPts val="1800"/>
              <a:buFont typeface="Proxima Nova"/>
              <a:buChar char="●"/>
              <a:defRPr>
                <a:solidFill>
                  <a:schemeClr val="accent1"/>
                </a:solidFill>
                <a:latin typeface="Proxima Nova"/>
                <a:ea typeface="Proxima Nova"/>
                <a:cs typeface="Proxima Nova"/>
                <a:sym typeface="Proxima Nova"/>
              </a:defRPr>
            </a:lvl1pPr>
            <a:lvl2pPr indent="-317500" lvl="1" marL="9144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2pPr>
            <a:lvl3pPr indent="-317500" lvl="2" marL="13716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3pPr>
            <a:lvl4pPr indent="-317500" lvl="3" marL="18288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4pPr>
            <a:lvl5pPr indent="-317500" lvl="4" marL="22860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5pPr>
            <a:lvl6pPr indent="-317500" lvl="5" marL="27432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6pPr>
            <a:lvl7pPr indent="-317500" lvl="6" marL="32004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7pPr>
            <a:lvl8pPr indent="-317500" lvl="7" marL="36576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8pPr>
            <a:lvl9pPr indent="-317500" lvl="8" marL="4114800">
              <a:spcBef>
                <a:spcPts val="1600"/>
              </a:spcBef>
              <a:spcAft>
                <a:spcPts val="1600"/>
              </a:spcAft>
              <a:buClr>
                <a:schemeClr val="accent1"/>
              </a:buClr>
              <a:buSzPts val="1400"/>
              <a:buFont typeface="Proxima Nova"/>
              <a:buChar char="■"/>
              <a:defRPr>
                <a:solidFill>
                  <a:schemeClr val="accent1"/>
                </a:solidFill>
                <a:latin typeface="Proxima Nova"/>
                <a:ea typeface="Proxima Nova"/>
                <a:cs typeface="Proxima Nova"/>
                <a:sym typeface="Proxima Nova"/>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p:cSld name="TITLE_AND_BODY_1_1_1">
    <p:spTree>
      <p:nvGrpSpPr>
        <p:cNvPr id="103" name="Shape 103"/>
        <p:cNvGrpSpPr/>
        <p:nvPr/>
      </p:nvGrpSpPr>
      <p:grpSpPr>
        <a:xfrm>
          <a:off x="0" y="0"/>
          <a:ext cx="0" cy="0"/>
          <a:chOff x="0" y="0"/>
          <a:chExt cx="0" cy="0"/>
        </a:xfrm>
      </p:grpSpPr>
      <p:sp>
        <p:nvSpPr>
          <p:cNvPr id="104" name="Google Shape;104;p26"/>
          <p:cNvSpPr txBox="1"/>
          <p:nvPr>
            <p:ph type="title"/>
          </p:nvPr>
        </p:nvSpPr>
        <p:spPr>
          <a:xfrm>
            <a:off x="0" y="0"/>
            <a:ext cx="9144000" cy="623400"/>
          </a:xfrm>
          <a:prstGeom prst="rect">
            <a:avLst/>
          </a:prstGeom>
          <a:solidFill>
            <a:srgbClr val="4A86E8"/>
          </a:solidFill>
        </p:spPr>
        <p:txBody>
          <a:bodyPr anchorCtr="0" anchor="t" bIns="91425" lIns="91425" spcFirstLastPara="1" rIns="91425" wrap="square" tIns="91425">
            <a:noAutofit/>
          </a:bodyPr>
          <a:lstStyle>
            <a:lvl1pPr lvl="0" algn="ctr">
              <a:spcBef>
                <a:spcPts val="0"/>
              </a:spcBef>
              <a:spcAft>
                <a:spcPts val="0"/>
              </a:spcAft>
              <a:buClr>
                <a:srgbClr val="FFFFFF"/>
              </a:buClr>
              <a:buSzPts val="2800"/>
              <a:buNone/>
              <a:defRPr>
                <a:solidFill>
                  <a:srgbClr val="FFFFFF"/>
                </a:solidFill>
              </a:defRPr>
            </a:lvl1pPr>
            <a:lvl2pPr lvl="1" algn="ctr">
              <a:spcBef>
                <a:spcPts val="0"/>
              </a:spcBef>
              <a:spcAft>
                <a:spcPts val="0"/>
              </a:spcAft>
              <a:buClr>
                <a:srgbClr val="FFFFFF"/>
              </a:buClr>
              <a:buSzPts val="2800"/>
              <a:buNone/>
              <a:defRPr>
                <a:solidFill>
                  <a:srgbClr val="FFFFFF"/>
                </a:solidFill>
              </a:defRPr>
            </a:lvl2pPr>
            <a:lvl3pPr lvl="2" algn="ctr">
              <a:spcBef>
                <a:spcPts val="0"/>
              </a:spcBef>
              <a:spcAft>
                <a:spcPts val="0"/>
              </a:spcAft>
              <a:buClr>
                <a:srgbClr val="FFFFFF"/>
              </a:buClr>
              <a:buSzPts val="2800"/>
              <a:buNone/>
              <a:defRPr>
                <a:solidFill>
                  <a:srgbClr val="FFFFFF"/>
                </a:solidFill>
              </a:defRPr>
            </a:lvl3pPr>
            <a:lvl4pPr lvl="3" algn="ctr">
              <a:spcBef>
                <a:spcPts val="0"/>
              </a:spcBef>
              <a:spcAft>
                <a:spcPts val="0"/>
              </a:spcAft>
              <a:buClr>
                <a:srgbClr val="FFFFFF"/>
              </a:buClr>
              <a:buSzPts val="2800"/>
              <a:buNone/>
              <a:defRPr>
                <a:solidFill>
                  <a:srgbClr val="FFFFFF"/>
                </a:solidFill>
              </a:defRPr>
            </a:lvl4pPr>
            <a:lvl5pPr lvl="4" algn="ctr">
              <a:spcBef>
                <a:spcPts val="0"/>
              </a:spcBef>
              <a:spcAft>
                <a:spcPts val="0"/>
              </a:spcAft>
              <a:buClr>
                <a:srgbClr val="FFFFFF"/>
              </a:buClr>
              <a:buSzPts val="2800"/>
              <a:buNone/>
              <a:defRPr>
                <a:solidFill>
                  <a:srgbClr val="FFFFFF"/>
                </a:solidFill>
              </a:defRPr>
            </a:lvl5pPr>
            <a:lvl6pPr lvl="5" algn="ctr">
              <a:spcBef>
                <a:spcPts val="0"/>
              </a:spcBef>
              <a:spcAft>
                <a:spcPts val="0"/>
              </a:spcAft>
              <a:buClr>
                <a:srgbClr val="FFFFFF"/>
              </a:buClr>
              <a:buSzPts val="2800"/>
              <a:buNone/>
              <a:defRPr>
                <a:solidFill>
                  <a:srgbClr val="FFFFFF"/>
                </a:solidFill>
              </a:defRPr>
            </a:lvl6pPr>
            <a:lvl7pPr lvl="6" algn="ctr">
              <a:spcBef>
                <a:spcPts val="0"/>
              </a:spcBef>
              <a:spcAft>
                <a:spcPts val="0"/>
              </a:spcAft>
              <a:buClr>
                <a:srgbClr val="FFFFFF"/>
              </a:buClr>
              <a:buSzPts val="2800"/>
              <a:buNone/>
              <a:defRPr>
                <a:solidFill>
                  <a:srgbClr val="FFFFFF"/>
                </a:solidFill>
              </a:defRPr>
            </a:lvl7pPr>
            <a:lvl8pPr lvl="7" algn="ctr">
              <a:spcBef>
                <a:spcPts val="0"/>
              </a:spcBef>
              <a:spcAft>
                <a:spcPts val="0"/>
              </a:spcAft>
              <a:buClr>
                <a:srgbClr val="FFFFFF"/>
              </a:buClr>
              <a:buSzPts val="2800"/>
              <a:buNone/>
              <a:defRPr>
                <a:solidFill>
                  <a:srgbClr val="FFFFFF"/>
                </a:solidFill>
              </a:defRPr>
            </a:lvl8pPr>
            <a:lvl9pPr lvl="8" algn="ctr">
              <a:spcBef>
                <a:spcPts val="0"/>
              </a:spcBef>
              <a:spcAft>
                <a:spcPts val="0"/>
              </a:spcAft>
              <a:buClr>
                <a:srgbClr val="FFFFFF"/>
              </a:buClr>
              <a:buSzPts val="2800"/>
              <a:buNone/>
              <a:defRPr>
                <a:solidFill>
                  <a:srgbClr val="FFFFFF"/>
                </a:solidFill>
              </a:defRPr>
            </a:lvl9pPr>
          </a:lstStyle>
          <a:p/>
        </p:txBody>
      </p:sp>
      <p:sp>
        <p:nvSpPr>
          <p:cNvPr id="105" name="Google Shape;105;p26"/>
          <p:cNvSpPr txBox="1"/>
          <p:nvPr>
            <p:ph idx="1" type="body"/>
          </p:nvPr>
        </p:nvSpPr>
        <p:spPr>
          <a:xfrm>
            <a:off x="311700" y="822175"/>
            <a:ext cx="8520600" cy="413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chemeClr val="accent1"/>
              </a:buClr>
              <a:buSzPts val="1800"/>
              <a:buFont typeface="Proxima Nova"/>
              <a:buChar char="●"/>
              <a:defRPr>
                <a:solidFill>
                  <a:schemeClr val="accent1"/>
                </a:solidFill>
                <a:latin typeface="Proxima Nova"/>
                <a:ea typeface="Proxima Nova"/>
                <a:cs typeface="Proxima Nova"/>
                <a:sym typeface="Proxima Nova"/>
              </a:defRPr>
            </a:lvl1pPr>
            <a:lvl2pPr indent="-317500" lvl="1" marL="9144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2pPr>
            <a:lvl3pPr indent="-317500" lvl="2" marL="13716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3pPr>
            <a:lvl4pPr indent="-317500" lvl="3" marL="18288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4pPr>
            <a:lvl5pPr indent="-317500" lvl="4" marL="22860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5pPr>
            <a:lvl6pPr indent="-317500" lvl="5" marL="27432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6pPr>
            <a:lvl7pPr indent="-317500" lvl="6" marL="32004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7pPr>
            <a:lvl8pPr indent="-317500" lvl="7" marL="3657600">
              <a:spcBef>
                <a:spcPts val="1600"/>
              </a:spcBef>
              <a:spcAft>
                <a:spcPts val="0"/>
              </a:spcAft>
              <a:buClr>
                <a:schemeClr val="accent1"/>
              </a:buClr>
              <a:buSzPts val="1400"/>
              <a:buFont typeface="Proxima Nova"/>
              <a:buChar char="○"/>
              <a:defRPr>
                <a:solidFill>
                  <a:schemeClr val="accent1"/>
                </a:solidFill>
                <a:latin typeface="Proxima Nova"/>
                <a:ea typeface="Proxima Nova"/>
                <a:cs typeface="Proxima Nova"/>
                <a:sym typeface="Proxima Nova"/>
              </a:defRPr>
            </a:lvl8pPr>
            <a:lvl9pPr indent="-317500" lvl="8" marL="4114800">
              <a:spcBef>
                <a:spcPts val="1600"/>
              </a:spcBef>
              <a:spcAft>
                <a:spcPts val="1600"/>
              </a:spcAft>
              <a:buClr>
                <a:schemeClr val="accent1"/>
              </a:buClr>
              <a:buSzPts val="1400"/>
              <a:buFont typeface="Proxima Nova"/>
              <a:buChar char="■"/>
              <a:defRPr>
                <a:solidFill>
                  <a:schemeClr val="accent1"/>
                </a:solidFill>
                <a:latin typeface="Proxima Nova"/>
                <a:ea typeface="Proxima Nova"/>
                <a:cs typeface="Proxima Nova"/>
                <a:sym typeface="Proxima Nova"/>
              </a:defRPr>
            </a:lvl9pPr>
          </a:lstStyle>
          <a:p/>
        </p:txBody>
      </p:sp>
      <p:sp>
        <p:nvSpPr>
          <p:cNvPr id="106" name="Google Shape;106;p2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1 1 1">
  <p:cSld name="TITLE_AND_BODY_1_1_1_1_1_1">
    <p:spTree>
      <p:nvGrpSpPr>
        <p:cNvPr id="107" name="Shape 107"/>
        <p:cNvGrpSpPr/>
        <p:nvPr/>
      </p:nvGrpSpPr>
      <p:grpSpPr>
        <a:xfrm>
          <a:off x="0" y="0"/>
          <a:ext cx="0" cy="0"/>
          <a:chOff x="0" y="0"/>
          <a:chExt cx="0" cy="0"/>
        </a:xfrm>
      </p:grpSpPr>
      <p:cxnSp>
        <p:nvCxnSpPr>
          <p:cNvPr id="108" name="Google Shape;108;p27"/>
          <p:cNvCxnSpPr/>
          <p:nvPr/>
        </p:nvCxnSpPr>
        <p:spPr>
          <a:xfrm>
            <a:off x="5585750" y="0"/>
            <a:ext cx="0" cy="5171100"/>
          </a:xfrm>
          <a:prstGeom prst="straightConnector1">
            <a:avLst/>
          </a:prstGeom>
          <a:noFill/>
          <a:ln cap="flat" cmpd="sng" w="9525">
            <a:solidFill>
              <a:schemeClr val="dk2"/>
            </a:solidFill>
            <a:prstDash val="dot"/>
            <a:round/>
            <a:headEnd len="med" w="med" type="none"/>
            <a:tailEnd len="med" w="med" type="none"/>
          </a:ln>
        </p:spPr>
      </p:cxnSp>
      <p:sp>
        <p:nvSpPr>
          <p:cNvPr id="109" name="Google Shape;109;p27"/>
          <p:cNvSpPr txBox="1"/>
          <p:nvPr>
            <p:ph type="title"/>
          </p:nvPr>
        </p:nvSpPr>
        <p:spPr>
          <a:xfrm>
            <a:off x="0" y="0"/>
            <a:ext cx="9144000" cy="623400"/>
          </a:xfrm>
          <a:prstGeom prst="rect">
            <a:avLst/>
          </a:prstGeom>
          <a:solidFill>
            <a:srgbClr val="0090AC"/>
          </a:solidFill>
        </p:spPr>
        <p:txBody>
          <a:bodyPr anchorCtr="0" anchor="t" bIns="91425" lIns="91425" spcFirstLastPara="1" rIns="91425" wrap="square" tIns="91425">
            <a:noAutofit/>
          </a:bodyPr>
          <a:lstStyle>
            <a:lvl1pPr lvl="0" algn="ctr">
              <a:spcBef>
                <a:spcPts val="0"/>
              </a:spcBef>
              <a:spcAft>
                <a:spcPts val="0"/>
              </a:spcAft>
              <a:buClr>
                <a:srgbClr val="FFFFFF"/>
              </a:buClr>
              <a:buSzPts val="2800"/>
              <a:buNone/>
              <a:defRPr>
                <a:solidFill>
                  <a:srgbClr val="FFFFFF"/>
                </a:solidFill>
              </a:defRPr>
            </a:lvl1pPr>
            <a:lvl2pPr lvl="1" algn="ctr">
              <a:spcBef>
                <a:spcPts val="0"/>
              </a:spcBef>
              <a:spcAft>
                <a:spcPts val="0"/>
              </a:spcAft>
              <a:buClr>
                <a:srgbClr val="FFFFFF"/>
              </a:buClr>
              <a:buSzPts val="2800"/>
              <a:buNone/>
              <a:defRPr>
                <a:solidFill>
                  <a:srgbClr val="FFFFFF"/>
                </a:solidFill>
              </a:defRPr>
            </a:lvl2pPr>
            <a:lvl3pPr lvl="2" algn="ctr">
              <a:spcBef>
                <a:spcPts val="0"/>
              </a:spcBef>
              <a:spcAft>
                <a:spcPts val="0"/>
              </a:spcAft>
              <a:buClr>
                <a:srgbClr val="FFFFFF"/>
              </a:buClr>
              <a:buSzPts val="2800"/>
              <a:buNone/>
              <a:defRPr>
                <a:solidFill>
                  <a:srgbClr val="FFFFFF"/>
                </a:solidFill>
              </a:defRPr>
            </a:lvl3pPr>
            <a:lvl4pPr lvl="3" algn="ctr">
              <a:spcBef>
                <a:spcPts val="0"/>
              </a:spcBef>
              <a:spcAft>
                <a:spcPts val="0"/>
              </a:spcAft>
              <a:buClr>
                <a:srgbClr val="FFFFFF"/>
              </a:buClr>
              <a:buSzPts val="2800"/>
              <a:buNone/>
              <a:defRPr>
                <a:solidFill>
                  <a:srgbClr val="FFFFFF"/>
                </a:solidFill>
              </a:defRPr>
            </a:lvl4pPr>
            <a:lvl5pPr lvl="4" algn="ctr">
              <a:spcBef>
                <a:spcPts val="0"/>
              </a:spcBef>
              <a:spcAft>
                <a:spcPts val="0"/>
              </a:spcAft>
              <a:buClr>
                <a:srgbClr val="FFFFFF"/>
              </a:buClr>
              <a:buSzPts val="2800"/>
              <a:buNone/>
              <a:defRPr>
                <a:solidFill>
                  <a:srgbClr val="FFFFFF"/>
                </a:solidFill>
              </a:defRPr>
            </a:lvl5pPr>
            <a:lvl6pPr lvl="5" algn="ctr">
              <a:spcBef>
                <a:spcPts val="0"/>
              </a:spcBef>
              <a:spcAft>
                <a:spcPts val="0"/>
              </a:spcAft>
              <a:buClr>
                <a:srgbClr val="FFFFFF"/>
              </a:buClr>
              <a:buSzPts val="2800"/>
              <a:buNone/>
              <a:defRPr>
                <a:solidFill>
                  <a:srgbClr val="FFFFFF"/>
                </a:solidFill>
              </a:defRPr>
            </a:lvl6pPr>
            <a:lvl7pPr lvl="6" algn="ctr">
              <a:spcBef>
                <a:spcPts val="0"/>
              </a:spcBef>
              <a:spcAft>
                <a:spcPts val="0"/>
              </a:spcAft>
              <a:buClr>
                <a:srgbClr val="FFFFFF"/>
              </a:buClr>
              <a:buSzPts val="2800"/>
              <a:buNone/>
              <a:defRPr>
                <a:solidFill>
                  <a:srgbClr val="FFFFFF"/>
                </a:solidFill>
              </a:defRPr>
            </a:lvl7pPr>
            <a:lvl8pPr lvl="7" algn="ctr">
              <a:spcBef>
                <a:spcPts val="0"/>
              </a:spcBef>
              <a:spcAft>
                <a:spcPts val="0"/>
              </a:spcAft>
              <a:buClr>
                <a:srgbClr val="FFFFFF"/>
              </a:buClr>
              <a:buSzPts val="2800"/>
              <a:buNone/>
              <a:defRPr>
                <a:solidFill>
                  <a:srgbClr val="FFFFFF"/>
                </a:solidFill>
              </a:defRPr>
            </a:lvl8pPr>
            <a:lvl9pPr lvl="8" algn="ctr">
              <a:spcBef>
                <a:spcPts val="0"/>
              </a:spcBef>
              <a:spcAft>
                <a:spcPts val="0"/>
              </a:spcAft>
              <a:buClr>
                <a:srgbClr val="FFFFFF"/>
              </a:buClr>
              <a:buSzPts val="2800"/>
              <a:buNone/>
              <a:defRPr>
                <a:solidFill>
                  <a:srgbClr val="FFFFFF"/>
                </a:solidFill>
              </a:defRPr>
            </a:lvl9pPr>
          </a:lstStyle>
          <a:p/>
        </p:txBody>
      </p:sp>
      <p:sp>
        <p:nvSpPr>
          <p:cNvPr id="110" name="Google Shape;110;p2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1" name="Google Shape;111;p27"/>
          <p:cNvSpPr txBox="1"/>
          <p:nvPr>
            <p:ph idx="1" type="body"/>
          </p:nvPr>
        </p:nvSpPr>
        <p:spPr>
          <a:xfrm>
            <a:off x="311700" y="842450"/>
            <a:ext cx="5132100" cy="4239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Font typeface="Proxima Nova"/>
              <a:buChar char="●"/>
              <a:defRPr>
                <a:latin typeface="Proxima Nova"/>
                <a:ea typeface="Proxima Nova"/>
                <a:cs typeface="Proxima Nova"/>
                <a:sym typeface="Proxima Nova"/>
              </a:defRPr>
            </a:lvl1pPr>
            <a:lvl2pPr indent="-342900" lvl="1" marL="914400">
              <a:spcBef>
                <a:spcPts val="1600"/>
              </a:spcBef>
              <a:spcAft>
                <a:spcPts val="0"/>
              </a:spcAft>
              <a:buSzPts val="1800"/>
              <a:buFont typeface="Proxima Nova"/>
              <a:buChar char="○"/>
              <a:defRPr sz="1800">
                <a:latin typeface="Proxima Nova"/>
                <a:ea typeface="Proxima Nova"/>
                <a:cs typeface="Proxima Nova"/>
                <a:sym typeface="Proxima Nova"/>
              </a:defRPr>
            </a:lvl2pPr>
            <a:lvl3pPr indent="-342900" lvl="2" marL="1371600">
              <a:spcBef>
                <a:spcPts val="1600"/>
              </a:spcBef>
              <a:spcAft>
                <a:spcPts val="0"/>
              </a:spcAft>
              <a:buSzPts val="1800"/>
              <a:buFont typeface="Proxima Nova"/>
              <a:buChar char="■"/>
              <a:defRPr sz="1800">
                <a:latin typeface="Proxima Nova"/>
                <a:ea typeface="Proxima Nova"/>
                <a:cs typeface="Proxima Nova"/>
                <a:sym typeface="Proxima Nova"/>
              </a:defRPr>
            </a:lvl3pPr>
            <a:lvl4pPr indent="-342900" lvl="3" marL="1828800">
              <a:spcBef>
                <a:spcPts val="1600"/>
              </a:spcBef>
              <a:spcAft>
                <a:spcPts val="0"/>
              </a:spcAft>
              <a:buSzPts val="1800"/>
              <a:buFont typeface="Proxima Nova"/>
              <a:buChar char="●"/>
              <a:defRPr sz="1800">
                <a:latin typeface="Proxima Nova"/>
                <a:ea typeface="Proxima Nova"/>
                <a:cs typeface="Proxima Nova"/>
                <a:sym typeface="Proxima Nova"/>
              </a:defRPr>
            </a:lvl4pPr>
            <a:lvl5pPr indent="-342900" lvl="4" marL="2286000">
              <a:spcBef>
                <a:spcPts val="1600"/>
              </a:spcBef>
              <a:spcAft>
                <a:spcPts val="0"/>
              </a:spcAft>
              <a:buSzPts val="1800"/>
              <a:buFont typeface="Proxima Nova"/>
              <a:buChar char="○"/>
              <a:defRPr sz="1800">
                <a:latin typeface="Proxima Nova"/>
                <a:ea typeface="Proxima Nova"/>
                <a:cs typeface="Proxima Nova"/>
                <a:sym typeface="Proxima Nova"/>
              </a:defRPr>
            </a:lvl5pPr>
            <a:lvl6pPr indent="-342900" lvl="5" marL="2743200">
              <a:spcBef>
                <a:spcPts val="1600"/>
              </a:spcBef>
              <a:spcAft>
                <a:spcPts val="0"/>
              </a:spcAft>
              <a:buSzPts val="1800"/>
              <a:buFont typeface="Proxima Nova"/>
              <a:buChar char="■"/>
              <a:defRPr sz="1800">
                <a:latin typeface="Proxima Nova"/>
                <a:ea typeface="Proxima Nova"/>
                <a:cs typeface="Proxima Nova"/>
                <a:sym typeface="Proxima Nova"/>
              </a:defRPr>
            </a:lvl6pPr>
            <a:lvl7pPr indent="-342900" lvl="6" marL="3200400">
              <a:spcBef>
                <a:spcPts val="1600"/>
              </a:spcBef>
              <a:spcAft>
                <a:spcPts val="0"/>
              </a:spcAft>
              <a:buSzPts val="1800"/>
              <a:buFont typeface="Proxima Nova"/>
              <a:buChar char="●"/>
              <a:defRPr sz="1800">
                <a:latin typeface="Proxima Nova"/>
                <a:ea typeface="Proxima Nova"/>
                <a:cs typeface="Proxima Nova"/>
                <a:sym typeface="Proxima Nova"/>
              </a:defRPr>
            </a:lvl7pPr>
            <a:lvl8pPr indent="-342900" lvl="7" marL="3657600">
              <a:spcBef>
                <a:spcPts val="1600"/>
              </a:spcBef>
              <a:spcAft>
                <a:spcPts val="0"/>
              </a:spcAft>
              <a:buSzPts val="1800"/>
              <a:buFont typeface="Proxima Nova"/>
              <a:buChar char="○"/>
              <a:defRPr sz="1800">
                <a:latin typeface="Proxima Nova"/>
                <a:ea typeface="Proxima Nova"/>
                <a:cs typeface="Proxima Nova"/>
                <a:sym typeface="Proxima Nova"/>
              </a:defRPr>
            </a:lvl8pPr>
            <a:lvl9pPr indent="-342900" lvl="8" marL="4114800">
              <a:spcBef>
                <a:spcPts val="1600"/>
              </a:spcBef>
              <a:spcAft>
                <a:spcPts val="1600"/>
              </a:spcAft>
              <a:buSzPts val="1800"/>
              <a:buFont typeface="Proxima Nova"/>
              <a:buChar char="■"/>
              <a:defRPr sz="1800">
                <a:latin typeface="Proxima Nova"/>
                <a:ea typeface="Proxima Nova"/>
                <a:cs typeface="Proxima Nova"/>
                <a:sym typeface="Proxima Nova"/>
              </a:defRPr>
            </a:lvl9pPr>
          </a:lstStyle>
          <a:p/>
        </p:txBody>
      </p:sp>
      <p:sp>
        <p:nvSpPr>
          <p:cNvPr id="112" name="Google Shape;112;p27"/>
          <p:cNvSpPr txBox="1"/>
          <p:nvPr>
            <p:ph idx="2" type="body"/>
          </p:nvPr>
        </p:nvSpPr>
        <p:spPr>
          <a:xfrm>
            <a:off x="5727750" y="842450"/>
            <a:ext cx="3246600" cy="4239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Font typeface="Proxima Nova"/>
              <a:buChar char="●"/>
              <a:defRPr>
                <a:latin typeface="Proxima Nova"/>
                <a:ea typeface="Proxima Nova"/>
                <a:cs typeface="Proxima Nova"/>
                <a:sym typeface="Proxima Nova"/>
              </a:defRPr>
            </a:lvl1pPr>
            <a:lvl2pPr indent="-342900" lvl="1" marL="914400">
              <a:spcBef>
                <a:spcPts val="1600"/>
              </a:spcBef>
              <a:spcAft>
                <a:spcPts val="0"/>
              </a:spcAft>
              <a:buSzPts val="1800"/>
              <a:buFont typeface="Proxima Nova"/>
              <a:buChar char="○"/>
              <a:defRPr sz="1800">
                <a:latin typeface="Proxima Nova"/>
                <a:ea typeface="Proxima Nova"/>
                <a:cs typeface="Proxima Nova"/>
                <a:sym typeface="Proxima Nova"/>
              </a:defRPr>
            </a:lvl2pPr>
            <a:lvl3pPr indent="-342900" lvl="2" marL="1371600">
              <a:spcBef>
                <a:spcPts val="1600"/>
              </a:spcBef>
              <a:spcAft>
                <a:spcPts val="0"/>
              </a:spcAft>
              <a:buSzPts val="1800"/>
              <a:buFont typeface="Proxima Nova"/>
              <a:buChar char="■"/>
              <a:defRPr sz="1800">
                <a:latin typeface="Proxima Nova"/>
                <a:ea typeface="Proxima Nova"/>
                <a:cs typeface="Proxima Nova"/>
                <a:sym typeface="Proxima Nova"/>
              </a:defRPr>
            </a:lvl3pPr>
            <a:lvl4pPr indent="-342900" lvl="3" marL="1828800">
              <a:spcBef>
                <a:spcPts val="1600"/>
              </a:spcBef>
              <a:spcAft>
                <a:spcPts val="0"/>
              </a:spcAft>
              <a:buSzPts val="1800"/>
              <a:buFont typeface="Proxima Nova"/>
              <a:buChar char="●"/>
              <a:defRPr sz="1800">
                <a:latin typeface="Proxima Nova"/>
                <a:ea typeface="Proxima Nova"/>
                <a:cs typeface="Proxima Nova"/>
                <a:sym typeface="Proxima Nova"/>
              </a:defRPr>
            </a:lvl4pPr>
            <a:lvl5pPr indent="-342900" lvl="4" marL="2286000">
              <a:spcBef>
                <a:spcPts val="1600"/>
              </a:spcBef>
              <a:spcAft>
                <a:spcPts val="0"/>
              </a:spcAft>
              <a:buSzPts val="1800"/>
              <a:buFont typeface="Proxima Nova"/>
              <a:buChar char="○"/>
              <a:defRPr sz="1800">
                <a:latin typeface="Proxima Nova"/>
                <a:ea typeface="Proxima Nova"/>
                <a:cs typeface="Proxima Nova"/>
                <a:sym typeface="Proxima Nova"/>
              </a:defRPr>
            </a:lvl5pPr>
            <a:lvl6pPr indent="-342900" lvl="5" marL="2743200">
              <a:spcBef>
                <a:spcPts val="1600"/>
              </a:spcBef>
              <a:spcAft>
                <a:spcPts val="0"/>
              </a:spcAft>
              <a:buSzPts val="1800"/>
              <a:buFont typeface="Proxima Nova"/>
              <a:buChar char="■"/>
              <a:defRPr sz="1800">
                <a:latin typeface="Proxima Nova"/>
                <a:ea typeface="Proxima Nova"/>
                <a:cs typeface="Proxima Nova"/>
                <a:sym typeface="Proxima Nova"/>
              </a:defRPr>
            </a:lvl6pPr>
            <a:lvl7pPr indent="-342900" lvl="6" marL="3200400">
              <a:spcBef>
                <a:spcPts val="1600"/>
              </a:spcBef>
              <a:spcAft>
                <a:spcPts val="0"/>
              </a:spcAft>
              <a:buSzPts val="1800"/>
              <a:buFont typeface="Proxima Nova"/>
              <a:buChar char="●"/>
              <a:defRPr sz="1800">
                <a:latin typeface="Proxima Nova"/>
                <a:ea typeface="Proxima Nova"/>
                <a:cs typeface="Proxima Nova"/>
                <a:sym typeface="Proxima Nova"/>
              </a:defRPr>
            </a:lvl7pPr>
            <a:lvl8pPr indent="-342900" lvl="7" marL="3657600">
              <a:spcBef>
                <a:spcPts val="1600"/>
              </a:spcBef>
              <a:spcAft>
                <a:spcPts val="0"/>
              </a:spcAft>
              <a:buSzPts val="1800"/>
              <a:buFont typeface="Proxima Nova"/>
              <a:buChar char="○"/>
              <a:defRPr sz="1800">
                <a:latin typeface="Proxima Nova"/>
                <a:ea typeface="Proxima Nova"/>
                <a:cs typeface="Proxima Nova"/>
                <a:sym typeface="Proxima Nova"/>
              </a:defRPr>
            </a:lvl8pPr>
            <a:lvl9pPr indent="-342900" lvl="8" marL="4114800">
              <a:spcBef>
                <a:spcPts val="1600"/>
              </a:spcBef>
              <a:spcAft>
                <a:spcPts val="1600"/>
              </a:spcAft>
              <a:buSzPts val="1800"/>
              <a:buFont typeface="Proxima Nova"/>
              <a:buChar char="■"/>
              <a:defRPr sz="1800">
                <a:latin typeface="Proxima Nova"/>
                <a:ea typeface="Proxima Nova"/>
                <a:cs typeface="Proxima Nova"/>
                <a:sym typeface="Proxima Nova"/>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113" name="Shape 113"/>
        <p:cNvGrpSpPr/>
        <p:nvPr/>
      </p:nvGrpSpPr>
      <p:grpSpPr>
        <a:xfrm>
          <a:off x="0" y="0"/>
          <a:ext cx="0" cy="0"/>
          <a:chOff x="0" y="0"/>
          <a:chExt cx="0" cy="0"/>
        </a:xfrm>
      </p:grpSpPr>
      <p:sp>
        <p:nvSpPr>
          <p:cNvPr id="114" name="Google Shape;114;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5" name="Google Shape;115;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reverse">
  <p:cSld name="BLANK_1">
    <p:bg>
      <p:bgPr>
        <a:solidFill>
          <a:srgbClr val="000000"/>
        </a:solidFill>
      </p:bgPr>
    </p:bg>
    <p:spTree>
      <p:nvGrpSpPr>
        <p:cNvPr id="116" name="Shape 116"/>
        <p:cNvGrpSpPr/>
        <p:nvPr/>
      </p:nvGrpSpPr>
      <p:grpSpPr>
        <a:xfrm>
          <a:off x="0" y="0"/>
          <a:ext cx="0" cy="0"/>
          <a:chOff x="0" y="0"/>
          <a:chExt cx="0" cy="0"/>
        </a:xfrm>
      </p:grpSpPr>
      <p:sp>
        <p:nvSpPr>
          <p:cNvPr id="117" name="Google Shape;117;p29"/>
          <p:cNvSpPr/>
          <p:nvPr/>
        </p:nvSpPr>
        <p:spPr>
          <a:xfrm>
            <a:off x="198600" y="198600"/>
            <a:ext cx="8746800" cy="4760700"/>
          </a:xfrm>
          <a:prstGeom prst="frame">
            <a:avLst>
              <a:gd fmla="val 4126"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9"/>
          <p:cNvSpPr txBox="1"/>
          <p:nvPr>
            <p:ph idx="12" type="sldNum"/>
          </p:nvPr>
        </p:nvSpPr>
        <p:spPr>
          <a:xfrm>
            <a:off x="8159499" y="4393278"/>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123" name="Shape 123"/>
        <p:cNvGrpSpPr/>
        <p:nvPr/>
      </p:nvGrpSpPr>
      <p:grpSpPr>
        <a:xfrm>
          <a:off x="0" y="0"/>
          <a:ext cx="0" cy="0"/>
          <a:chOff x="0" y="0"/>
          <a:chExt cx="0" cy="0"/>
        </a:xfrm>
      </p:grpSpPr>
      <p:sp>
        <p:nvSpPr>
          <p:cNvPr id="124" name="Google Shape;124;p31"/>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1"/>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1"/>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1"/>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 name="Google Shape;128;p31"/>
          <p:cNvGrpSpPr/>
          <p:nvPr/>
        </p:nvGrpSpPr>
        <p:grpSpPr>
          <a:xfrm>
            <a:off x="255200" y="592"/>
            <a:ext cx="2250363" cy="1044300"/>
            <a:chOff x="255200" y="592"/>
            <a:chExt cx="2250363" cy="1044300"/>
          </a:xfrm>
        </p:grpSpPr>
        <p:sp>
          <p:nvSpPr>
            <p:cNvPr id="129" name="Google Shape;129;p31"/>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1"/>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1"/>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 name="Google Shape;132;p31"/>
          <p:cNvGrpSpPr/>
          <p:nvPr/>
        </p:nvGrpSpPr>
        <p:grpSpPr>
          <a:xfrm>
            <a:off x="905395" y="592"/>
            <a:ext cx="2250363" cy="1044300"/>
            <a:chOff x="905395" y="592"/>
            <a:chExt cx="2250363" cy="1044300"/>
          </a:xfrm>
        </p:grpSpPr>
        <p:sp>
          <p:nvSpPr>
            <p:cNvPr id="133" name="Google Shape;133;p31"/>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1"/>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1"/>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 name="Google Shape;136;p31"/>
          <p:cNvGrpSpPr/>
          <p:nvPr/>
        </p:nvGrpSpPr>
        <p:grpSpPr>
          <a:xfrm>
            <a:off x="7057468" y="5088"/>
            <a:ext cx="1851282" cy="752108"/>
            <a:chOff x="6917201" y="0"/>
            <a:chExt cx="2227777" cy="863400"/>
          </a:xfrm>
        </p:grpSpPr>
        <p:sp>
          <p:nvSpPr>
            <p:cNvPr id="137" name="Google Shape;137;p3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 name="Google Shape;140;p31"/>
          <p:cNvGrpSpPr/>
          <p:nvPr/>
        </p:nvGrpSpPr>
        <p:grpSpPr>
          <a:xfrm>
            <a:off x="6553032" y="4217852"/>
            <a:ext cx="2389068" cy="925737"/>
            <a:chOff x="6917201" y="0"/>
            <a:chExt cx="2227777" cy="863400"/>
          </a:xfrm>
        </p:grpSpPr>
        <p:sp>
          <p:nvSpPr>
            <p:cNvPr id="141" name="Google Shape;141;p31"/>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1"/>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1"/>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 name="Google Shape;144;p31"/>
          <p:cNvGrpSpPr/>
          <p:nvPr/>
        </p:nvGrpSpPr>
        <p:grpSpPr>
          <a:xfrm>
            <a:off x="199149" y="4055652"/>
            <a:ext cx="2795414" cy="1083308"/>
            <a:chOff x="6917201" y="0"/>
            <a:chExt cx="2227777" cy="863400"/>
          </a:xfrm>
        </p:grpSpPr>
        <p:sp>
          <p:nvSpPr>
            <p:cNvPr id="145" name="Google Shape;145;p3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1"/>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31"/>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149" name="Google Shape;149;p31"/>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150" name="Google Shape;150;p3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51" name="Shape 151"/>
        <p:cNvGrpSpPr/>
        <p:nvPr/>
      </p:nvGrpSpPr>
      <p:grpSpPr>
        <a:xfrm>
          <a:off x="0" y="0"/>
          <a:ext cx="0" cy="0"/>
          <a:chOff x="0" y="0"/>
          <a:chExt cx="0" cy="0"/>
        </a:xfrm>
      </p:grpSpPr>
      <p:sp>
        <p:nvSpPr>
          <p:cNvPr id="152" name="Google Shape;152;p32"/>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 name="Google Shape;153;p32"/>
          <p:cNvGrpSpPr/>
          <p:nvPr/>
        </p:nvGrpSpPr>
        <p:grpSpPr>
          <a:xfrm>
            <a:off x="5594191" y="3961115"/>
            <a:ext cx="2910145" cy="1182340"/>
            <a:chOff x="6917201" y="0"/>
            <a:chExt cx="2227777" cy="863400"/>
          </a:xfrm>
        </p:grpSpPr>
        <p:sp>
          <p:nvSpPr>
            <p:cNvPr id="154" name="Google Shape;154;p3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2"/>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2"/>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 name="Google Shape;157;p32"/>
          <p:cNvGrpSpPr/>
          <p:nvPr/>
        </p:nvGrpSpPr>
        <p:grpSpPr>
          <a:xfrm>
            <a:off x="199149" y="2"/>
            <a:ext cx="2795414" cy="1083308"/>
            <a:chOff x="6917201" y="0"/>
            <a:chExt cx="2227777" cy="863400"/>
          </a:xfrm>
        </p:grpSpPr>
        <p:sp>
          <p:nvSpPr>
            <p:cNvPr id="158" name="Google Shape;158;p3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 name="Google Shape;161;p32"/>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162" name="Google Shape;162;p3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163" name="Shape 163"/>
        <p:cNvGrpSpPr/>
        <p:nvPr/>
      </p:nvGrpSpPr>
      <p:grpSpPr>
        <a:xfrm>
          <a:off x="0" y="0"/>
          <a:ext cx="0" cy="0"/>
          <a:chOff x="0" y="0"/>
          <a:chExt cx="0" cy="0"/>
        </a:xfrm>
      </p:grpSpPr>
      <p:sp>
        <p:nvSpPr>
          <p:cNvPr id="164" name="Google Shape;164;p33"/>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3"/>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3"/>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68" name="Google Shape;168;p33"/>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69" name="Google Shape;169;p3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170" name="Shape 170"/>
        <p:cNvGrpSpPr/>
        <p:nvPr/>
      </p:nvGrpSpPr>
      <p:grpSpPr>
        <a:xfrm>
          <a:off x="0" y="0"/>
          <a:ext cx="0" cy="0"/>
          <a:chOff x="0" y="0"/>
          <a:chExt cx="0" cy="0"/>
        </a:xfrm>
      </p:grpSpPr>
      <p:sp>
        <p:nvSpPr>
          <p:cNvPr id="171" name="Google Shape;171;p3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75" name="Google Shape;175;p34"/>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76" name="Google Shape;176;p34"/>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77" name="Google Shape;177;p3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178" name="Shape 178"/>
        <p:cNvGrpSpPr/>
        <p:nvPr/>
      </p:nvGrpSpPr>
      <p:grpSpPr>
        <a:xfrm>
          <a:off x="0" y="0"/>
          <a:ext cx="0" cy="0"/>
          <a:chOff x="0" y="0"/>
          <a:chExt cx="0" cy="0"/>
        </a:xfrm>
      </p:grpSpPr>
      <p:sp>
        <p:nvSpPr>
          <p:cNvPr id="179" name="Google Shape;179;p3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83" name="Google Shape;183;p3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184" name="Shape 184"/>
        <p:cNvGrpSpPr/>
        <p:nvPr/>
      </p:nvGrpSpPr>
      <p:grpSpPr>
        <a:xfrm>
          <a:off x="0" y="0"/>
          <a:ext cx="0" cy="0"/>
          <a:chOff x="0" y="0"/>
          <a:chExt cx="0" cy="0"/>
        </a:xfrm>
      </p:grpSpPr>
      <p:sp>
        <p:nvSpPr>
          <p:cNvPr id="185" name="Google Shape;185;p3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6"/>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6"/>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89" name="Google Shape;189;p36"/>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90" name="Google Shape;190;p3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191" name="Shape 191"/>
        <p:cNvGrpSpPr/>
        <p:nvPr/>
      </p:nvGrpSpPr>
      <p:grpSpPr>
        <a:xfrm>
          <a:off x="0" y="0"/>
          <a:ext cx="0" cy="0"/>
          <a:chOff x="0" y="0"/>
          <a:chExt cx="0" cy="0"/>
        </a:xfrm>
      </p:grpSpPr>
      <p:sp>
        <p:nvSpPr>
          <p:cNvPr id="192" name="Google Shape;192;p37"/>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7"/>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4" name="Google Shape;194;p37"/>
          <p:cNvGrpSpPr/>
          <p:nvPr/>
        </p:nvGrpSpPr>
        <p:grpSpPr>
          <a:xfrm>
            <a:off x="255991" y="-118"/>
            <a:ext cx="2251347" cy="1043408"/>
            <a:chOff x="3961956" y="4383950"/>
            <a:chExt cx="1160548" cy="548700"/>
          </a:xfrm>
        </p:grpSpPr>
        <p:sp>
          <p:nvSpPr>
            <p:cNvPr id="195" name="Google Shape;195;p37"/>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7"/>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7"/>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 name="Google Shape;198;p3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9" name="Google Shape;199;p37"/>
          <p:cNvGrpSpPr/>
          <p:nvPr/>
        </p:nvGrpSpPr>
        <p:grpSpPr>
          <a:xfrm>
            <a:off x="34934" y="4522125"/>
            <a:ext cx="1593306" cy="617072"/>
            <a:chOff x="6917201" y="0"/>
            <a:chExt cx="2227777" cy="863400"/>
          </a:xfrm>
        </p:grpSpPr>
        <p:sp>
          <p:nvSpPr>
            <p:cNvPr id="200" name="Google Shape;200;p37"/>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7"/>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7"/>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37"/>
          <p:cNvGrpSpPr/>
          <p:nvPr/>
        </p:nvGrpSpPr>
        <p:grpSpPr>
          <a:xfrm>
            <a:off x="5886353" y="1243"/>
            <a:ext cx="3257455" cy="1261514"/>
            <a:chOff x="6917201" y="0"/>
            <a:chExt cx="2227777" cy="863400"/>
          </a:xfrm>
        </p:grpSpPr>
        <p:sp>
          <p:nvSpPr>
            <p:cNvPr id="204" name="Google Shape;204;p37"/>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7"/>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7"/>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7" name="Google Shape;207;p37"/>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208" name="Google Shape;208;p3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209" name="Shape 209"/>
        <p:cNvGrpSpPr/>
        <p:nvPr/>
      </p:nvGrpSpPr>
      <p:grpSpPr>
        <a:xfrm>
          <a:off x="0" y="0"/>
          <a:ext cx="0" cy="0"/>
          <a:chOff x="0" y="0"/>
          <a:chExt cx="0" cy="0"/>
        </a:xfrm>
      </p:grpSpPr>
      <p:sp>
        <p:nvSpPr>
          <p:cNvPr id="210" name="Google Shape;210;p38"/>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8"/>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8"/>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14" name="Google Shape;214;p38"/>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215" name="Google Shape;215;p38"/>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16" name="Google Shape;216;p3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217" name="Shape 217"/>
        <p:cNvGrpSpPr/>
        <p:nvPr/>
      </p:nvGrpSpPr>
      <p:grpSpPr>
        <a:xfrm>
          <a:off x="0" y="0"/>
          <a:ext cx="0" cy="0"/>
          <a:chOff x="0" y="0"/>
          <a:chExt cx="0" cy="0"/>
        </a:xfrm>
      </p:grpSpPr>
      <p:sp>
        <p:nvSpPr>
          <p:cNvPr id="218" name="Google Shape;218;p39"/>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9"/>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9"/>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222" name="Google Shape;222;p3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223" name="Shape 223"/>
        <p:cNvGrpSpPr/>
        <p:nvPr/>
      </p:nvGrpSpPr>
      <p:grpSpPr>
        <a:xfrm>
          <a:off x="0" y="0"/>
          <a:ext cx="0" cy="0"/>
          <a:chOff x="0" y="0"/>
          <a:chExt cx="0" cy="0"/>
        </a:xfrm>
      </p:grpSpPr>
      <p:sp>
        <p:nvSpPr>
          <p:cNvPr id="224" name="Google Shape;224;p40"/>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5" name="Google Shape;225;p40"/>
          <p:cNvGrpSpPr/>
          <p:nvPr/>
        </p:nvGrpSpPr>
        <p:grpSpPr>
          <a:xfrm>
            <a:off x="5959222" y="4119576"/>
            <a:ext cx="2520952" cy="1024165"/>
            <a:chOff x="6917201" y="0"/>
            <a:chExt cx="2227777" cy="863400"/>
          </a:xfrm>
        </p:grpSpPr>
        <p:sp>
          <p:nvSpPr>
            <p:cNvPr id="226" name="Google Shape;226;p40"/>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0"/>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0"/>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 name="Google Shape;229;p40"/>
          <p:cNvGrpSpPr/>
          <p:nvPr/>
        </p:nvGrpSpPr>
        <p:grpSpPr>
          <a:xfrm>
            <a:off x="199149" y="2"/>
            <a:ext cx="2795414" cy="1083308"/>
            <a:chOff x="6917201" y="0"/>
            <a:chExt cx="2227777" cy="863400"/>
          </a:xfrm>
        </p:grpSpPr>
        <p:sp>
          <p:nvSpPr>
            <p:cNvPr id="230" name="Google Shape;230;p40"/>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0"/>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0"/>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3" name="Google Shape;233;p40"/>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234" name="Google Shape;234;p40"/>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235" name="Google Shape;235;p4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6" name="Shape 236"/>
        <p:cNvGrpSpPr/>
        <p:nvPr/>
      </p:nvGrpSpPr>
      <p:grpSpPr>
        <a:xfrm>
          <a:off x="0" y="0"/>
          <a:ext cx="0" cy="0"/>
          <a:chOff x="0" y="0"/>
          <a:chExt cx="0" cy="0"/>
        </a:xfrm>
      </p:grpSpPr>
      <p:sp>
        <p:nvSpPr>
          <p:cNvPr id="237" name="Google Shape;237;p4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1 1 1">
  <p:cSld name="TITLE_AND_BODY_1_1_1_1_1_1">
    <p:spTree>
      <p:nvGrpSpPr>
        <p:cNvPr id="238" name="Shape 238"/>
        <p:cNvGrpSpPr/>
        <p:nvPr/>
      </p:nvGrpSpPr>
      <p:grpSpPr>
        <a:xfrm>
          <a:off x="0" y="0"/>
          <a:ext cx="0" cy="0"/>
          <a:chOff x="0" y="0"/>
          <a:chExt cx="0" cy="0"/>
        </a:xfrm>
      </p:grpSpPr>
      <p:cxnSp>
        <p:nvCxnSpPr>
          <p:cNvPr id="239" name="Google Shape;239;p42"/>
          <p:cNvCxnSpPr/>
          <p:nvPr/>
        </p:nvCxnSpPr>
        <p:spPr>
          <a:xfrm>
            <a:off x="5585750" y="0"/>
            <a:ext cx="0" cy="5171100"/>
          </a:xfrm>
          <a:prstGeom prst="straightConnector1">
            <a:avLst/>
          </a:prstGeom>
          <a:noFill/>
          <a:ln cap="flat" cmpd="sng" w="9525">
            <a:solidFill>
              <a:schemeClr val="dk2"/>
            </a:solidFill>
            <a:prstDash val="dot"/>
            <a:round/>
            <a:headEnd len="med" w="med" type="none"/>
            <a:tailEnd len="med" w="med" type="none"/>
          </a:ln>
        </p:spPr>
      </p:cxnSp>
      <p:sp>
        <p:nvSpPr>
          <p:cNvPr id="240" name="Google Shape;240;p42"/>
          <p:cNvSpPr txBox="1"/>
          <p:nvPr>
            <p:ph type="title"/>
          </p:nvPr>
        </p:nvSpPr>
        <p:spPr>
          <a:xfrm>
            <a:off x="0" y="0"/>
            <a:ext cx="9144000" cy="623400"/>
          </a:xfrm>
          <a:prstGeom prst="rect">
            <a:avLst/>
          </a:prstGeom>
          <a:solidFill>
            <a:srgbClr val="0090AC"/>
          </a:solidFill>
        </p:spPr>
        <p:txBody>
          <a:bodyPr anchorCtr="0" anchor="t" bIns="91425" lIns="91425" spcFirstLastPara="1" rIns="91425" wrap="square" tIns="91425">
            <a:noAutofit/>
          </a:bodyPr>
          <a:lstStyle>
            <a:lvl1pPr lvl="0" algn="ctr">
              <a:spcBef>
                <a:spcPts val="0"/>
              </a:spcBef>
              <a:spcAft>
                <a:spcPts val="0"/>
              </a:spcAft>
              <a:buClr>
                <a:srgbClr val="FFFFFF"/>
              </a:buClr>
              <a:buSzPts val="2800"/>
              <a:buNone/>
              <a:defRPr>
                <a:solidFill>
                  <a:srgbClr val="FFFFFF"/>
                </a:solidFill>
              </a:defRPr>
            </a:lvl1pPr>
            <a:lvl2pPr lvl="1" algn="ctr">
              <a:spcBef>
                <a:spcPts val="0"/>
              </a:spcBef>
              <a:spcAft>
                <a:spcPts val="0"/>
              </a:spcAft>
              <a:buClr>
                <a:srgbClr val="FFFFFF"/>
              </a:buClr>
              <a:buSzPts val="2800"/>
              <a:buNone/>
              <a:defRPr>
                <a:solidFill>
                  <a:srgbClr val="FFFFFF"/>
                </a:solidFill>
              </a:defRPr>
            </a:lvl2pPr>
            <a:lvl3pPr lvl="2" algn="ctr">
              <a:spcBef>
                <a:spcPts val="0"/>
              </a:spcBef>
              <a:spcAft>
                <a:spcPts val="0"/>
              </a:spcAft>
              <a:buClr>
                <a:srgbClr val="FFFFFF"/>
              </a:buClr>
              <a:buSzPts val="2800"/>
              <a:buNone/>
              <a:defRPr>
                <a:solidFill>
                  <a:srgbClr val="FFFFFF"/>
                </a:solidFill>
              </a:defRPr>
            </a:lvl3pPr>
            <a:lvl4pPr lvl="3" algn="ctr">
              <a:spcBef>
                <a:spcPts val="0"/>
              </a:spcBef>
              <a:spcAft>
                <a:spcPts val="0"/>
              </a:spcAft>
              <a:buClr>
                <a:srgbClr val="FFFFFF"/>
              </a:buClr>
              <a:buSzPts val="2800"/>
              <a:buNone/>
              <a:defRPr>
                <a:solidFill>
                  <a:srgbClr val="FFFFFF"/>
                </a:solidFill>
              </a:defRPr>
            </a:lvl4pPr>
            <a:lvl5pPr lvl="4" algn="ctr">
              <a:spcBef>
                <a:spcPts val="0"/>
              </a:spcBef>
              <a:spcAft>
                <a:spcPts val="0"/>
              </a:spcAft>
              <a:buClr>
                <a:srgbClr val="FFFFFF"/>
              </a:buClr>
              <a:buSzPts val="2800"/>
              <a:buNone/>
              <a:defRPr>
                <a:solidFill>
                  <a:srgbClr val="FFFFFF"/>
                </a:solidFill>
              </a:defRPr>
            </a:lvl5pPr>
            <a:lvl6pPr lvl="5" algn="ctr">
              <a:spcBef>
                <a:spcPts val="0"/>
              </a:spcBef>
              <a:spcAft>
                <a:spcPts val="0"/>
              </a:spcAft>
              <a:buClr>
                <a:srgbClr val="FFFFFF"/>
              </a:buClr>
              <a:buSzPts val="2800"/>
              <a:buNone/>
              <a:defRPr>
                <a:solidFill>
                  <a:srgbClr val="FFFFFF"/>
                </a:solidFill>
              </a:defRPr>
            </a:lvl6pPr>
            <a:lvl7pPr lvl="6" algn="ctr">
              <a:spcBef>
                <a:spcPts val="0"/>
              </a:spcBef>
              <a:spcAft>
                <a:spcPts val="0"/>
              </a:spcAft>
              <a:buClr>
                <a:srgbClr val="FFFFFF"/>
              </a:buClr>
              <a:buSzPts val="2800"/>
              <a:buNone/>
              <a:defRPr>
                <a:solidFill>
                  <a:srgbClr val="FFFFFF"/>
                </a:solidFill>
              </a:defRPr>
            </a:lvl7pPr>
            <a:lvl8pPr lvl="7" algn="ctr">
              <a:spcBef>
                <a:spcPts val="0"/>
              </a:spcBef>
              <a:spcAft>
                <a:spcPts val="0"/>
              </a:spcAft>
              <a:buClr>
                <a:srgbClr val="FFFFFF"/>
              </a:buClr>
              <a:buSzPts val="2800"/>
              <a:buNone/>
              <a:defRPr>
                <a:solidFill>
                  <a:srgbClr val="FFFFFF"/>
                </a:solidFill>
              </a:defRPr>
            </a:lvl8pPr>
            <a:lvl9pPr lvl="8" algn="ctr">
              <a:spcBef>
                <a:spcPts val="0"/>
              </a:spcBef>
              <a:spcAft>
                <a:spcPts val="0"/>
              </a:spcAft>
              <a:buClr>
                <a:srgbClr val="FFFFFF"/>
              </a:buClr>
              <a:buSzPts val="2800"/>
              <a:buNone/>
              <a:defRPr>
                <a:solidFill>
                  <a:srgbClr val="FFFFFF"/>
                </a:solidFill>
              </a:defRPr>
            </a:lvl9pPr>
          </a:lstStyle>
          <a:p/>
        </p:txBody>
      </p:sp>
      <p:sp>
        <p:nvSpPr>
          <p:cNvPr id="241" name="Google Shape;241;p4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42" name="Google Shape;242;p42"/>
          <p:cNvSpPr txBox="1"/>
          <p:nvPr>
            <p:ph idx="1" type="body"/>
          </p:nvPr>
        </p:nvSpPr>
        <p:spPr>
          <a:xfrm>
            <a:off x="311700" y="842450"/>
            <a:ext cx="5132100" cy="4239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Font typeface="Proxima Nova"/>
              <a:buChar char="●"/>
              <a:defRPr>
                <a:latin typeface="Proxima Nova"/>
                <a:ea typeface="Proxima Nova"/>
                <a:cs typeface="Proxima Nova"/>
                <a:sym typeface="Proxima Nova"/>
              </a:defRPr>
            </a:lvl1pPr>
            <a:lvl2pPr indent="-342900" lvl="1" marL="914400">
              <a:spcBef>
                <a:spcPts val="1600"/>
              </a:spcBef>
              <a:spcAft>
                <a:spcPts val="0"/>
              </a:spcAft>
              <a:buSzPts val="1800"/>
              <a:buFont typeface="Proxima Nova"/>
              <a:buChar char="○"/>
              <a:defRPr sz="1800">
                <a:latin typeface="Proxima Nova"/>
                <a:ea typeface="Proxima Nova"/>
                <a:cs typeface="Proxima Nova"/>
                <a:sym typeface="Proxima Nova"/>
              </a:defRPr>
            </a:lvl2pPr>
            <a:lvl3pPr indent="-342900" lvl="2" marL="1371600">
              <a:spcBef>
                <a:spcPts val="1600"/>
              </a:spcBef>
              <a:spcAft>
                <a:spcPts val="0"/>
              </a:spcAft>
              <a:buSzPts val="1800"/>
              <a:buFont typeface="Proxima Nova"/>
              <a:buChar char="■"/>
              <a:defRPr sz="1800">
                <a:latin typeface="Proxima Nova"/>
                <a:ea typeface="Proxima Nova"/>
                <a:cs typeface="Proxima Nova"/>
                <a:sym typeface="Proxima Nova"/>
              </a:defRPr>
            </a:lvl3pPr>
            <a:lvl4pPr indent="-342900" lvl="3" marL="1828800">
              <a:spcBef>
                <a:spcPts val="1600"/>
              </a:spcBef>
              <a:spcAft>
                <a:spcPts val="0"/>
              </a:spcAft>
              <a:buSzPts val="1800"/>
              <a:buFont typeface="Proxima Nova"/>
              <a:buChar char="●"/>
              <a:defRPr sz="1800">
                <a:latin typeface="Proxima Nova"/>
                <a:ea typeface="Proxima Nova"/>
                <a:cs typeface="Proxima Nova"/>
                <a:sym typeface="Proxima Nova"/>
              </a:defRPr>
            </a:lvl4pPr>
            <a:lvl5pPr indent="-342900" lvl="4" marL="2286000">
              <a:spcBef>
                <a:spcPts val="1600"/>
              </a:spcBef>
              <a:spcAft>
                <a:spcPts val="0"/>
              </a:spcAft>
              <a:buSzPts val="1800"/>
              <a:buFont typeface="Proxima Nova"/>
              <a:buChar char="○"/>
              <a:defRPr sz="1800">
                <a:latin typeface="Proxima Nova"/>
                <a:ea typeface="Proxima Nova"/>
                <a:cs typeface="Proxima Nova"/>
                <a:sym typeface="Proxima Nova"/>
              </a:defRPr>
            </a:lvl5pPr>
            <a:lvl6pPr indent="-342900" lvl="5" marL="2743200">
              <a:spcBef>
                <a:spcPts val="1600"/>
              </a:spcBef>
              <a:spcAft>
                <a:spcPts val="0"/>
              </a:spcAft>
              <a:buSzPts val="1800"/>
              <a:buFont typeface="Proxima Nova"/>
              <a:buChar char="■"/>
              <a:defRPr sz="1800">
                <a:latin typeface="Proxima Nova"/>
                <a:ea typeface="Proxima Nova"/>
                <a:cs typeface="Proxima Nova"/>
                <a:sym typeface="Proxima Nova"/>
              </a:defRPr>
            </a:lvl6pPr>
            <a:lvl7pPr indent="-342900" lvl="6" marL="3200400">
              <a:spcBef>
                <a:spcPts val="1600"/>
              </a:spcBef>
              <a:spcAft>
                <a:spcPts val="0"/>
              </a:spcAft>
              <a:buSzPts val="1800"/>
              <a:buFont typeface="Proxima Nova"/>
              <a:buChar char="●"/>
              <a:defRPr sz="1800">
                <a:latin typeface="Proxima Nova"/>
                <a:ea typeface="Proxima Nova"/>
                <a:cs typeface="Proxima Nova"/>
                <a:sym typeface="Proxima Nova"/>
              </a:defRPr>
            </a:lvl7pPr>
            <a:lvl8pPr indent="-342900" lvl="7" marL="3657600">
              <a:spcBef>
                <a:spcPts val="1600"/>
              </a:spcBef>
              <a:spcAft>
                <a:spcPts val="0"/>
              </a:spcAft>
              <a:buSzPts val="1800"/>
              <a:buFont typeface="Proxima Nova"/>
              <a:buChar char="○"/>
              <a:defRPr sz="1800">
                <a:latin typeface="Proxima Nova"/>
                <a:ea typeface="Proxima Nova"/>
                <a:cs typeface="Proxima Nova"/>
                <a:sym typeface="Proxima Nova"/>
              </a:defRPr>
            </a:lvl8pPr>
            <a:lvl9pPr indent="-342900" lvl="8" marL="4114800">
              <a:spcBef>
                <a:spcPts val="1600"/>
              </a:spcBef>
              <a:spcAft>
                <a:spcPts val="1600"/>
              </a:spcAft>
              <a:buSzPts val="1800"/>
              <a:buFont typeface="Proxima Nova"/>
              <a:buChar char="■"/>
              <a:defRPr sz="1800">
                <a:latin typeface="Proxima Nova"/>
                <a:ea typeface="Proxima Nova"/>
                <a:cs typeface="Proxima Nova"/>
                <a:sym typeface="Proxima Nova"/>
              </a:defRPr>
            </a:lvl9pPr>
          </a:lstStyle>
          <a:p/>
        </p:txBody>
      </p:sp>
      <p:sp>
        <p:nvSpPr>
          <p:cNvPr id="243" name="Google Shape;243;p42"/>
          <p:cNvSpPr txBox="1"/>
          <p:nvPr>
            <p:ph idx="2" type="body"/>
          </p:nvPr>
        </p:nvSpPr>
        <p:spPr>
          <a:xfrm>
            <a:off x="5727750" y="842450"/>
            <a:ext cx="3246600" cy="4239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Font typeface="Proxima Nova"/>
              <a:buChar char="●"/>
              <a:defRPr>
                <a:latin typeface="Proxima Nova"/>
                <a:ea typeface="Proxima Nova"/>
                <a:cs typeface="Proxima Nova"/>
                <a:sym typeface="Proxima Nova"/>
              </a:defRPr>
            </a:lvl1pPr>
            <a:lvl2pPr indent="-342900" lvl="1" marL="914400">
              <a:spcBef>
                <a:spcPts val="1600"/>
              </a:spcBef>
              <a:spcAft>
                <a:spcPts val="0"/>
              </a:spcAft>
              <a:buSzPts val="1800"/>
              <a:buFont typeface="Proxima Nova"/>
              <a:buChar char="○"/>
              <a:defRPr sz="1800">
                <a:latin typeface="Proxima Nova"/>
                <a:ea typeface="Proxima Nova"/>
                <a:cs typeface="Proxima Nova"/>
                <a:sym typeface="Proxima Nova"/>
              </a:defRPr>
            </a:lvl2pPr>
            <a:lvl3pPr indent="-342900" lvl="2" marL="1371600">
              <a:spcBef>
                <a:spcPts val="1600"/>
              </a:spcBef>
              <a:spcAft>
                <a:spcPts val="0"/>
              </a:spcAft>
              <a:buSzPts val="1800"/>
              <a:buFont typeface="Proxima Nova"/>
              <a:buChar char="■"/>
              <a:defRPr sz="1800">
                <a:latin typeface="Proxima Nova"/>
                <a:ea typeface="Proxima Nova"/>
                <a:cs typeface="Proxima Nova"/>
                <a:sym typeface="Proxima Nova"/>
              </a:defRPr>
            </a:lvl3pPr>
            <a:lvl4pPr indent="-342900" lvl="3" marL="1828800">
              <a:spcBef>
                <a:spcPts val="1600"/>
              </a:spcBef>
              <a:spcAft>
                <a:spcPts val="0"/>
              </a:spcAft>
              <a:buSzPts val="1800"/>
              <a:buFont typeface="Proxima Nova"/>
              <a:buChar char="●"/>
              <a:defRPr sz="1800">
                <a:latin typeface="Proxima Nova"/>
                <a:ea typeface="Proxima Nova"/>
                <a:cs typeface="Proxima Nova"/>
                <a:sym typeface="Proxima Nova"/>
              </a:defRPr>
            </a:lvl4pPr>
            <a:lvl5pPr indent="-342900" lvl="4" marL="2286000">
              <a:spcBef>
                <a:spcPts val="1600"/>
              </a:spcBef>
              <a:spcAft>
                <a:spcPts val="0"/>
              </a:spcAft>
              <a:buSzPts val="1800"/>
              <a:buFont typeface="Proxima Nova"/>
              <a:buChar char="○"/>
              <a:defRPr sz="1800">
                <a:latin typeface="Proxima Nova"/>
                <a:ea typeface="Proxima Nova"/>
                <a:cs typeface="Proxima Nova"/>
                <a:sym typeface="Proxima Nova"/>
              </a:defRPr>
            </a:lvl5pPr>
            <a:lvl6pPr indent="-342900" lvl="5" marL="2743200">
              <a:spcBef>
                <a:spcPts val="1600"/>
              </a:spcBef>
              <a:spcAft>
                <a:spcPts val="0"/>
              </a:spcAft>
              <a:buSzPts val="1800"/>
              <a:buFont typeface="Proxima Nova"/>
              <a:buChar char="■"/>
              <a:defRPr sz="1800">
                <a:latin typeface="Proxima Nova"/>
                <a:ea typeface="Proxima Nova"/>
                <a:cs typeface="Proxima Nova"/>
                <a:sym typeface="Proxima Nova"/>
              </a:defRPr>
            </a:lvl6pPr>
            <a:lvl7pPr indent="-342900" lvl="6" marL="3200400">
              <a:spcBef>
                <a:spcPts val="1600"/>
              </a:spcBef>
              <a:spcAft>
                <a:spcPts val="0"/>
              </a:spcAft>
              <a:buSzPts val="1800"/>
              <a:buFont typeface="Proxima Nova"/>
              <a:buChar char="●"/>
              <a:defRPr sz="1800">
                <a:latin typeface="Proxima Nova"/>
                <a:ea typeface="Proxima Nova"/>
                <a:cs typeface="Proxima Nova"/>
                <a:sym typeface="Proxima Nova"/>
              </a:defRPr>
            </a:lvl7pPr>
            <a:lvl8pPr indent="-342900" lvl="7" marL="3657600">
              <a:spcBef>
                <a:spcPts val="1600"/>
              </a:spcBef>
              <a:spcAft>
                <a:spcPts val="0"/>
              </a:spcAft>
              <a:buSzPts val="1800"/>
              <a:buFont typeface="Proxima Nova"/>
              <a:buChar char="○"/>
              <a:defRPr sz="1800">
                <a:latin typeface="Proxima Nova"/>
                <a:ea typeface="Proxima Nova"/>
                <a:cs typeface="Proxima Nova"/>
                <a:sym typeface="Proxima Nova"/>
              </a:defRPr>
            </a:lvl8pPr>
            <a:lvl9pPr indent="-342900" lvl="8" marL="4114800">
              <a:spcBef>
                <a:spcPts val="1600"/>
              </a:spcBef>
              <a:spcAft>
                <a:spcPts val="1600"/>
              </a:spcAft>
              <a:buSzPts val="1800"/>
              <a:buFont typeface="Proxima Nova"/>
              <a:buChar char="■"/>
              <a:defRPr sz="1800">
                <a:latin typeface="Proxima Nova"/>
                <a:ea typeface="Proxima Nova"/>
                <a:cs typeface="Proxima Nova"/>
                <a:sym typeface="Proxima Nov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p:cSld name="TITLE_AND_BODY_1_1_1">
    <p:spTree>
      <p:nvGrpSpPr>
        <p:cNvPr id="244" name="Shape 244"/>
        <p:cNvGrpSpPr/>
        <p:nvPr/>
      </p:nvGrpSpPr>
      <p:grpSpPr>
        <a:xfrm>
          <a:off x="0" y="0"/>
          <a:ext cx="0" cy="0"/>
          <a:chOff x="0" y="0"/>
          <a:chExt cx="0" cy="0"/>
        </a:xfrm>
      </p:grpSpPr>
      <p:sp>
        <p:nvSpPr>
          <p:cNvPr id="245" name="Google Shape;245;p43"/>
          <p:cNvSpPr txBox="1"/>
          <p:nvPr>
            <p:ph type="title"/>
          </p:nvPr>
        </p:nvSpPr>
        <p:spPr>
          <a:xfrm>
            <a:off x="0" y="0"/>
            <a:ext cx="9144000" cy="623400"/>
          </a:xfrm>
          <a:prstGeom prst="rect">
            <a:avLst/>
          </a:prstGeom>
          <a:solidFill>
            <a:srgbClr val="4A86E8"/>
          </a:solidFill>
        </p:spPr>
        <p:txBody>
          <a:bodyPr anchorCtr="0" anchor="t" bIns="91425" lIns="91425" spcFirstLastPara="1" rIns="91425" wrap="square" tIns="91425">
            <a:noAutofit/>
          </a:bodyPr>
          <a:lstStyle>
            <a:lvl1pPr lvl="0" algn="ctr">
              <a:spcBef>
                <a:spcPts val="0"/>
              </a:spcBef>
              <a:spcAft>
                <a:spcPts val="0"/>
              </a:spcAft>
              <a:buClr>
                <a:srgbClr val="FFFFFF"/>
              </a:buClr>
              <a:buSzPts val="2800"/>
              <a:buNone/>
              <a:defRPr>
                <a:solidFill>
                  <a:srgbClr val="FFFFFF"/>
                </a:solidFill>
              </a:defRPr>
            </a:lvl1pPr>
            <a:lvl2pPr lvl="1" algn="ctr">
              <a:spcBef>
                <a:spcPts val="0"/>
              </a:spcBef>
              <a:spcAft>
                <a:spcPts val="0"/>
              </a:spcAft>
              <a:buClr>
                <a:srgbClr val="FFFFFF"/>
              </a:buClr>
              <a:buSzPts val="2800"/>
              <a:buNone/>
              <a:defRPr>
                <a:solidFill>
                  <a:srgbClr val="FFFFFF"/>
                </a:solidFill>
              </a:defRPr>
            </a:lvl2pPr>
            <a:lvl3pPr lvl="2" algn="ctr">
              <a:spcBef>
                <a:spcPts val="0"/>
              </a:spcBef>
              <a:spcAft>
                <a:spcPts val="0"/>
              </a:spcAft>
              <a:buClr>
                <a:srgbClr val="FFFFFF"/>
              </a:buClr>
              <a:buSzPts val="2800"/>
              <a:buNone/>
              <a:defRPr>
                <a:solidFill>
                  <a:srgbClr val="FFFFFF"/>
                </a:solidFill>
              </a:defRPr>
            </a:lvl3pPr>
            <a:lvl4pPr lvl="3" algn="ctr">
              <a:spcBef>
                <a:spcPts val="0"/>
              </a:spcBef>
              <a:spcAft>
                <a:spcPts val="0"/>
              </a:spcAft>
              <a:buClr>
                <a:srgbClr val="FFFFFF"/>
              </a:buClr>
              <a:buSzPts val="2800"/>
              <a:buNone/>
              <a:defRPr>
                <a:solidFill>
                  <a:srgbClr val="FFFFFF"/>
                </a:solidFill>
              </a:defRPr>
            </a:lvl4pPr>
            <a:lvl5pPr lvl="4" algn="ctr">
              <a:spcBef>
                <a:spcPts val="0"/>
              </a:spcBef>
              <a:spcAft>
                <a:spcPts val="0"/>
              </a:spcAft>
              <a:buClr>
                <a:srgbClr val="FFFFFF"/>
              </a:buClr>
              <a:buSzPts val="2800"/>
              <a:buNone/>
              <a:defRPr>
                <a:solidFill>
                  <a:srgbClr val="FFFFFF"/>
                </a:solidFill>
              </a:defRPr>
            </a:lvl5pPr>
            <a:lvl6pPr lvl="5" algn="ctr">
              <a:spcBef>
                <a:spcPts val="0"/>
              </a:spcBef>
              <a:spcAft>
                <a:spcPts val="0"/>
              </a:spcAft>
              <a:buClr>
                <a:srgbClr val="FFFFFF"/>
              </a:buClr>
              <a:buSzPts val="2800"/>
              <a:buNone/>
              <a:defRPr>
                <a:solidFill>
                  <a:srgbClr val="FFFFFF"/>
                </a:solidFill>
              </a:defRPr>
            </a:lvl6pPr>
            <a:lvl7pPr lvl="6" algn="ctr">
              <a:spcBef>
                <a:spcPts val="0"/>
              </a:spcBef>
              <a:spcAft>
                <a:spcPts val="0"/>
              </a:spcAft>
              <a:buClr>
                <a:srgbClr val="FFFFFF"/>
              </a:buClr>
              <a:buSzPts val="2800"/>
              <a:buNone/>
              <a:defRPr>
                <a:solidFill>
                  <a:srgbClr val="FFFFFF"/>
                </a:solidFill>
              </a:defRPr>
            </a:lvl7pPr>
            <a:lvl8pPr lvl="7" algn="ctr">
              <a:spcBef>
                <a:spcPts val="0"/>
              </a:spcBef>
              <a:spcAft>
                <a:spcPts val="0"/>
              </a:spcAft>
              <a:buClr>
                <a:srgbClr val="FFFFFF"/>
              </a:buClr>
              <a:buSzPts val="2800"/>
              <a:buNone/>
              <a:defRPr>
                <a:solidFill>
                  <a:srgbClr val="FFFFFF"/>
                </a:solidFill>
              </a:defRPr>
            </a:lvl8pPr>
            <a:lvl9pPr lvl="8" algn="ctr">
              <a:spcBef>
                <a:spcPts val="0"/>
              </a:spcBef>
              <a:spcAft>
                <a:spcPts val="0"/>
              </a:spcAft>
              <a:buClr>
                <a:srgbClr val="FFFFFF"/>
              </a:buClr>
              <a:buSzPts val="2800"/>
              <a:buNone/>
              <a:defRPr>
                <a:solidFill>
                  <a:srgbClr val="FFFFFF"/>
                </a:solidFill>
              </a:defRPr>
            </a:lvl9pPr>
          </a:lstStyle>
          <a:p/>
        </p:txBody>
      </p:sp>
      <p:sp>
        <p:nvSpPr>
          <p:cNvPr id="246" name="Google Shape;246;p43"/>
          <p:cNvSpPr txBox="1"/>
          <p:nvPr>
            <p:ph idx="1" type="body"/>
          </p:nvPr>
        </p:nvSpPr>
        <p:spPr>
          <a:xfrm>
            <a:off x="311700" y="822175"/>
            <a:ext cx="8520600" cy="4134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1"/>
              </a:buClr>
              <a:buSzPts val="1300"/>
              <a:buFont typeface="Proxima Nova"/>
              <a:buChar char="●"/>
              <a:defRPr>
                <a:solidFill>
                  <a:schemeClr val="accent1"/>
                </a:solidFill>
                <a:latin typeface="Proxima Nova"/>
                <a:ea typeface="Proxima Nova"/>
                <a:cs typeface="Proxima Nova"/>
                <a:sym typeface="Proxima Nova"/>
              </a:defRPr>
            </a:lvl1pPr>
            <a:lvl2pPr indent="-298450" lvl="1" marL="914400">
              <a:spcBef>
                <a:spcPts val="1600"/>
              </a:spcBef>
              <a:spcAft>
                <a:spcPts val="0"/>
              </a:spcAft>
              <a:buClr>
                <a:schemeClr val="accent1"/>
              </a:buClr>
              <a:buSzPts val="1100"/>
              <a:buFont typeface="Proxima Nova"/>
              <a:buChar char="○"/>
              <a:defRPr>
                <a:solidFill>
                  <a:schemeClr val="accent1"/>
                </a:solidFill>
                <a:latin typeface="Proxima Nova"/>
                <a:ea typeface="Proxima Nova"/>
                <a:cs typeface="Proxima Nova"/>
                <a:sym typeface="Proxima Nova"/>
              </a:defRPr>
            </a:lvl2pPr>
            <a:lvl3pPr indent="-298450" lvl="2" marL="1371600">
              <a:spcBef>
                <a:spcPts val="1600"/>
              </a:spcBef>
              <a:spcAft>
                <a:spcPts val="0"/>
              </a:spcAft>
              <a:buClr>
                <a:schemeClr val="accent1"/>
              </a:buClr>
              <a:buSzPts val="1100"/>
              <a:buFont typeface="Proxima Nova"/>
              <a:buChar char="■"/>
              <a:defRPr>
                <a:solidFill>
                  <a:schemeClr val="accent1"/>
                </a:solidFill>
                <a:latin typeface="Proxima Nova"/>
                <a:ea typeface="Proxima Nova"/>
                <a:cs typeface="Proxima Nova"/>
                <a:sym typeface="Proxima Nova"/>
              </a:defRPr>
            </a:lvl3pPr>
            <a:lvl4pPr indent="-298450" lvl="3" marL="1828800">
              <a:spcBef>
                <a:spcPts val="1600"/>
              </a:spcBef>
              <a:spcAft>
                <a:spcPts val="0"/>
              </a:spcAft>
              <a:buClr>
                <a:schemeClr val="accent1"/>
              </a:buClr>
              <a:buSzPts val="1100"/>
              <a:buFont typeface="Proxima Nova"/>
              <a:buChar char="●"/>
              <a:defRPr>
                <a:solidFill>
                  <a:schemeClr val="accent1"/>
                </a:solidFill>
                <a:latin typeface="Proxima Nova"/>
                <a:ea typeface="Proxima Nova"/>
                <a:cs typeface="Proxima Nova"/>
                <a:sym typeface="Proxima Nova"/>
              </a:defRPr>
            </a:lvl4pPr>
            <a:lvl5pPr indent="-298450" lvl="4" marL="2286000">
              <a:spcBef>
                <a:spcPts val="1600"/>
              </a:spcBef>
              <a:spcAft>
                <a:spcPts val="0"/>
              </a:spcAft>
              <a:buClr>
                <a:schemeClr val="accent1"/>
              </a:buClr>
              <a:buSzPts val="1100"/>
              <a:buFont typeface="Proxima Nova"/>
              <a:buChar char="○"/>
              <a:defRPr>
                <a:solidFill>
                  <a:schemeClr val="accent1"/>
                </a:solidFill>
                <a:latin typeface="Proxima Nova"/>
                <a:ea typeface="Proxima Nova"/>
                <a:cs typeface="Proxima Nova"/>
                <a:sym typeface="Proxima Nova"/>
              </a:defRPr>
            </a:lvl5pPr>
            <a:lvl6pPr indent="-298450" lvl="5" marL="2743200">
              <a:spcBef>
                <a:spcPts val="1600"/>
              </a:spcBef>
              <a:spcAft>
                <a:spcPts val="0"/>
              </a:spcAft>
              <a:buClr>
                <a:schemeClr val="accent1"/>
              </a:buClr>
              <a:buSzPts val="1100"/>
              <a:buFont typeface="Proxima Nova"/>
              <a:buChar char="■"/>
              <a:defRPr>
                <a:solidFill>
                  <a:schemeClr val="accent1"/>
                </a:solidFill>
                <a:latin typeface="Proxima Nova"/>
                <a:ea typeface="Proxima Nova"/>
                <a:cs typeface="Proxima Nova"/>
                <a:sym typeface="Proxima Nova"/>
              </a:defRPr>
            </a:lvl6pPr>
            <a:lvl7pPr indent="-298450" lvl="6" marL="3200400">
              <a:spcBef>
                <a:spcPts val="1600"/>
              </a:spcBef>
              <a:spcAft>
                <a:spcPts val="0"/>
              </a:spcAft>
              <a:buClr>
                <a:schemeClr val="accent1"/>
              </a:buClr>
              <a:buSzPts val="1100"/>
              <a:buFont typeface="Proxima Nova"/>
              <a:buChar char="●"/>
              <a:defRPr>
                <a:solidFill>
                  <a:schemeClr val="accent1"/>
                </a:solidFill>
                <a:latin typeface="Proxima Nova"/>
                <a:ea typeface="Proxima Nova"/>
                <a:cs typeface="Proxima Nova"/>
                <a:sym typeface="Proxima Nova"/>
              </a:defRPr>
            </a:lvl7pPr>
            <a:lvl8pPr indent="-298450" lvl="7" marL="3657600">
              <a:spcBef>
                <a:spcPts val="1600"/>
              </a:spcBef>
              <a:spcAft>
                <a:spcPts val="0"/>
              </a:spcAft>
              <a:buClr>
                <a:schemeClr val="accent1"/>
              </a:buClr>
              <a:buSzPts val="1100"/>
              <a:buFont typeface="Proxima Nova"/>
              <a:buChar char="○"/>
              <a:defRPr>
                <a:solidFill>
                  <a:schemeClr val="accent1"/>
                </a:solidFill>
                <a:latin typeface="Proxima Nova"/>
                <a:ea typeface="Proxima Nova"/>
                <a:cs typeface="Proxima Nova"/>
                <a:sym typeface="Proxima Nova"/>
              </a:defRPr>
            </a:lvl8pPr>
            <a:lvl9pPr indent="-298450" lvl="8" marL="4114800">
              <a:spcBef>
                <a:spcPts val="1600"/>
              </a:spcBef>
              <a:spcAft>
                <a:spcPts val="1600"/>
              </a:spcAft>
              <a:buClr>
                <a:schemeClr val="accent1"/>
              </a:buClr>
              <a:buSzPts val="1100"/>
              <a:buFont typeface="Proxima Nova"/>
              <a:buChar char="■"/>
              <a:defRPr>
                <a:solidFill>
                  <a:schemeClr val="accent1"/>
                </a:solidFill>
                <a:latin typeface="Proxima Nova"/>
                <a:ea typeface="Proxima Nova"/>
                <a:cs typeface="Proxima Nova"/>
                <a:sym typeface="Proxima Nova"/>
              </a:defRPr>
            </a:lvl9pPr>
          </a:lstStyle>
          <a:p/>
        </p:txBody>
      </p:sp>
      <p:sp>
        <p:nvSpPr>
          <p:cNvPr id="247" name="Google Shape;247;p4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theme" Target="../theme/theme1.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119" name="Shape 119"/>
        <p:cNvGrpSpPr/>
        <p:nvPr/>
      </p:nvGrpSpPr>
      <p:grpSpPr>
        <a:xfrm>
          <a:off x="0" y="0"/>
          <a:ext cx="0" cy="0"/>
          <a:chOff x="0" y="0"/>
          <a:chExt cx="0" cy="0"/>
        </a:xfrm>
      </p:grpSpPr>
      <p:sp>
        <p:nvSpPr>
          <p:cNvPr id="120" name="Google Shape;120;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121" name="Google Shape;121;p30"/>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122" name="Google Shape;122;p30"/>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0.xml"/><Relationship Id="rId3" Type="http://schemas.openxmlformats.org/officeDocument/2006/relationships/hyperlink" Target="https://padlet.com/frontiera/global-health-then-and-now-99ipzvwf67wyv2zb"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hyperlink" Target="https://worldhealthorg.shinyapps.io/mpx_global/" TargetMode="External"/><Relationship Id="rId5" Type="http://schemas.openxmlformats.org/officeDocument/2006/relationships/image" Target="../media/image11.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hyperlink" Target="https://sdgs.un.org/goals" TargetMode="External"/><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6.xml"/><Relationship Id="rId3" Type="http://schemas.openxmlformats.org/officeDocument/2006/relationships/hyperlink" Target="https://pulitzercenter.org/stories/could-conflict-borne-superbug-bring-our-next-pandemi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7.xml"/><Relationship Id="rId3" Type="http://schemas.openxmlformats.org/officeDocument/2006/relationships/hyperlink" Target="https://pulitzercenter.org/stories/could-conflict-borne-superbug-bring-our-next-pandemic" TargetMode="External"/><Relationship Id="rId4" Type="http://schemas.openxmlformats.org/officeDocument/2006/relationships/image" Target="../media/image10.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8.xml"/><Relationship Id="rId3" Type="http://schemas.openxmlformats.org/officeDocument/2006/relationships/hyperlink" Target="https://docs.google.com/document/d/1JjAFdy8V6U5WNjDFJqVL1Q9nhTZIqiCSKrEXz8ApVL4/edit?tab=t.0" TargetMode="External"/><Relationship Id="rId4" Type="http://schemas.openxmlformats.org/officeDocument/2006/relationships/hyperlink" Target="https://pulitzercenter.org/stories/could-conflict-borne-superbug-bring-our-next-pandemic" TargetMode="External"/><Relationship Id="rId5" Type="http://schemas.openxmlformats.org/officeDocument/2006/relationships/hyperlink" Target="https://padlet.com/frontiera/global-health-from-between-shades-of-gray-to-the-present-99ipzvwf67wyv2zb" TargetMode="External"/><Relationship Id="rId6" Type="http://schemas.openxmlformats.org/officeDocument/2006/relationships/hyperlink" Target="https://docs.google.com/document/d/1JjAFdy8V6U5WNjDFJqVL1Q9nhTZIqiCSKrEXz8ApVL4/edit?tab=t.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9.xml"/><Relationship Id="rId3" Type="http://schemas.openxmlformats.org/officeDocument/2006/relationships/hyperlink" Target="https://docs.google.com/document/d/1JjAFdy8V6U5WNjDFJqVL1Q9nhTZIqiCSKrEXz8ApVL4/edit?tab=t.0" TargetMode="External"/><Relationship Id="rId4" Type="http://schemas.openxmlformats.org/officeDocument/2006/relationships/hyperlink" Target="https://docs.google.com/document/d/1JjAFdy8V6U5WNjDFJqVL1Q9nhTZIqiCSKrEXz8ApVL4/edit?tab=t.0" TargetMode="External"/><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DDDDD"/>
            </a:gs>
            <a:gs pos="100000">
              <a:srgbClr val="919191"/>
            </a:gs>
          </a:gsLst>
          <a:lin ang="5400012" scaled="0"/>
        </a:gradFill>
      </p:bgPr>
    </p:bg>
    <p:spTree>
      <p:nvGrpSpPr>
        <p:cNvPr id="251" name="Shape 251"/>
        <p:cNvGrpSpPr/>
        <p:nvPr/>
      </p:nvGrpSpPr>
      <p:grpSpPr>
        <a:xfrm>
          <a:off x="0" y="0"/>
          <a:ext cx="0" cy="0"/>
          <a:chOff x="0" y="0"/>
          <a:chExt cx="0" cy="0"/>
        </a:xfrm>
      </p:grpSpPr>
      <p:sp>
        <p:nvSpPr>
          <p:cNvPr id="252" name="Google Shape;252;p44"/>
          <p:cNvSpPr txBox="1"/>
          <p:nvPr/>
        </p:nvSpPr>
        <p:spPr>
          <a:xfrm>
            <a:off x="156600" y="87200"/>
            <a:ext cx="8823900" cy="65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chemeClr val="dk1"/>
                </a:solidFill>
                <a:latin typeface="Playfair Display"/>
                <a:ea typeface="Playfair Display"/>
                <a:cs typeface="Playfair Display"/>
                <a:sym typeface="Playfair Display"/>
              </a:rPr>
              <a:t>Lesson Agenda</a:t>
            </a:r>
            <a:endParaRPr b="1" sz="2800">
              <a:solidFill>
                <a:schemeClr val="dk1"/>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800">
              <a:solidFill>
                <a:schemeClr val="dk1"/>
              </a:solidFill>
              <a:latin typeface="Playfair Display"/>
              <a:ea typeface="Playfair Display"/>
              <a:cs typeface="Playfair Display"/>
              <a:sym typeface="Playfair Display"/>
            </a:endParaRPr>
          </a:p>
          <a:p>
            <a:pPr indent="0" lvl="0" marL="0" rtl="0" algn="l">
              <a:lnSpc>
                <a:spcPct val="100000"/>
              </a:lnSpc>
              <a:spcBef>
                <a:spcPts val="0"/>
              </a:spcBef>
              <a:spcAft>
                <a:spcPts val="3000"/>
              </a:spcAft>
              <a:buNone/>
            </a:pPr>
            <a:r>
              <a:t/>
            </a:r>
            <a:endParaRPr sz="2200">
              <a:solidFill>
                <a:schemeClr val="dk1"/>
              </a:solidFill>
              <a:highlight>
                <a:srgbClr val="073763"/>
              </a:highlight>
              <a:latin typeface="Playfair Display"/>
              <a:ea typeface="Playfair Display"/>
              <a:cs typeface="Playfair Display"/>
              <a:sym typeface="Playfair Display"/>
            </a:endParaRPr>
          </a:p>
        </p:txBody>
      </p:sp>
      <p:sp>
        <p:nvSpPr>
          <p:cNvPr id="253" name="Google Shape;253;p44"/>
          <p:cNvSpPr txBox="1"/>
          <p:nvPr/>
        </p:nvSpPr>
        <p:spPr>
          <a:xfrm>
            <a:off x="207200" y="838350"/>
            <a:ext cx="8773200" cy="41727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chemeClr val="dk1"/>
              </a:buClr>
              <a:buSzPts val="2200"/>
              <a:buFont typeface="Cambria"/>
              <a:buAutoNum type="arabicPeriod"/>
            </a:pPr>
            <a:r>
              <a:rPr i="1" lang="en" sz="2200">
                <a:solidFill>
                  <a:schemeClr val="dk1"/>
                </a:solidFill>
                <a:latin typeface="Cambria"/>
                <a:ea typeface="Cambria"/>
                <a:cs typeface="Cambria"/>
                <a:sym typeface="Cambria"/>
              </a:rPr>
              <a:t>Between Shades of Gray</a:t>
            </a:r>
            <a:r>
              <a:rPr lang="en" sz="2200">
                <a:solidFill>
                  <a:schemeClr val="dk1"/>
                </a:solidFill>
                <a:latin typeface="Cambria"/>
                <a:ea typeface="Cambria"/>
                <a:cs typeface="Cambria"/>
                <a:sym typeface="Cambria"/>
              </a:rPr>
              <a:t>: </a:t>
            </a:r>
            <a:endParaRPr sz="2200">
              <a:solidFill>
                <a:schemeClr val="dk1"/>
              </a:solidFill>
              <a:latin typeface="Cambria"/>
              <a:ea typeface="Cambria"/>
              <a:cs typeface="Cambria"/>
              <a:sym typeface="Cambria"/>
            </a:endParaRPr>
          </a:p>
          <a:p>
            <a:pPr indent="0" lvl="0" marL="457200" rtl="0" algn="l">
              <a:lnSpc>
                <a:spcPct val="115000"/>
              </a:lnSpc>
              <a:spcBef>
                <a:spcPts val="0"/>
              </a:spcBef>
              <a:spcAft>
                <a:spcPts val="0"/>
              </a:spcAft>
              <a:buNone/>
            </a:pPr>
            <a:r>
              <a:rPr lang="en" sz="2200">
                <a:solidFill>
                  <a:schemeClr val="dk1"/>
                </a:solidFill>
                <a:latin typeface="Cambria"/>
                <a:ea typeface="Cambria"/>
                <a:cs typeface="Cambria"/>
                <a:sym typeface="Cambria"/>
              </a:rPr>
              <a:t>This Week’s Underreported Lens: Global Health - Day 2</a:t>
            </a:r>
            <a:endParaRPr sz="2200">
              <a:solidFill>
                <a:schemeClr val="dk1"/>
              </a:solidFill>
              <a:latin typeface="Cambria"/>
              <a:ea typeface="Cambria"/>
              <a:cs typeface="Cambria"/>
              <a:sym typeface="Cambria"/>
            </a:endParaRPr>
          </a:p>
          <a:p>
            <a:pPr indent="-368300" lvl="0" marL="457200" rtl="0" algn="l">
              <a:lnSpc>
                <a:spcPct val="115000"/>
              </a:lnSpc>
              <a:spcBef>
                <a:spcPts val="0"/>
              </a:spcBef>
              <a:spcAft>
                <a:spcPts val="0"/>
              </a:spcAft>
              <a:buClr>
                <a:schemeClr val="dk1"/>
              </a:buClr>
              <a:buSzPts val="2200"/>
              <a:buFont typeface="Cambria"/>
              <a:buAutoNum type="arabicPeriod"/>
            </a:pPr>
            <a:r>
              <a:rPr lang="en" sz="2200">
                <a:solidFill>
                  <a:schemeClr val="dk1"/>
                </a:solidFill>
                <a:latin typeface="Cambria"/>
                <a:ea typeface="Cambria"/>
                <a:cs typeface="Cambria"/>
                <a:sym typeface="Cambria"/>
              </a:rPr>
              <a:t>A </a:t>
            </a:r>
            <a:r>
              <a:rPr lang="en" sz="2200">
                <a:solidFill>
                  <a:schemeClr val="dk1"/>
                </a:solidFill>
                <a:latin typeface="Cambria"/>
                <a:ea typeface="Cambria"/>
                <a:cs typeface="Cambria"/>
                <a:sym typeface="Cambria"/>
              </a:rPr>
              <a:t>Global World News Story</a:t>
            </a:r>
            <a:endParaRPr sz="2200">
              <a:solidFill>
                <a:schemeClr val="dk1"/>
              </a:solidFill>
              <a:latin typeface="Cambria"/>
              <a:ea typeface="Cambria"/>
              <a:cs typeface="Cambria"/>
              <a:sym typeface="Cambria"/>
            </a:endParaRPr>
          </a:p>
          <a:p>
            <a:pPr indent="-368300" lvl="0" marL="457200" rtl="0" algn="l">
              <a:lnSpc>
                <a:spcPct val="115000"/>
              </a:lnSpc>
              <a:spcBef>
                <a:spcPts val="0"/>
              </a:spcBef>
              <a:spcAft>
                <a:spcPts val="0"/>
              </a:spcAft>
              <a:buClr>
                <a:schemeClr val="dk1"/>
              </a:buClr>
              <a:buSzPts val="2200"/>
              <a:buFont typeface="Cambria"/>
              <a:buAutoNum type="arabicPeriod"/>
            </a:pPr>
            <a:r>
              <a:rPr lang="en" sz="2200">
                <a:solidFill>
                  <a:schemeClr val="dk1"/>
                </a:solidFill>
                <a:latin typeface="Cambria"/>
                <a:ea typeface="Cambria"/>
                <a:cs typeface="Cambria"/>
                <a:sym typeface="Cambria"/>
              </a:rPr>
              <a:t>Essential Questions - Quick Review</a:t>
            </a:r>
            <a:endParaRPr sz="2200">
              <a:solidFill>
                <a:schemeClr val="dk1"/>
              </a:solidFill>
              <a:latin typeface="Cambria"/>
              <a:ea typeface="Cambria"/>
              <a:cs typeface="Cambria"/>
              <a:sym typeface="Cambria"/>
            </a:endParaRPr>
          </a:p>
          <a:p>
            <a:pPr indent="-368300" lvl="0" marL="457200" rtl="0" algn="l">
              <a:lnSpc>
                <a:spcPct val="115000"/>
              </a:lnSpc>
              <a:spcBef>
                <a:spcPts val="0"/>
              </a:spcBef>
              <a:spcAft>
                <a:spcPts val="0"/>
              </a:spcAft>
              <a:buClr>
                <a:schemeClr val="dk1"/>
              </a:buClr>
              <a:buSzPts val="2200"/>
              <a:buFont typeface="Cambria"/>
              <a:buAutoNum type="arabicPeriod"/>
            </a:pPr>
            <a:r>
              <a:rPr lang="en" sz="2200">
                <a:solidFill>
                  <a:schemeClr val="dk1"/>
                </a:solidFill>
                <a:latin typeface="Cambria"/>
                <a:ea typeface="Cambria"/>
                <a:cs typeface="Cambria"/>
                <a:sym typeface="Cambria"/>
              </a:rPr>
              <a:t>Pulitzer Center Underreported Story</a:t>
            </a:r>
            <a:endParaRPr sz="2200">
              <a:solidFill>
                <a:schemeClr val="dk1"/>
              </a:solidFill>
              <a:latin typeface="Cambria"/>
              <a:ea typeface="Cambria"/>
              <a:cs typeface="Cambria"/>
              <a:sym typeface="Cambria"/>
            </a:endParaRPr>
          </a:p>
          <a:p>
            <a:pPr indent="-368300" lvl="1" marL="914400" rtl="0" algn="l">
              <a:lnSpc>
                <a:spcPct val="115000"/>
              </a:lnSpc>
              <a:spcBef>
                <a:spcPts val="0"/>
              </a:spcBef>
              <a:spcAft>
                <a:spcPts val="0"/>
              </a:spcAft>
              <a:buClr>
                <a:schemeClr val="dk1"/>
              </a:buClr>
              <a:buSzPts val="2200"/>
              <a:buFont typeface="Cambria"/>
              <a:buAutoNum type="alphaLcPeriod"/>
            </a:pPr>
            <a:r>
              <a:rPr lang="en" sz="2200">
                <a:solidFill>
                  <a:schemeClr val="dk1"/>
                </a:solidFill>
                <a:latin typeface="Cambria"/>
                <a:ea typeface="Cambria"/>
                <a:cs typeface="Cambria"/>
                <a:sym typeface="Cambria"/>
              </a:rPr>
              <a:t>Finish Questions</a:t>
            </a:r>
            <a:endParaRPr sz="2200">
              <a:solidFill>
                <a:schemeClr val="dk1"/>
              </a:solidFill>
              <a:latin typeface="Cambria"/>
              <a:ea typeface="Cambria"/>
              <a:cs typeface="Cambria"/>
              <a:sym typeface="Cambria"/>
            </a:endParaRPr>
          </a:p>
          <a:p>
            <a:pPr indent="-368300" lvl="1" marL="914400" rtl="0" algn="l">
              <a:lnSpc>
                <a:spcPct val="115000"/>
              </a:lnSpc>
              <a:spcBef>
                <a:spcPts val="0"/>
              </a:spcBef>
              <a:spcAft>
                <a:spcPts val="0"/>
              </a:spcAft>
              <a:buClr>
                <a:schemeClr val="dk1"/>
              </a:buClr>
              <a:buSzPts val="2200"/>
              <a:buFont typeface="Cambria"/>
              <a:buAutoNum type="alphaLcPeriod"/>
            </a:pPr>
            <a:r>
              <a:rPr lang="en" sz="2200">
                <a:solidFill>
                  <a:schemeClr val="dk1"/>
                </a:solidFill>
                <a:latin typeface="Cambria"/>
                <a:ea typeface="Cambria"/>
                <a:cs typeface="Cambria"/>
                <a:sym typeface="Cambria"/>
              </a:rPr>
              <a:t>Group Discussion</a:t>
            </a:r>
            <a:endParaRPr sz="2200">
              <a:solidFill>
                <a:schemeClr val="dk1"/>
              </a:solidFill>
              <a:latin typeface="Cambria"/>
              <a:ea typeface="Cambria"/>
              <a:cs typeface="Cambria"/>
              <a:sym typeface="Cambria"/>
            </a:endParaRPr>
          </a:p>
          <a:p>
            <a:pPr indent="-368300" lvl="0" marL="457200" rtl="0" algn="l">
              <a:lnSpc>
                <a:spcPct val="115000"/>
              </a:lnSpc>
              <a:spcBef>
                <a:spcPts val="0"/>
              </a:spcBef>
              <a:spcAft>
                <a:spcPts val="0"/>
              </a:spcAft>
              <a:buClr>
                <a:schemeClr val="dk1"/>
              </a:buClr>
              <a:buSzPts val="2200"/>
              <a:buFont typeface="Cambria"/>
              <a:buAutoNum type="arabicPeriod"/>
            </a:pPr>
            <a:r>
              <a:rPr lang="en" sz="2200">
                <a:solidFill>
                  <a:schemeClr val="dk1"/>
                </a:solidFill>
                <a:latin typeface="Cambria"/>
                <a:ea typeface="Cambria"/>
                <a:cs typeface="Cambria"/>
                <a:sym typeface="Cambria"/>
              </a:rPr>
              <a:t>Advocating for Global Health: A Mini-Advocacy Project</a:t>
            </a:r>
            <a:endParaRPr sz="2200">
              <a:solidFill>
                <a:schemeClr val="dk1"/>
              </a:solidFill>
              <a:latin typeface="Cambria"/>
              <a:ea typeface="Cambria"/>
              <a:cs typeface="Cambria"/>
              <a:sym typeface="Cambria"/>
            </a:endParaRPr>
          </a:p>
          <a:p>
            <a:pPr indent="-368300" lvl="1" marL="914400" rtl="0" algn="l">
              <a:lnSpc>
                <a:spcPct val="115000"/>
              </a:lnSpc>
              <a:spcBef>
                <a:spcPts val="0"/>
              </a:spcBef>
              <a:spcAft>
                <a:spcPts val="0"/>
              </a:spcAft>
              <a:buClr>
                <a:schemeClr val="dk1"/>
              </a:buClr>
              <a:buSzPts val="2200"/>
              <a:buFont typeface="Cambria"/>
              <a:buAutoNum type="alphaLcPeriod"/>
            </a:pPr>
            <a:r>
              <a:rPr lang="en" sz="2200">
                <a:solidFill>
                  <a:schemeClr val="dk1"/>
                </a:solidFill>
                <a:latin typeface="Cambria"/>
                <a:ea typeface="Cambria"/>
                <a:cs typeface="Cambria"/>
                <a:sym typeface="Cambria"/>
              </a:rPr>
              <a:t>Intro to Mini-Project</a:t>
            </a:r>
            <a:endParaRPr sz="2200">
              <a:solidFill>
                <a:schemeClr val="dk1"/>
              </a:solidFill>
              <a:latin typeface="Cambria"/>
              <a:ea typeface="Cambria"/>
              <a:cs typeface="Cambria"/>
              <a:sym typeface="Cambria"/>
            </a:endParaRPr>
          </a:p>
          <a:p>
            <a:pPr indent="-368300" lvl="1" marL="914400" rtl="0" algn="l">
              <a:lnSpc>
                <a:spcPct val="115000"/>
              </a:lnSpc>
              <a:spcBef>
                <a:spcPts val="0"/>
              </a:spcBef>
              <a:spcAft>
                <a:spcPts val="0"/>
              </a:spcAft>
              <a:buClr>
                <a:schemeClr val="dk1"/>
              </a:buClr>
              <a:buSzPts val="2200"/>
              <a:buFont typeface="Cambria"/>
              <a:buAutoNum type="alphaLcPeriod"/>
            </a:pPr>
            <a:r>
              <a:rPr lang="en" sz="2200">
                <a:solidFill>
                  <a:schemeClr val="dk1"/>
                </a:solidFill>
                <a:latin typeface="Cambria"/>
                <a:ea typeface="Cambria"/>
                <a:cs typeface="Cambria"/>
                <a:sym typeface="Cambria"/>
              </a:rPr>
              <a:t>Worktime</a:t>
            </a:r>
            <a:endParaRPr sz="2200">
              <a:solidFill>
                <a:schemeClr val="dk1"/>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latin typeface="Cambria"/>
              <a:ea typeface="Cambria"/>
              <a:cs typeface="Cambria"/>
              <a:sym typeface="Cambria"/>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latin typeface="Cambria"/>
              <a:ea typeface="Cambria"/>
              <a:cs typeface="Cambria"/>
              <a:sym typeface="Cambria"/>
            </a:endParaRPr>
          </a:p>
          <a:p>
            <a:pPr indent="0" lvl="0" marL="0" rtl="0" algn="l">
              <a:lnSpc>
                <a:spcPct val="115000"/>
              </a:lnSpc>
              <a:spcBef>
                <a:spcPts val="0"/>
              </a:spcBef>
              <a:spcAft>
                <a:spcPts val="0"/>
              </a:spcAft>
              <a:buNone/>
            </a:pPr>
            <a:r>
              <a:t/>
            </a:r>
            <a:endParaRPr b="1" sz="1600">
              <a:solidFill>
                <a:srgbClr val="FFFFFF"/>
              </a:solidFill>
              <a:latin typeface="Cambria"/>
              <a:ea typeface="Cambria"/>
              <a:cs typeface="Cambria"/>
              <a:sym typeface="Cambria"/>
            </a:endParaRPr>
          </a:p>
        </p:txBody>
      </p:sp>
      <p:pic>
        <p:nvPicPr>
          <p:cNvPr descr="What if the world was one country? A psychologist on why we need to think  beyond borders" id="254" name="Google Shape;254;p44"/>
          <p:cNvPicPr preferRelativeResize="0"/>
          <p:nvPr/>
        </p:nvPicPr>
        <p:blipFill rotWithShape="1">
          <a:blip r:embed="rId3">
            <a:alphaModFix/>
          </a:blip>
          <a:srcRect b="11748" l="11683" r="11652" t="12551"/>
          <a:stretch/>
        </p:blipFill>
        <p:spPr>
          <a:xfrm>
            <a:off x="7486075" y="150950"/>
            <a:ext cx="1236101" cy="1220650"/>
          </a:xfrm>
          <a:prstGeom prst="rect">
            <a:avLst/>
          </a:prstGeom>
          <a:noFill/>
          <a:ln>
            <a:noFill/>
          </a:ln>
        </p:spPr>
      </p:pic>
      <p:pic>
        <p:nvPicPr>
          <p:cNvPr id="255" name="Google Shape;255;p44"/>
          <p:cNvPicPr preferRelativeResize="0"/>
          <p:nvPr/>
        </p:nvPicPr>
        <p:blipFill>
          <a:blip r:embed="rId4">
            <a:alphaModFix/>
          </a:blip>
          <a:stretch>
            <a:fillRect/>
          </a:stretch>
        </p:blipFill>
        <p:spPr>
          <a:xfrm>
            <a:off x="7599900" y="1535375"/>
            <a:ext cx="1008450" cy="1515450"/>
          </a:xfrm>
          <a:prstGeom prst="rect">
            <a:avLst/>
          </a:prstGeom>
          <a:noFill/>
          <a:ln cap="flat" cmpd="sng" w="19050">
            <a:solidFill>
              <a:srgbClr val="233A44"/>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3"/>
          <p:cNvSpPr txBox="1"/>
          <p:nvPr>
            <p:ph idx="4294967295" type="title"/>
          </p:nvPr>
        </p:nvSpPr>
        <p:spPr>
          <a:xfrm>
            <a:off x="0" y="0"/>
            <a:ext cx="9144000" cy="6234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000000"/>
                </a:solidFill>
                <a:latin typeface="Cambria"/>
                <a:ea typeface="Cambria"/>
                <a:cs typeface="Cambria"/>
                <a:sym typeface="Cambria"/>
              </a:rPr>
              <a:t>Advocating for Global Health - Padlet Post!</a:t>
            </a:r>
            <a:endParaRPr b="1" i="1">
              <a:latin typeface="Cambria"/>
              <a:ea typeface="Cambria"/>
              <a:cs typeface="Cambria"/>
              <a:sym typeface="Cambria"/>
            </a:endParaRPr>
          </a:p>
          <a:p>
            <a:pPr indent="0" lvl="0" marL="0" rtl="0" algn="ctr">
              <a:spcBef>
                <a:spcPts val="0"/>
              </a:spcBef>
              <a:spcAft>
                <a:spcPts val="0"/>
              </a:spcAft>
              <a:buNone/>
            </a:pPr>
            <a:r>
              <a:t/>
            </a:r>
            <a:endParaRPr b="1" sz="3200">
              <a:solidFill>
                <a:srgbClr val="000000"/>
              </a:solidFill>
              <a:latin typeface="Playfair Display"/>
              <a:ea typeface="Playfair Display"/>
              <a:cs typeface="Playfair Display"/>
              <a:sym typeface="Playfair Display"/>
            </a:endParaRPr>
          </a:p>
        </p:txBody>
      </p:sp>
      <p:pic>
        <p:nvPicPr>
          <p:cNvPr id="336" name="Google Shape;336;p53">
            <a:hlinkClick r:id="rId3"/>
          </p:cNvPr>
          <p:cNvPicPr preferRelativeResize="0"/>
          <p:nvPr/>
        </p:nvPicPr>
        <p:blipFill rotWithShape="1">
          <a:blip r:embed="rId4">
            <a:alphaModFix/>
          </a:blip>
          <a:srcRect b="583" l="0" r="0" t="583"/>
          <a:stretch/>
        </p:blipFill>
        <p:spPr>
          <a:xfrm>
            <a:off x="81375" y="763275"/>
            <a:ext cx="9062625" cy="4141901"/>
          </a:xfrm>
          <a:prstGeom prst="rect">
            <a:avLst/>
          </a:prstGeom>
          <a:noFill/>
          <a:ln cap="flat" cmpd="sng" w="9525">
            <a:solidFill>
              <a:schemeClr val="dk2"/>
            </a:solidFill>
            <a:prstDash val="solid"/>
            <a:round/>
            <a:headEnd len="sm" w="sm" type="none"/>
            <a:tailEnd len="sm" w="sm" type="none"/>
          </a:ln>
        </p:spPr>
      </p:pic>
      <p:sp>
        <p:nvSpPr>
          <p:cNvPr id="337" name="Google Shape;337;p53"/>
          <p:cNvSpPr txBox="1"/>
          <p:nvPr/>
        </p:nvSpPr>
        <p:spPr>
          <a:xfrm rot="-307544">
            <a:off x="910358" y="2563306"/>
            <a:ext cx="6410234" cy="818679"/>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1A1A1A"/>
                </a:solidFill>
                <a:latin typeface="Cambria"/>
                <a:ea typeface="Cambria"/>
                <a:cs typeface="Cambria"/>
                <a:sym typeface="Cambria"/>
              </a:rPr>
              <a:t>Post your letter, flyer, or video to Padlet!</a:t>
            </a:r>
            <a:endParaRPr sz="2000">
              <a:solidFill>
                <a:srgbClr val="1A1A1A"/>
              </a:solidFill>
              <a:latin typeface="Cambria"/>
              <a:ea typeface="Cambria"/>
              <a:cs typeface="Cambria"/>
              <a:sym typeface="Cambria"/>
            </a:endParaRPr>
          </a:p>
          <a:p>
            <a:pPr indent="0" lvl="0" marL="0" rtl="0" algn="ctr">
              <a:spcBef>
                <a:spcPts val="0"/>
              </a:spcBef>
              <a:spcAft>
                <a:spcPts val="0"/>
              </a:spcAft>
              <a:buNone/>
            </a:pPr>
            <a:r>
              <a:rPr lang="en" sz="2000">
                <a:solidFill>
                  <a:srgbClr val="1A1A1A"/>
                </a:solidFill>
                <a:latin typeface="Cambria"/>
                <a:ea typeface="Cambria"/>
                <a:cs typeface="Cambria"/>
                <a:sym typeface="Cambria"/>
              </a:rPr>
              <a:t>Like &amp; Comment on 3 “Most Effective” Advocacy Projects. </a:t>
            </a:r>
            <a:endParaRPr sz="2000">
              <a:solidFill>
                <a:srgbClr val="1A1A1A"/>
              </a:solidFill>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4"/>
          <p:cNvSpPr txBox="1"/>
          <p:nvPr/>
        </p:nvSpPr>
        <p:spPr>
          <a:xfrm>
            <a:off x="106325" y="1107173"/>
            <a:ext cx="8955000" cy="2233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2200">
                <a:solidFill>
                  <a:schemeClr val="dk1"/>
                </a:solidFill>
                <a:latin typeface="Cambria"/>
                <a:ea typeface="Cambria"/>
                <a:cs typeface="Cambria"/>
                <a:sym typeface="Cambria"/>
              </a:rPr>
              <a:t>Finish and Post your Advocacy Project on Padlet.</a:t>
            </a:r>
            <a:endParaRPr sz="2200">
              <a:solidFill>
                <a:schemeClr val="dk1"/>
              </a:solidFill>
              <a:latin typeface="Cambria"/>
              <a:ea typeface="Cambria"/>
              <a:cs typeface="Cambria"/>
              <a:sym typeface="Cambria"/>
            </a:endParaRPr>
          </a:p>
          <a:p>
            <a:pPr indent="0" lvl="0" marL="0" rtl="0" algn="ctr">
              <a:lnSpc>
                <a:spcPct val="115000"/>
              </a:lnSpc>
              <a:spcBef>
                <a:spcPts val="0"/>
              </a:spcBef>
              <a:spcAft>
                <a:spcPts val="0"/>
              </a:spcAft>
              <a:buClr>
                <a:schemeClr val="dk1"/>
              </a:buClr>
              <a:buSzPts val="1100"/>
              <a:buFont typeface="Arial"/>
              <a:buNone/>
            </a:pPr>
            <a:r>
              <a:rPr lang="en" sz="2200">
                <a:solidFill>
                  <a:schemeClr val="dk1"/>
                </a:solidFill>
                <a:latin typeface="Cambria"/>
                <a:ea typeface="Cambria"/>
                <a:cs typeface="Cambria"/>
                <a:sym typeface="Cambria"/>
              </a:rPr>
              <a:t>Like and Comment on 3 “Most Effective” Advocacy Projects!</a:t>
            </a:r>
            <a:endParaRPr sz="2200">
              <a:solidFill>
                <a:schemeClr val="dk1"/>
              </a:solidFill>
              <a:latin typeface="Cambria"/>
              <a:ea typeface="Cambria"/>
              <a:cs typeface="Cambria"/>
              <a:sym typeface="Cambria"/>
            </a:endParaRPr>
          </a:p>
          <a:p>
            <a:pPr indent="457200" lvl="0" marL="1371600" rtl="0" algn="l">
              <a:lnSpc>
                <a:spcPct val="115000"/>
              </a:lnSpc>
              <a:spcBef>
                <a:spcPts val="0"/>
              </a:spcBef>
              <a:spcAft>
                <a:spcPts val="0"/>
              </a:spcAft>
              <a:buClr>
                <a:schemeClr val="dk1"/>
              </a:buClr>
              <a:buSzPts val="1100"/>
              <a:buFont typeface="Arial"/>
              <a:buNone/>
            </a:pPr>
            <a:r>
              <a:t/>
            </a:r>
            <a:endParaRPr sz="500">
              <a:solidFill>
                <a:schemeClr val="dk1"/>
              </a:solidFill>
              <a:latin typeface="Cambria"/>
              <a:ea typeface="Cambria"/>
              <a:cs typeface="Cambria"/>
              <a:sym typeface="Cambria"/>
            </a:endParaRPr>
          </a:p>
          <a:p>
            <a:pPr indent="0" lvl="0" marL="0" rtl="0" algn="l">
              <a:lnSpc>
                <a:spcPct val="115000"/>
              </a:lnSpc>
              <a:spcBef>
                <a:spcPts val="0"/>
              </a:spcBef>
              <a:spcAft>
                <a:spcPts val="0"/>
              </a:spcAft>
              <a:buNone/>
            </a:pPr>
            <a:r>
              <a:t/>
            </a:r>
            <a:endParaRPr sz="1500">
              <a:solidFill>
                <a:schemeClr val="dk1"/>
              </a:solidFill>
              <a:latin typeface="Cambria"/>
              <a:ea typeface="Cambria"/>
              <a:cs typeface="Cambria"/>
              <a:sym typeface="Cambria"/>
            </a:endParaRPr>
          </a:p>
          <a:p>
            <a:pPr indent="0" lvl="0" marL="0" rtl="0" algn="l">
              <a:lnSpc>
                <a:spcPct val="115000"/>
              </a:lnSpc>
              <a:spcBef>
                <a:spcPts val="0"/>
              </a:spcBef>
              <a:spcAft>
                <a:spcPts val="0"/>
              </a:spcAft>
              <a:buNone/>
            </a:pPr>
            <a:r>
              <a:t/>
            </a:r>
            <a:endParaRPr sz="1500">
              <a:solidFill>
                <a:schemeClr val="dk1"/>
              </a:solidFill>
              <a:latin typeface="Cambria"/>
              <a:ea typeface="Cambria"/>
              <a:cs typeface="Cambria"/>
              <a:sym typeface="Cambria"/>
            </a:endParaRPr>
          </a:p>
          <a:p>
            <a:pPr indent="0" lvl="0" marL="0" rtl="0" algn="l">
              <a:lnSpc>
                <a:spcPct val="115000"/>
              </a:lnSpc>
              <a:spcBef>
                <a:spcPts val="0"/>
              </a:spcBef>
              <a:spcAft>
                <a:spcPts val="0"/>
              </a:spcAft>
              <a:buNone/>
            </a:pPr>
            <a:r>
              <a:t/>
            </a:r>
            <a:endParaRPr sz="1500">
              <a:solidFill>
                <a:schemeClr val="dk1"/>
              </a:solidFill>
              <a:latin typeface="Cambria"/>
              <a:ea typeface="Cambria"/>
              <a:cs typeface="Cambria"/>
              <a:sym typeface="Cambria"/>
            </a:endParaRPr>
          </a:p>
          <a:p>
            <a:pPr indent="0" lvl="0" marL="0" rtl="0" algn="ctr">
              <a:spcBef>
                <a:spcPts val="0"/>
              </a:spcBef>
              <a:spcAft>
                <a:spcPts val="0"/>
              </a:spcAft>
              <a:buNone/>
            </a:pPr>
            <a:r>
              <a:t/>
            </a:r>
            <a:endParaRPr sz="2500">
              <a:solidFill>
                <a:schemeClr val="dk1"/>
              </a:solidFill>
              <a:latin typeface="Cambria"/>
              <a:ea typeface="Cambria"/>
              <a:cs typeface="Cambria"/>
              <a:sym typeface="Cambria"/>
            </a:endParaRPr>
          </a:p>
        </p:txBody>
      </p:sp>
      <p:sp>
        <p:nvSpPr>
          <p:cNvPr id="343" name="Google Shape;343;p54"/>
          <p:cNvSpPr txBox="1"/>
          <p:nvPr>
            <p:ph idx="4294967295" type="title"/>
          </p:nvPr>
        </p:nvSpPr>
        <p:spPr>
          <a:xfrm>
            <a:off x="11" y="0"/>
            <a:ext cx="9144000" cy="623400"/>
          </a:xfrm>
          <a:prstGeom prst="rect">
            <a:avLst/>
          </a:prstGeom>
          <a:solidFill>
            <a:srgbClr val="D9D2E9"/>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Cambria"/>
                <a:ea typeface="Cambria"/>
                <a:cs typeface="Cambria"/>
                <a:sym typeface="Cambria"/>
              </a:rPr>
              <a:t>Homework</a:t>
            </a:r>
            <a:endParaRPr b="1">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graphicFrame>
        <p:nvGraphicFramePr>
          <p:cNvPr id="260" name="Google Shape;260;p45"/>
          <p:cNvGraphicFramePr/>
          <p:nvPr/>
        </p:nvGraphicFramePr>
        <p:xfrm>
          <a:off x="320450" y="749775"/>
          <a:ext cx="3000000" cy="3000000"/>
        </p:xfrm>
        <a:graphic>
          <a:graphicData uri="http://schemas.openxmlformats.org/drawingml/2006/table">
            <a:tbl>
              <a:tblPr>
                <a:noFill/>
                <a:tableStyleId>{C09E6018-5C79-4D87-B376-0104DB60C446}</a:tableStyleId>
              </a:tblPr>
              <a:tblGrid>
                <a:gridCol w="8527200"/>
              </a:tblGrid>
              <a:tr h="1039375">
                <a:tc>
                  <a:txBody>
                    <a:bodyPr/>
                    <a:lstStyle/>
                    <a:p>
                      <a:pPr indent="0" lvl="0" marL="0" rtl="0" algn="ctr">
                        <a:spcBef>
                          <a:spcPts val="0"/>
                        </a:spcBef>
                        <a:spcAft>
                          <a:spcPts val="0"/>
                        </a:spcAft>
                        <a:buNone/>
                      </a:pPr>
                      <a:r>
                        <a:rPr b="1" lang="en" sz="2400">
                          <a:latin typeface="Cambria"/>
                          <a:ea typeface="Cambria"/>
                          <a:cs typeface="Cambria"/>
                          <a:sym typeface="Cambria"/>
                        </a:rPr>
                        <a:t>Lesson Title</a:t>
                      </a:r>
                      <a:endParaRPr sz="2200">
                        <a:solidFill>
                          <a:schemeClr val="dk1"/>
                        </a:solidFill>
                        <a:latin typeface="Cambria"/>
                        <a:ea typeface="Cambria"/>
                        <a:cs typeface="Cambria"/>
                        <a:sym typeface="Cambria"/>
                      </a:endParaRPr>
                    </a:p>
                    <a:p>
                      <a:pPr indent="0" lvl="0" marL="0" rtl="0" algn="ctr">
                        <a:spcBef>
                          <a:spcPts val="0"/>
                        </a:spcBef>
                        <a:spcAft>
                          <a:spcPts val="0"/>
                        </a:spcAft>
                        <a:buClr>
                          <a:schemeClr val="dk1"/>
                        </a:buClr>
                        <a:buSzPts val="1100"/>
                        <a:buFont typeface="Arial"/>
                        <a:buNone/>
                      </a:pPr>
                      <a:r>
                        <a:rPr lang="en" sz="2000">
                          <a:solidFill>
                            <a:schemeClr val="dk1"/>
                          </a:solidFill>
                          <a:latin typeface="Cambria"/>
                          <a:ea typeface="Cambria"/>
                          <a:cs typeface="Cambria"/>
                          <a:sym typeface="Cambria"/>
                        </a:rPr>
                        <a:t>“Objects in the Mirror are Closer Than They Appear”: </a:t>
                      </a:r>
                      <a:endParaRPr sz="2000">
                        <a:solidFill>
                          <a:schemeClr val="dk1"/>
                        </a:solidFill>
                        <a:latin typeface="Cambria"/>
                        <a:ea typeface="Cambria"/>
                        <a:cs typeface="Cambria"/>
                        <a:sym typeface="Cambria"/>
                      </a:endParaRPr>
                    </a:p>
                    <a:p>
                      <a:pPr indent="0" lvl="0" marL="0" rtl="0" algn="ctr">
                        <a:spcBef>
                          <a:spcPts val="0"/>
                        </a:spcBef>
                        <a:spcAft>
                          <a:spcPts val="0"/>
                        </a:spcAft>
                        <a:buClr>
                          <a:schemeClr val="dk1"/>
                        </a:buClr>
                        <a:buSzPts val="1100"/>
                        <a:buFont typeface="Arial"/>
                        <a:buNone/>
                      </a:pPr>
                      <a:r>
                        <a:rPr lang="en" sz="2000">
                          <a:solidFill>
                            <a:schemeClr val="dk1"/>
                          </a:solidFill>
                          <a:latin typeface="Cambria"/>
                          <a:ea typeface="Cambria"/>
                          <a:cs typeface="Cambria"/>
                          <a:sym typeface="Cambria"/>
                        </a:rPr>
                        <a:t>The Global Health Threat of International Conflict - DAY 2</a:t>
                      </a:r>
                      <a:endParaRPr sz="3100" strike="sngStrike">
                        <a:solidFill>
                          <a:schemeClr val="dk1"/>
                        </a:solidFill>
                        <a:latin typeface="Cambria"/>
                        <a:ea typeface="Cambria"/>
                        <a:cs typeface="Cambria"/>
                        <a:sym typeface="Cambria"/>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413900">
                <a:tc>
                  <a:txBody>
                    <a:bodyPr/>
                    <a:lstStyle/>
                    <a:p>
                      <a:pPr indent="0" lvl="0" marL="0" rtl="0" algn="ctr">
                        <a:spcBef>
                          <a:spcPts val="0"/>
                        </a:spcBef>
                        <a:spcAft>
                          <a:spcPts val="0"/>
                        </a:spcAft>
                        <a:buNone/>
                      </a:pPr>
                      <a:r>
                        <a:rPr b="1" lang="en" sz="2400">
                          <a:latin typeface="Cambria"/>
                          <a:ea typeface="Cambria"/>
                          <a:cs typeface="Cambria"/>
                          <a:sym typeface="Cambria"/>
                        </a:rPr>
                        <a:t>Content Goal</a:t>
                      </a:r>
                      <a:endParaRPr b="1" sz="1600">
                        <a:latin typeface="Raleway"/>
                        <a:ea typeface="Raleway"/>
                        <a:cs typeface="Raleway"/>
                        <a:sym typeface="Raleway"/>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413900">
                <a:tc>
                  <a:txBody>
                    <a:bodyPr/>
                    <a:lstStyle/>
                    <a:p>
                      <a:pPr indent="0" lvl="0" marL="0" rtl="0" algn="ctr">
                        <a:spcBef>
                          <a:spcPts val="0"/>
                        </a:spcBef>
                        <a:spcAft>
                          <a:spcPts val="0"/>
                        </a:spcAft>
                        <a:buNone/>
                      </a:pPr>
                      <a:r>
                        <a:rPr b="1" lang="en" sz="2400">
                          <a:latin typeface="Cambria"/>
                          <a:ea typeface="Cambria"/>
                          <a:cs typeface="Cambria"/>
                          <a:sym typeface="Cambria"/>
                        </a:rPr>
                        <a:t>Language Goal</a:t>
                      </a:r>
                      <a:endParaRPr b="1" sz="2400">
                        <a:latin typeface="Cambria"/>
                        <a:ea typeface="Cambria"/>
                        <a:cs typeface="Cambria"/>
                        <a:sym typeface="Cambria"/>
                      </a:endParaRPr>
                    </a:p>
                    <a:p>
                      <a:pPr indent="0" lvl="0" marL="0" rtl="0" algn="l">
                        <a:spcBef>
                          <a:spcPts val="0"/>
                        </a:spcBef>
                        <a:spcAft>
                          <a:spcPts val="0"/>
                        </a:spcAft>
                        <a:buNone/>
                      </a:pPr>
                      <a:r>
                        <a:t/>
                      </a:r>
                      <a:endParaRPr sz="1200">
                        <a:latin typeface="Raleway"/>
                        <a:ea typeface="Raleway"/>
                        <a:cs typeface="Raleway"/>
                        <a:sym typeface="Raleway"/>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sp>
        <p:nvSpPr>
          <p:cNvPr id="261" name="Google Shape;261;p45"/>
          <p:cNvSpPr txBox="1"/>
          <p:nvPr>
            <p:ph type="title"/>
          </p:nvPr>
        </p:nvSpPr>
        <p:spPr>
          <a:xfrm>
            <a:off x="0" y="0"/>
            <a:ext cx="9144000" cy="623400"/>
          </a:xfrm>
          <a:prstGeom prst="rect">
            <a:avLst/>
          </a:prstGeom>
          <a:solidFill>
            <a:srgbClr val="FFD966"/>
          </a:solidFill>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rgbClr val="000000"/>
                </a:solidFill>
                <a:latin typeface="Playfair Display"/>
                <a:ea typeface="Playfair Display"/>
                <a:cs typeface="Playfair Display"/>
                <a:sym typeface="Playfair Display"/>
              </a:rPr>
              <a:t>Today’s Lesson Goals</a:t>
            </a:r>
            <a:endParaRPr sz="2800">
              <a:solidFill>
                <a:srgbClr val="000000"/>
              </a:solidFill>
              <a:latin typeface="Playfair Display"/>
              <a:ea typeface="Playfair Display"/>
              <a:cs typeface="Playfair Display"/>
              <a:sym typeface="Playfair Display"/>
            </a:endParaRPr>
          </a:p>
        </p:txBody>
      </p:sp>
      <p:sp>
        <p:nvSpPr>
          <p:cNvPr id="262" name="Google Shape;262;p45"/>
          <p:cNvSpPr/>
          <p:nvPr/>
        </p:nvSpPr>
        <p:spPr>
          <a:xfrm>
            <a:off x="557811" y="3799190"/>
            <a:ext cx="472970" cy="472956"/>
          </a:xfrm>
          <a:custGeom>
            <a:rect b="b" l="l" r="r" t="t"/>
            <a:pathLst>
              <a:path extrusionOk="0" h="19326" w="19516">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rgbClr val="E91D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263" name="Google Shape;263;p45"/>
          <p:cNvSpPr/>
          <p:nvPr/>
        </p:nvSpPr>
        <p:spPr>
          <a:xfrm>
            <a:off x="557811" y="2335265"/>
            <a:ext cx="472970" cy="472956"/>
          </a:xfrm>
          <a:custGeom>
            <a:rect b="b" l="l" r="r" t="t"/>
            <a:pathLst>
              <a:path extrusionOk="0" h="19326" w="19516">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rgbClr val="5E2B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35D74"/>
              </a:solidFill>
            </a:endParaRPr>
          </a:p>
        </p:txBody>
      </p:sp>
      <p:sp>
        <p:nvSpPr>
          <p:cNvPr id="264" name="Google Shape;264;p45"/>
          <p:cNvSpPr txBox="1"/>
          <p:nvPr/>
        </p:nvSpPr>
        <p:spPr>
          <a:xfrm>
            <a:off x="1094643" y="2309636"/>
            <a:ext cx="7685400" cy="47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Cambria"/>
                <a:ea typeface="Cambria"/>
                <a:cs typeface="Cambria"/>
                <a:sym typeface="Cambria"/>
              </a:rPr>
              <a:t>Students will explore how an international conflict can impact global health and explore advocacy approaches to raise awareness about this issue.  They will connect their reading of </a:t>
            </a:r>
            <a:r>
              <a:rPr i="1" lang="en" sz="1800">
                <a:solidFill>
                  <a:schemeClr val="dk1"/>
                </a:solidFill>
                <a:latin typeface="Cambria"/>
                <a:ea typeface="Cambria"/>
                <a:cs typeface="Cambria"/>
                <a:sym typeface="Cambria"/>
              </a:rPr>
              <a:t>BSG</a:t>
            </a:r>
            <a:r>
              <a:rPr lang="en" sz="1800">
                <a:solidFill>
                  <a:schemeClr val="dk1"/>
                </a:solidFill>
                <a:latin typeface="Cambria"/>
                <a:ea typeface="Cambria"/>
                <a:cs typeface="Cambria"/>
                <a:sym typeface="Cambria"/>
              </a:rPr>
              <a:t> to a more contemporary global health issue.</a:t>
            </a:r>
            <a:endParaRPr sz="2700" strike="sngStrike">
              <a:solidFill>
                <a:schemeClr val="dk1"/>
              </a:solidFill>
              <a:latin typeface="Cambria"/>
              <a:ea typeface="Cambria"/>
              <a:cs typeface="Cambria"/>
              <a:sym typeface="Cambria"/>
            </a:endParaRPr>
          </a:p>
        </p:txBody>
      </p:sp>
      <p:sp>
        <p:nvSpPr>
          <p:cNvPr id="265" name="Google Shape;265;p45"/>
          <p:cNvSpPr txBox="1"/>
          <p:nvPr/>
        </p:nvSpPr>
        <p:spPr>
          <a:xfrm>
            <a:off x="1094650" y="3723496"/>
            <a:ext cx="7516200" cy="878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900">
                <a:solidFill>
                  <a:schemeClr val="dk1"/>
                </a:solidFill>
                <a:latin typeface="Cambria"/>
                <a:ea typeface="Cambria"/>
                <a:cs typeface="Cambria"/>
                <a:sym typeface="Cambria"/>
              </a:rPr>
              <a:t>Students will read an under-reported story and use Harvard Project Zero thinking routines to reflect on and discuss the story.  They will also draft an advocacy piece to explain the significance of their findings.</a:t>
            </a:r>
            <a:endParaRPr sz="1900">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69" name="Shape 269"/>
        <p:cNvGrpSpPr/>
        <p:nvPr/>
      </p:nvGrpSpPr>
      <p:grpSpPr>
        <a:xfrm>
          <a:off x="0" y="0"/>
          <a:ext cx="0" cy="0"/>
          <a:chOff x="0" y="0"/>
          <a:chExt cx="0" cy="0"/>
        </a:xfrm>
      </p:grpSpPr>
      <p:sp>
        <p:nvSpPr>
          <p:cNvPr id="270" name="Google Shape;270;p46"/>
          <p:cNvSpPr txBox="1"/>
          <p:nvPr>
            <p:ph idx="1" type="body"/>
          </p:nvPr>
        </p:nvSpPr>
        <p:spPr>
          <a:xfrm>
            <a:off x="218925" y="342846"/>
            <a:ext cx="3372300" cy="1679700"/>
          </a:xfrm>
          <a:prstGeom prst="rect">
            <a:avLst/>
          </a:prstGeom>
        </p:spPr>
        <p:txBody>
          <a:bodyPr anchorCtr="0" anchor="ctr" bIns="91425" lIns="91425" spcFirstLastPara="1" rIns="91425" wrap="square" tIns="91425">
            <a:normAutofit lnSpcReduction="10000"/>
          </a:bodyPr>
          <a:lstStyle/>
          <a:p>
            <a:pPr indent="0" lvl="0" marL="0" rtl="0" algn="l">
              <a:spcBef>
                <a:spcPts val="0"/>
              </a:spcBef>
              <a:spcAft>
                <a:spcPts val="0"/>
              </a:spcAft>
              <a:buNone/>
            </a:pPr>
            <a:r>
              <a:rPr b="1" lang="en" sz="2700">
                <a:solidFill>
                  <a:srgbClr val="1A1A1A"/>
                </a:solidFill>
                <a:latin typeface="Cambria"/>
                <a:ea typeface="Cambria"/>
                <a:cs typeface="Cambria"/>
                <a:sym typeface="Cambria"/>
              </a:rPr>
              <a:t>In </a:t>
            </a:r>
            <a:endParaRPr b="1" sz="2700">
              <a:solidFill>
                <a:srgbClr val="1A1A1A"/>
              </a:solidFill>
              <a:latin typeface="Cambria"/>
              <a:ea typeface="Cambria"/>
              <a:cs typeface="Cambria"/>
              <a:sym typeface="Cambria"/>
            </a:endParaRPr>
          </a:p>
          <a:p>
            <a:pPr indent="0" lvl="0" marL="0" rtl="0" algn="l">
              <a:spcBef>
                <a:spcPts val="0"/>
              </a:spcBef>
              <a:spcAft>
                <a:spcPts val="0"/>
              </a:spcAft>
              <a:buNone/>
            </a:pPr>
            <a:r>
              <a:rPr b="1" lang="en" sz="2700">
                <a:solidFill>
                  <a:srgbClr val="1A1A1A"/>
                </a:solidFill>
                <a:latin typeface="Cambria"/>
                <a:ea typeface="Cambria"/>
                <a:cs typeface="Cambria"/>
                <a:sym typeface="Cambria"/>
              </a:rPr>
              <a:t>World </a:t>
            </a:r>
            <a:endParaRPr b="1" sz="2700">
              <a:solidFill>
                <a:srgbClr val="1A1A1A"/>
              </a:solidFill>
              <a:latin typeface="Cambria"/>
              <a:ea typeface="Cambria"/>
              <a:cs typeface="Cambria"/>
              <a:sym typeface="Cambria"/>
            </a:endParaRPr>
          </a:p>
          <a:p>
            <a:pPr indent="0" lvl="0" marL="0" rtl="0" algn="l">
              <a:spcBef>
                <a:spcPts val="0"/>
              </a:spcBef>
              <a:spcAft>
                <a:spcPts val="0"/>
              </a:spcAft>
              <a:buNone/>
            </a:pPr>
            <a:r>
              <a:rPr b="1" lang="en" sz="2700">
                <a:solidFill>
                  <a:srgbClr val="1A1A1A"/>
                </a:solidFill>
                <a:latin typeface="Cambria"/>
                <a:ea typeface="Cambria"/>
                <a:cs typeface="Cambria"/>
                <a:sym typeface="Cambria"/>
              </a:rPr>
              <a:t>News</a:t>
            </a:r>
            <a:endParaRPr b="1" sz="2700">
              <a:solidFill>
                <a:srgbClr val="1A1A1A"/>
              </a:solidFill>
              <a:latin typeface="Cambria"/>
              <a:ea typeface="Cambria"/>
              <a:cs typeface="Cambria"/>
              <a:sym typeface="Cambria"/>
            </a:endParaRPr>
          </a:p>
          <a:p>
            <a:pPr indent="0" lvl="0" marL="0" rtl="0" algn="l">
              <a:spcBef>
                <a:spcPts val="0"/>
              </a:spcBef>
              <a:spcAft>
                <a:spcPts val="0"/>
              </a:spcAft>
              <a:buNone/>
            </a:pPr>
            <a:r>
              <a:t/>
            </a:r>
            <a:endParaRPr b="1" sz="2700">
              <a:solidFill>
                <a:srgbClr val="1A1A1A"/>
              </a:solidFill>
              <a:latin typeface="Cambria"/>
              <a:ea typeface="Cambria"/>
              <a:cs typeface="Cambria"/>
              <a:sym typeface="Cambria"/>
            </a:endParaRPr>
          </a:p>
        </p:txBody>
      </p:sp>
      <p:pic>
        <p:nvPicPr>
          <p:cNvPr id="271" name="Google Shape;271;p46"/>
          <p:cNvPicPr preferRelativeResize="0"/>
          <p:nvPr/>
        </p:nvPicPr>
        <p:blipFill>
          <a:blip r:embed="rId3">
            <a:alphaModFix/>
          </a:blip>
          <a:stretch>
            <a:fillRect/>
          </a:stretch>
        </p:blipFill>
        <p:spPr>
          <a:xfrm>
            <a:off x="1867575" y="228600"/>
            <a:ext cx="7047823" cy="4566625"/>
          </a:xfrm>
          <a:prstGeom prst="rect">
            <a:avLst/>
          </a:prstGeom>
          <a:noFill/>
          <a:ln>
            <a:noFill/>
          </a:ln>
        </p:spPr>
      </p:pic>
      <p:sp>
        <p:nvSpPr>
          <p:cNvPr id="272" name="Google Shape;272;p46"/>
          <p:cNvSpPr txBox="1"/>
          <p:nvPr/>
        </p:nvSpPr>
        <p:spPr>
          <a:xfrm>
            <a:off x="1431800" y="129550"/>
            <a:ext cx="7191000" cy="1015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63636"/>
                </a:solidFill>
                <a:highlight>
                  <a:srgbClr val="FFFFFF"/>
                </a:highlight>
                <a:latin typeface="Georgia"/>
                <a:ea typeface="Georgia"/>
                <a:cs typeface="Georgia"/>
                <a:sym typeface="Georgia"/>
              </a:rPr>
              <a:t>The rapid spread of mpox, formerly called monkeypox, in African countries constitutes a global health emergency, the World Health Organization declared [in August].</a:t>
            </a:r>
            <a:endParaRPr sz="1800">
              <a:solidFill>
                <a:schemeClr val="dk2"/>
              </a:solidFill>
            </a:endParaRPr>
          </a:p>
        </p:txBody>
      </p:sp>
      <p:sp>
        <p:nvSpPr>
          <p:cNvPr id="273" name="Google Shape;273;p46"/>
          <p:cNvSpPr txBox="1"/>
          <p:nvPr/>
        </p:nvSpPr>
        <p:spPr>
          <a:xfrm>
            <a:off x="1373275" y="1460650"/>
            <a:ext cx="7191000" cy="15699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63636"/>
                </a:solidFill>
                <a:highlight>
                  <a:srgbClr val="FFFFFF"/>
                </a:highlight>
                <a:latin typeface="Georgia"/>
                <a:ea typeface="Georgia"/>
                <a:cs typeface="Georgia"/>
                <a:sym typeface="Georgia"/>
              </a:rPr>
              <a:t>This is the second time in three years that the W.H.O. has designated an mpox epidemic as a global emergency. It previously did so in July 2022. That outbreak went on to affect </a:t>
            </a:r>
            <a:r>
              <a:rPr lang="en" sz="1800" u="sng">
                <a:solidFill>
                  <a:schemeClr val="hlink"/>
                </a:solidFill>
                <a:highlight>
                  <a:srgbClr val="FFFFFF"/>
                </a:highlight>
                <a:latin typeface="Georgia"/>
                <a:ea typeface="Georgia"/>
                <a:cs typeface="Georgia"/>
                <a:sym typeface="Georgia"/>
                <a:hlinkClick r:id="rId4"/>
              </a:rPr>
              <a:t>nearly ______ people</a:t>
            </a:r>
            <a:r>
              <a:rPr lang="en" sz="1800">
                <a:solidFill>
                  <a:srgbClr val="363636"/>
                </a:solidFill>
                <a:highlight>
                  <a:srgbClr val="FFFFFF"/>
                </a:highlight>
                <a:latin typeface="Georgia"/>
                <a:ea typeface="Georgia"/>
                <a:cs typeface="Georgia"/>
                <a:sym typeface="Georgia"/>
              </a:rPr>
              <a:t>, primarily gay and bisexual men, in _____ countries, and killed about 200 people.</a:t>
            </a:r>
            <a:endParaRPr sz="1800">
              <a:solidFill>
                <a:schemeClr val="dk2"/>
              </a:solidFill>
            </a:endParaRPr>
          </a:p>
        </p:txBody>
      </p:sp>
      <p:sp>
        <p:nvSpPr>
          <p:cNvPr id="274" name="Google Shape;274;p46"/>
          <p:cNvSpPr txBox="1"/>
          <p:nvPr/>
        </p:nvSpPr>
        <p:spPr>
          <a:xfrm>
            <a:off x="2334550" y="1922575"/>
            <a:ext cx="6828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75" name="Google Shape;275;p46"/>
          <p:cNvSpPr txBox="1"/>
          <p:nvPr/>
        </p:nvSpPr>
        <p:spPr>
          <a:xfrm>
            <a:off x="5880050" y="2014750"/>
            <a:ext cx="11859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rPr>
              <a:t>100,000</a:t>
            </a:r>
            <a:endParaRPr sz="1800">
              <a:solidFill>
                <a:srgbClr val="FF0000"/>
              </a:solidFill>
            </a:endParaRPr>
          </a:p>
        </p:txBody>
      </p:sp>
      <p:sp>
        <p:nvSpPr>
          <p:cNvPr id="276" name="Google Shape;276;p46"/>
          <p:cNvSpPr txBox="1"/>
          <p:nvPr/>
        </p:nvSpPr>
        <p:spPr>
          <a:xfrm>
            <a:off x="5110538" y="2264700"/>
            <a:ext cx="561900" cy="461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800">
                <a:solidFill>
                  <a:srgbClr val="E91D63"/>
                </a:solidFill>
                <a:highlight>
                  <a:srgbClr val="FFFFFF"/>
                </a:highlight>
                <a:latin typeface="Georgia"/>
                <a:ea typeface="Georgia"/>
                <a:cs typeface="Georgia"/>
                <a:sym typeface="Georgia"/>
              </a:rPr>
              <a:t>116 </a:t>
            </a:r>
            <a:endParaRPr sz="1800">
              <a:solidFill>
                <a:srgbClr val="E91D63"/>
              </a:solidFill>
            </a:endParaRPr>
          </a:p>
        </p:txBody>
      </p:sp>
      <p:sp>
        <p:nvSpPr>
          <p:cNvPr id="277" name="Google Shape;277;p46"/>
          <p:cNvSpPr txBox="1"/>
          <p:nvPr/>
        </p:nvSpPr>
        <p:spPr>
          <a:xfrm>
            <a:off x="599250" y="3130950"/>
            <a:ext cx="8316300" cy="1015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63636"/>
                </a:solidFill>
                <a:highlight>
                  <a:srgbClr val="FFFFFF"/>
                </a:highlight>
                <a:latin typeface="Georgia"/>
                <a:ea typeface="Georgia"/>
                <a:cs typeface="Georgia"/>
                <a:sym typeface="Georgia"/>
              </a:rPr>
              <a:t>The threat this time is deadlier. Since the beginning of this year, the Democratic Republic of Congo alone has reported 15,600 mpox cases and 537 deaths. Those most at risk include women and children under 15.</a:t>
            </a:r>
            <a:endParaRPr sz="1800">
              <a:solidFill>
                <a:schemeClr val="dk2"/>
              </a:solidFill>
            </a:endParaRPr>
          </a:p>
        </p:txBody>
      </p:sp>
      <p:sp>
        <p:nvSpPr>
          <p:cNvPr id="278" name="Google Shape;278;p46"/>
          <p:cNvSpPr txBox="1"/>
          <p:nvPr/>
        </p:nvSpPr>
        <p:spPr>
          <a:xfrm>
            <a:off x="1210975" y="299625"/>
            <a:ext cx="7191000" cy="1293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63636"/>
                </a:solidFill>
                <a:highlight>
                  <a:srgbClr val="FFFFFF"/>
                </a:highlight>
                <a:latin typeface="Georgia"/>
                <a:ea typeface="Georgia"/>
                <a:cs typeface="Georgia"/>
                <a:sym typeface="Georgia"/>
              </a:rPr>
              <a:t>A person in California has tested positive for a form of mpox causing a widespread epidemic in Africa, the state’s Department of Public Health reported on Saturday. It is the first known case in the United States.</a:t>
            </a:r>
            <a:endParaRPr sz="1800">
              <a:solidFill>
                <a:schemeClr val="dk2"/>
              </a:solidFill>
            </a:endParaRPr>
          </a:p>
        </p:txBody>
      </p:sp>
      <p:sp>
        <p:nvSpPr>
          <p:cNvPr id="279" name="Google Shape;279;p46"/>
          <p:cNvSpPr txBox="1"/>
          <p:nvPr/>
        </p:nvSpPr>
        <p:spPr>
          <a:xfrm>
            <a:off x="374525" y="1972500"/>
            <a:ext cx="7191000" cy="1015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63636"/>
                </a:solidFill>
                <a:highlight>
                  <a:srgbClr val="FFFFFF"/>
                </a:highlight>
                <a:latin typeface="Georgia"/>
                <a:ea typeface="Georgia"/>
                <a:cs typeface="Georgia"/>
                <a:sym typeface="Georgia"/>
              </a:rPr>
              <a:t>There is no evidence that this version of the mpox virus, called Clade Ib, is circulating in communities in the United States, C.D.C. officials said.</a:t>
            </a:r>
            <a:endParaRPr sz="1800">
              <a:solidFill>
                <a:schemeClr val="dk2"/>
              </a:solidFill>
            </a:endParaRPr>
          </a:p>
        </p:txBody>
      </p:sp>
      <p:sp>
        <p:nvSpPr>
          <p:cNvPr id="280" name="Google Shape;280;p46"/>
          <p:cNvSpPr txBox="1"/>
          <p:nvPr/>
        </p:nvSpPr>
        <p:spPr>
          <a:xfrm>
            <a:off x="312100" y="3295825"/>
            <a:ext cx="7191000" cy="1293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63636"/>
                </a:solidFill>
                <a:highlight>
                  <a:srgbClr val="FFFFFF"/>
                </a:highlight>
                <a:latin typeface="Georgia"/>
                <a:ea typeface="Georgia"/>
                <a:cs typeface="Georgia"/>
                <a:sym typeface="Georgia"/>
              </a:rPr>
              <a:t>Infections in people returning from Africa, however, have been found in Germany, Sweden, Thailand and the United Kingdom, among other countries. A case in India was reported in a person returning from the United Arab Emirates.</a:t>
            </a:r>
            <a:endParaRPr sz="1800">
              <a:solidFill>
                <a:schemeClr val="dk2"/>
              </a:solidFill>
            </a:endParaRPr>
          </a:p>
        </p:txBody>
      </p:sp>
      <p:sp>
        <p:nvSpPr>
          <p:cNvPr id="281" name="Google Shape;281;p46"/>
          <p:cNvSpPr txBox="1"/>
          <p:nvPr/>
        </p:nvSpPr>
        <p:spPr>
          <a:xfrm>
            <a:off x="312100" y="179575"/>
            <a:ext cx="4757400" cy="10158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Cambria"/>
                <a:ea typeface="Cambria"/>
                <a:cs typeface="Cambria"/>
                <a:sym typeface="Cambria"/>
              </a:rPr>
              <a:t>True or False:  </a:t>
            </a:r>
            <a:endParaRPr sz="2400">
              <a:solidFill>
                <a:schemeClr val="dk1"/>
              </a:solidFill>
              <a:latin typeface="Cambria"/>
              <a:ea typeface="Cambria"/>
              <a:cs typeface="Cambria"/>
              <a:sym typeface="Cambria"/>
            </a:endParaRPr>
          </a:p>
          <a:p>
            <a:pPr indent="0" lvl="0" marL="0" rtl="0" algn="ctr">
              <a:spcBef>
                <a:spcPts val="0"/>
              </a:spcBef>
              <a:spcAft>
                <a:spcPts val="0"/>
              </a:spcAft>
              <a:buNone/>
            </a:pPr>
            <a:r>
              <a:rPr lang="en" sz="2400">
                <a:solidFill>
                  <a:schemeClr val="dk1"/>
                </a:solidFill>
                <a:latin typeface="Cambria"/>
                <a:ea typeface="Cambria"/>
                <a:cs typeface="Cambria"/>
                <a:sym typeface="Cambria"/>
              </a:rPr>
              <a:t>There is an mpox vaccine.</a:t>
            </a:r>
            <a:endParaRPr sz="2400">
              <a:solidFill>
                <a:schemeClr val="dk1"/>
              </a:solidFill>
              <a:latin typeface="Cambria"/>
              <a:ea typeface="Cambria"/>
              <a:cs typeface="Cambria"/>
              <a:sym typeface="Cambria"/>
            </a:endParaRPr>
          </a:p>
        </p:txBody>
      </p:sp>
      <p:pic>
        <p:nvPicPr>
          <p:cNvPr id="282" name="Google Shape;282;p46"/>
          <p:cNvPicPr preferRelativeResize="0"/>
          <p:nvPr/>
        </p:nvPicPr>
        <p:blipFill>
          <a:blip r:embed="rId5">
            <a:alphaModFix/>
          </a:blip>
          <a:stretch>
            <a:fillRect/>
          </a:stretch>
        </p:blipFill>
        <p:spPr>
          <a:xfrm>
            <a:off x="2359816" y="1673775"/>
            <a:ext cx="4084561" cy="2683000"/>
          </a:xfrm>
          <a:prstGeom prst="rect">
            <a:avLst/>
          </a:prstGeom>
          <a:noFill/>
          <a:ln cap="flat" cmpd="sng" w="9525">
            <a:solidFill>
              <a:schemeClr val="dk2"/>
            </a:solidFill>
            <a:prstDash val="solid"/>
            <a:round/>
            <a:headEnd len="sm" w="sm" type="none"/>
            <a:tailEnd len="sm" w="sm" type="none"/>
          </a:ln>
        </p:spPr>
      </p:pic>
      <p:pic>
        <p:nvPicPr>
          <p:cNvPr id="283" name="Google Shape;283;p46"/>
          <p:cNvPicPr preferRelativeResize="0"/>
          <p:nvPr/>
        </p:nvPicPr>
        <p:blipFill>
          <a:blip r:embed="rId6">
            <a:alphaModFix/>
          </a:blip>
          <a:stretch>
            <a:fillRect/>
          </a:stretch>
        </p:blipFill>
        <p:spPr>
          <a:xfrm>
            <a:off x="790214" y="1097388"/>
            <a:ext cx="7563574" cy="2112082"/>
          </a:xfrm>
          <a:prstGeom prst="rect">
            <a:avLst/>
          </a:prstGeom>
          <a:noFill/>
          <a:ln cap="flat" cmpd="sng" w="9525">
            <a:solidFill>
              <a:schemeClr val="dk2"/>
            </a:solidFill>
            <a:prstDash val="solid"/>
            <a:round/>
            <a:headEnd len="sm" w="sm" type="none"/>
            <a:tailEnd len="sm" w="sm" type="none"/>
          </a:ln>
        </p:spPr>
      </p:pic>
      <p:sp>
        <p:nvSpPr>
          <p:cNvPr id="284" name="Google Shape;284;p46"/>
          <p:cNvSpPr txBox="1"/>
          <p:nvPr/>
        </p:nvSpPr>
        <p:spPr>
          <a:xfrm>
            <a:off x="276463" y="2852237"/>
            <a:ext cx="8591100" cy="22242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en" sz="2150">
                <a:solidFill>
                  <a:srgbClr val="111111"/>
                </a:solidFill>
                <a:latin typeface="Cambria"/>
                <a:ea typeface="Cambria"/>
                <a:cs typeface="Cambria"/>
                <a:sym typeface="Cambria"/>
              </a:rPr>
              <a:t>A total of 265,000 doses of the MVA-BN mpox vaccine arrived in Kinshasa in September, donated by the EU, the US, and Gavi - the Vaccine Alliance - with support from Africa CDC. UNICEF organized the shipment, customs clearance and delivery of the vaccines to DRC.  Gavi provided valuable funds towards the costs for vaccination readiness and delivery undertaken by the Ministry of Health, UNICEF and WHO.</a:t>
            </a:r>
            <a:endParaRPr sz="2150">
              <a:solidFill>
                <a:srgbClr val="111111"/>
              </a:solidFill>
              <a:latin typeface="Cambria"/>
              <a:ea typeface="Cambria"/>
              <a:cs typeface="Cambria"/>
              <a:sym typeface="Cambria"/>
            </a:endParaRPr>
          </a:p>
          <a:p>
            <a:pPr indent="0" lvl="0" marL="0" rtl="0" algn="just">
              <a:lnSpc>
                <a:spcPct val="100000"/>
              </a:lnSpc>
              <a:spcBef>
                <a:spcPts val="1400"/>
              </a:spcBef>
              <a:spcAft>
                <a:spcPts val="0"/>
              </a:spcAft>
              <a:buNone/>
            </a:pPr>
            <a:r>
              <a:t/>
            </a:r>
            <a:endParaRPr sz="2500">
              <a:solidFill>
                <a:schemeClr val="dk2"/>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7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7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7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7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7"/>
          <p:cNvSpPr txBox="1"/>
          <p:nvPr>
            <p:ph idx="4294967295" type="title"/>
          </p:nvPr>
        </p:nvSpPr>
        <p:spPr>
          <a:xfrm>
            <a:off x="11" y="0"/>
            <a:ext cx="9144000" cy="623400"/>
          </a:xfrm>
          <a:prstGeom prst="rect">
            <a:avLst/>
          </a:prstGeom>
          <a:solidFill>
            <a:srgbClr val="D9EAD3"/>
          </a:solidFill>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b="1" lang="en">
                <a:solidFill>
                  <a:srgbClr val="1A1A1A"/>
                </a:solidFill>
                <a:latin typeface="Cambria"/>
                <a:ea typeface="Cambria"/>
                <a:cs typeface="Cambria"/>
                <a:sym typeface="Cambria"/>
              </a:rPr>
              <a:t>Today’s Lens: Global Health in </a:t>
            </a:r>
            <a:r>
              <a:rPr b="1" i="1" lang="en">
                <a:solidFill>
                  <a:srgbClr val="1A1A1A"/>
                </a:solidFill>
                <a:latin typeface="Cambria"/>
                <a:ea typeface="Cambria"/>
                <a:cs typeface="Cambria"/>
                <a:sym typeface="Cambria"/>
              </a:rPr>
              <a:t>Between Shades of Gray</a:t>
            </a:r>
            <a:endParaRPr b="1" i="1">
              <a:solidFill>
                <a:srgbClr val="1A1A1A"/>
              </a:solidFill>
              <a:latin typeface="Cambria"/>
              <a:ea typeface="Cambria"/>
              <a:cs typeface="Cambria"/>
              <a:sym typeface="Cambria"/>
            </a:endParaRPr>
          </a:p>
          <a:p>
            <a:pPr indent="0" lvl="0" marL="0" rtl="0" algn="ctr">
              <a:spcBef>
                <a:spcPts val="0"/>
              </a:spcBef>
              <a:spcAft>
                <a:spcPts val="0"/>
              </a:spcAft>
              <a:buNone/>
            </a:pPr>
            <a:r>
              <a:t/>
            </a:r>
            <a:endParaRPr sz="3800">
              <a:solidFill>
                <a:srgbClr val="1A1A1A"/>
              </a:solidFill>
              <a:latin typeface="Cambria"/>
              <a:ea typeface="Cambria"/>
              <a:cs typeface="Cambria"/>
              <a:sym typeface="Cambria"/>
            </a:endParaRPr>
          </a:p>
        </p:txBody>
      </p:sp>
      <p:grpSp>
        <p:nvGrpSpPr>
          <p:cNvPr id="290" name="Google Shape;290;p47"/>
          <p:cNvGrpSpPr/>
          <p:nvPr/>
        </p:nvGrpSpPr>
        <p:grpSpPr>
          <a:xfrm>
            <a:off x="2222259" y="724070"/>
            <a:ext cx="6441837" cy="4282233"/>
            <a:chOff x="1264525" y="673346"/>
            <a:chExt cx="6986051" cy="4406949"/>
          </a:xfrm>
        </p:grpSpPr>
        <p:pic>
          <p:nvPicPr>
            <p:cNvPr id="291" name="Google Shape;291;p47">
              <a:hlinkClick r:id="rId3"/>
            </p:cNvPr>
            <p:cNvPicPr preferRelativeResize="0"/>
            <p:nvPr/>
          </p:nvPicPr>
          <p:blipFill rotWithShape="1">
            <a:blip r:embed="rId4">
              <a:alphaModFix/>
            </a:blip>
            <a:srcRect b="12847" l="2774" r="2546" t="9848"/>
            <a:stretch/>
          </p:blipFill>
          <p:spPr>
            <a:xfrm>
              <a:off x="1264525" y="673346"/>
              <a:ext cx="6986051" cy="4406949"/>
            </a:xfrm>
            <a:prstGeom prst="rect">
              <a:avLst/>
            </a:prstGeom>
            <a:noFill/>
            <a:ln cap="flat" cmpd="sng" w="9525">
              <a:solidFill>
                <a:srgbClr val="144E9D"/>
              </a:solidFill>
              <a:prstDash val="solid"/>
              <a:round/>
              <a:headEnd len="sm" w="sm" type="none"/>
              <a:tailEnd len="sm" w="sm" type="none"/>
            </a:ln>
          </p:spPr>
        </p:pic>
        <p:sp>
          <p:nvSpPr>
            <p:cNvPr id="292" name="Google Shape;292;p47"/>
            <p:cNvSpPr/>
            <p:nvPr/>
          </p:nvSpPr>
          <p:spPr>
            <a:xfrm>
              <a:off x="3582975" y="1647925"/>
              <a:ext cx="1198500" cy="11610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pic>
        <p:nvPicPr>
          <p:cNvPr descr="The Choice of the Right Lens Greatly ..." id="293" name="Google Shape;293;p47"/>
          <p:cNvPicPr preferRelativeResize="0"/>
          <p:nvPr/>
        </p:nvPicPr>
        <p:blipFill>
          <a:blip r:embed="rId5">
            <a:alphaModFix/>
          </a:blip>
          <a:stretch>
            <a:fillRect/>
          </a:stretch>
        </p:blipFill>
        <p:spPr>
          <a:xfrm>
            <a:off x="331975" y="1017448"/>
            <a:ext cx="1553250" cy="1033627"/>
          </a:xfrm>
          <a:prstGeom prst="rect">
            <a:avLst/>
          </a:prstGeom>
          <a:noFill/>
          <a:ln cap="flat" cmpd="sng" w="19050">
            <a:solidFill>
              <a:srgbClr val="000000"/>
            </a:solidFill>
            <a:prstDash val="solid"/>
            <a:round/>
            <a:headEnd len="sm" w="sm" type="none"/>
            <a:tailEnd len="sm" w="sm" type="none"/>
          </a:ln>
        </p:spPr>
      </p:pic>
      <p:pic>
        <p:nvPicPr>
          <p:cNvPr id="294" name="Google Shape;294;p47"/>
          <p:cNvPicPr preferRelativeResize="0"/>
          <p:nvPr/>
        </p:nvPicPr>
        <p:blipFill>
          <a:blip r:embed="rId6">
            <a:alphaModFix/>
          </a:blip>
          <a:stretch>
            <a:fillRect/>
          </a:stretch>
        </p:blipFill>
        <p:spPr>
          <a:xfrm>
            <a:off x="290950" y="2295344"/>
            <a:ext cx="1635300" cy="2457441"/>
          </a:xfrm>
          <a:prstGeom prst="rect">
            <a:avLst/>
          </a:prstGeom>
          <a:noFill/>
          <a:ln cap="flat" cmpd="sng" w="19050">
            <a:solidFill>
              <a:srgbClr val="233A44"/>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8"/>
          <p:cNvSpPr txBox="1"/>
          <p:nvPr>
            <p:ph idx="4294967295" type="title"/>
          </p:nvPr>
        </p:nvSpPr>
        <p:spPr>
          <a:xfrm>
            <a:off x="0" y="0"/>
            <a:ext cx="9144000" cy="6234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00000"/>
                </a:solidFill>
                <a:latin typeface="Cambria"/>
                <a:ea typeface="Cambria"/>
                <a:cs typeface="Cambria"/>
                <a:sym typeface="Cambria"/>
              </a:rPr>
              <a:t>Global Health Lens - Essential Questions</a:t>
            </a:r>
            <a:endParaRPr b="1" i="1" sz="3000">
              <a:latin typeface="Cambria"/>
              <a:ea typeface="Cambria"/>
              <a:cs typeface="Cambria"/>
              <a:sym typeface="Cambria"/>
            </a:endParaRPr>
          </a:p>
          <a:p>
            <a:pPr indent="0" lvl="0" marL="0" rtl="0" algn="ctr">
              <a:spcBef>
                <a:spcPts val="0"/>
              </a:spcBef>
              <a:spcAft>
                <a:spcPts val="0"/>
              </a:spcAft>
              <a:buNone/>
            </a:pPr>
            <a:r>
              <a:t/>
            </a:r>
            <a:endParaRPr b="1" sz="3200">
              <a:solidFill>
                <a:srgbClr val="000000"/>
              </a:solidFill>
              <a:latin typeface="Playfair Display"/>
              <a:ea typeface="Playfair Display"/>
              <a:cs typeface="Playfair Display"/>
              <a:sym typeface="Playfair Display"/>
            </a:endParaRPr>
          </a:p>
        </p:txBody>
      </p:sp>
      <p:sp>
        <p:nvSpPr>
          <p:cNvPr id="300" name="Google Shape;300;p48"/>
          <p:cNvSpPr txBox="1"/>
          <p:nvPr/>
        </p:nvSpPr>
        <p:spPr>
          <a:xfrm>
            <a:off x="549300" y="1173525"/>
            <a:ext cx="8139600" cy="17853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rgbClr val="222222"/>
              </a:buClr>
              <a:buSzPts val="2300"/>
              <a:buFont typeface="Georgia"/>
              <a:buChar char="●"/>
            </a:pPr>
            <a:r>
              <a:rPr lang="en" sz="2300">
                <a:solidFill>
                  <a:srgbClr val="222222"/>
                </a:solidFill>
                <a:latin typeface="Georgia"/>
                <a:ea typeface="Georgia"/>
                <a:cs typeface="Georgia"/>
                <a:sym typeface="Georgia"/>
              </a:rPr>
              <a:t>What are the public health impacts of war on soldiers and refugees in regions of conflict?</a:t>
            </a:r>
            <a:endParaRPr sz="2300">
              <a:solidFill>
                <a:srgbClr val="222222"/>
              </a:solidFill>
              <a:latin typeface="Georgia"/>
              <a:ea typeface="Georgia"/>
              <a:cs typeface="Georgia"/>
              <a:sym typeface="Georgia"/>
            </a:endParaRPr>
          </a:p>
          <a:p>
            <a:pPr indent="0" lvl="0" marL="457200" rtl="0" algn="l">
              <a:spcBef>
                <a:spcPts val="0"/>
              </a:spcBef>
              <a:spcAft>
                <a:spcPts val="0"/>
              </a:spcAft>
              <a:buNone/>
            </a:pPr>
            <a:r>
              <a:rPr lang="en" sz="2300">
                <a:solidFill>
                  <a:srgbClr val="222222"/>
                </a:solidFill>
                <a:latin typeface="Georgia"/>
                <a:ea typeface="Georgia"/>
                <a:cs typeface="Georgia"/>
                <a:sym typeface="Georgia"/>
              </a:rPr>
              <a:t>  </a:t>
            </a:r>
            <a:endParaRPr sz="2300">
              <a:solidFill>
                <a:srgbClr val="222222"/>
              </a:solidFill>
              <a:latin typeface="Georgia"/>
              <a:ea typeface="Georgia"/>
              <a:cs typeface="Georgia"/>
              <a:sym typeface="Georgia"/>
            </a:endParaRPr>
          </a:p>
          <a:p>
            <a:pPr indent="-374650" lvl="0" marL="457200" rtl="0" algn="l">
              <a:spcBef>
                <a:spcPts val="0"/>
              </a:spcBef>
              <a:spcAft>
                <a:spcPts val="0"/>
              </a:spcAft>
              <a:buClr>
                <a:srgbClr val="222222"/>
              </a:buClr>
              <a:buSzPts val="2300"/>
              <a:buFont typeface="Georgia"/>
              <a:buChar char="●"/>
            </a:pPr>
            <a:r>
              <a:rPr lang="en" sz="2300">
                <a:solidFill>
                  <a:srgbClr val="222222"/>
                </a:solidFill>
                <a:latin typeface="Georgia"/>
                <a:ea typeface="Georgia"/>
                <a:cs typeface="Georgia"/>
                <a:sym typeface="Georgia"/>
              </a:rPr>
              <a:t>How can disease emerging in war zones have a global health impact?  </a:t>
            </a:r>
            <a:endParaRPr sz="2300">
              <a:solidFill>
                <a:srgbClr val="222222"/>
              </a:solidFill>
              <a:latin typeface="Georgia"/>
              <a:ea typeface="Georgia"/>
              <a:cs typeface="Georgia"/>
              <a:sym typeface="Georgia"/>
            </a:endParaRPr>
          </a:p>
          <a:p>
            <a:pPr indent="0" lvl="0" marL="457200" rtl="0" algn="l">
              <a:spcBef>
                <a:spcPts val="0"/>
              </a:spcBef>
              <a:spcAft>
                <a:spcPts val="0"/>
              </a:spcAft>
              <a:buNone/>
            </a:pPr>
            <a:r>
              <a:t/>
            </a:r>
            <a:endParaRPr sz="2300">
              <a:solidFill>
                <a:srgbClr val="222222"/>
              </a:solidFill>
              <a:latin typeface="Georgia"/>
              <a:ea typeface="Georgia"/>
              <a:cs typeface="Georgia"/>
              <a:sym typeface="Georgia"/>
            </a:endParaRPr>
          </a:p>
          <a:p>
            <a:pPr indent="-374650" lvl="0" marL="457200" rtl="0" algn="l">
              <a:spcBef>
                <a:spcPts val="0"/>
              </a:spcBef>
              <a:spcAft>
                <a:spcPts val="0"/>
              </a:spcAft>
              <a:buClr>
                <a:srgbClr val="222222"/>
              </a:buClr>
              <a:buSzPts val="2300"/>
              <a:buFont typeface="Georgia"/>
              <a:buChar char="●"/>
            </a:pPr>
            <a:r>
              <a:rPr lang="en" sz="2300">
                <a:solidFill>
                  <a:srgbClr val="222222"/>
                </a:solidFill>
                <a:latin typeface="Georgia"/>
                <a:ea typeface="Georgia"/>
                <a:cs typeface="Georgia"/>
                <a:sym typeface="Georgia"/>
              </a:rPr>
              <a:t>How can we raise awareness about the potential for a global health crisis resulting from disease borne out of war and conflict?</a:t>
            </a:r>
            <a:endParaRPr sz="2600">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9"/>
          <p:cNvSpPr txBox="1"/>
          <p:nvPr>
            <p:ph idx="4294967295" type="title"/>
          </p:nvPr>
        </p:nvSpPr>
        <p:spPr>
          <a:xfrm>
            <a:off x="0" y="0"/>
            <a:ext cx="9144000" cy="6234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rgbClr val="000000"/>
                </a:solidFill>
                <a:latin typeface="Times New Roman"/>
                <a:ea typeface="Times New Roman"/>
                <a:cs typeface="Times New Roman"/>
                <a:sym typeface="Times New Roman"/>
              </a:rPr>
              <a:t>Connecting </a:t>
            </a:r>
            <a:r>
              <a:rPr b="1" i="1" lang="en" sz="2500">
                <a:solidFill>
                  <a:srgbClr val="000000"/>
                </a:solidFill>
                <a:latin typeface="Times New Roman"/>
                <a:ea typeface="Times New Roman"/>
                <a:cs typeface="Times New Roman"/>
                <a:sym typeface="Times New Roman"/>
              </a:rPr>
              <a:t>Between Shades of Gray</a:t>
            </a:r>
            <a:r>
              <a:rPr b="1" lang="en" sz="2500">
                <a:solidFill>
                  <a:srgbClr val="000000"/>
                </a:solidFill>
                <a:latin typeface="Times New Roman"/>
                <a:ea typeface="Times New Roman"/>
                <a:cs typeface="Times New Roman"/>
                <a:sym typeface="Times New Roman"/>
              </a:rPr>
              <a:t> and Global Health Issues</a:t>
            </a:r>
            <a:endParaRPr b="1" sz="2300">
              <a:solidFill>
                <a:srgbClr val="000000"/>
              </a:solidFill>
              <a:latin typeface="Arial"/>
              <a:ea typeface="Arial"/>
              <a:cs typeface="Arial"/>
              <a:sym typeface="Arial"/>
            </a:endParaRPr>
          </a:p>
          <a:p>
            <a:pPr indent="0" lvl="0" marL="0" rtl="0" algn="ctr">
              <a:spcBef>
                <a:spcPts val="0"/>
              </a:spcBef>
              <a:spcAft>
                <a:spcPts val="0"/>
              </a:spcAft>
              <a:buNone/>
            </a:pPr>
            <a:r>
              <a:t/>
            </a:r>
            <a:endParaRPr b="1">
              <a:solidFill>
                <a:srgbClr val="000000"/>
              </a:solidFill>
              <a:latin typeface="Cambria"/>
              <a:ea typeface="Cambria"/>
              <a:cs typeface="Cambria"/>
              <a:sym typeface="Cambria"/>
            </a:endParaRPr>
          </a:p>
          <a:p>
            <a:pPr indent="0" lvl="0" marL="0" rtl="0" algn="ctr">
              <a:spcBef>
                <a:spcPts val="0"/>
              </a:spcBef>
              <a:spcAft>
                <a:spcPts val="0"/>
              </a:spcAft>
              <a:buNone/>
            </a:pPr>
            <a:r>
              <a:t/>
            </a:r>
            <a:endParaRPr b="1" sz="3200">
              <a:solidFill>
                <a:srgbClr val="000000"/>
              </a:solidFill>
              <a:latin typeface="Playfair Display"/>
              <a:ea typeface="Playfair Display"/>
              <a:cs typeface="Playfair Display"/>
              <a:sym typeface="Playfair Display"/>
            </a:endParaRPr>
          </a:p>
        </p:txBody>
      </p:sp>
      <p:sp>
        <p:nvSpPr>
          <p:cNvPr id="306" name="Google Shape;306;p49"/>
          <p:cNvSpPr txBox="1"/>
          <p:nvPr/>
        </p:nvSpPr>
        <p:spPr>
          <a:xfrm>
            <a:off x="262150" y="873900"/>
            <a:ext cx="8714100" cy="25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Cambria"/>
                <a:ea typeface="Cambria"/>
                <a:cs typeface="Cambria"/>
                <a:sym typeface="Cambria"/>
              </a:rPr>
              <a:t>Read the </a:t>
            </a:r>
            <a:r>
              <a:rPr lang="en" sz="1900">
                <a:latin typeface="Cambria"/>
                <a:ea typeface="Cambria"/>
                <a:cs typeface="Cambria"/>
                <a:sym typeface="Cambria"/>
              </a:rPr>
              <a:t>underreported</a:t>
            </a:r>
            <a:r>
              <a:rPr lang="en" sz="1900">
                <a:latin typeface="Cambria"/>
                <a:ea typeface="Cambria"/>
                <a:cs typeface="Cambria"/>
                <a:sym typeface="Cambria"/>
              </a:rPr>
              <a:t> story: </a:t>
            </a:r>
            <a:r>
              <a:rPr lang="en" sz="1900" u="sng">
                <a:solidFill>
                  <a:srgbClr val="1155CC"/>
                </a:solidFill>
                <a:latin typeface="Cambria"/>
                <a:ea typeface="Cambria"/>
                <a:cs typeface="Cambria"/>
                <a:sym typeface="Cambria"/>
                <a:hlinkClick r:id="rId3">
                  <a:extLst>
                    <a:ext uri="{A12FA001-AC4F-418D-AE19-62706E023703}">
                      <ahyp:hlinkClr val="tx"/>
                    </a:ext>
                  </a:extLst>
                </a:hlinkClick>
              </a:rPr>
              <a:t>Could a Conflict-Borne Superbug Bring on our Next Pandemic?</a:t>
            </a:r>
            <a:r>
              <a:rPr lang="en" sz="1900">
                <a:latin typeface="Cambria"/>
                <a:ea typeface="Cambria"/>
                <a:cs typeface="Cambria"/>
                <a:sym typeface="Cambria"/>
              </a:rPr>
              <a:t>  and answer the questions posted in Schoology..</a:t>
            </a:r>
            <a:endParaRPr sz="1900">
              <a:latin typeface="Cambria"/>
              <a:ea typeface="Cambria"/>
              <a:cs typeface="Cambria"/>
              <a:sym typeface="Cambria"/>
            </a:endParaRPr>
          </a:p>
          <a:p>
            <a:pPr indent="0" lvl="0" marL="0" rtl="0" algn="l">
              <a:spcBef>
                <a:spcPts val="0"/>
              </a:spcBef>
              <a:spcAft>
                <a:spcPts val="0"/>
              </a:spcAft>
              <a:buNone/>
            </a:pPr>
            <a:r>
              <a:t/>
            </a:r>
            <a:endParaRPr sz="2100">
              <a:solidFill>
                <a:schemeClr val="dk2"/>
              </a:solidFill>
              <a:latin typeface="Cambria"/>
              <a:ea typeface="Cambria"/>
              <a:cs typeface="Cambria"/>
              <a:sym typeface="Cambria"/>
            </a:endParaRPr>
          </a:p>
        </p:txBody>
      </p:sp>
      <p:sp>
        <p:nvSpPr>
          <p:cNvPr id="307" name="Google Shape;307;p49"/>
          <p:cNvSpPr txBox="1"/>
          <p:nvPr/>
        </p:nvSpPr>
        <p:spPr>
          <a:xfrm>
            <a:off x="439650" y="2002500"/>
            <a:ext cx="8536500" cy="2721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Font typeface="Cambria"/>
              <a:buChar char="●"/>
            </a:pPr>
            <a:r>
              <a:rPr lang="en" sz="2000">
                <a:latin typeface="Cambria"/>
                <a:ea typeface="Cambria"/>
                <a:cs typeface="Cambria"/>
                <a:sym typeface="Cambria"/>
              </a:rPr>
              <a:t>What connections can you draw between this story and personal experience or previous knowledge?  How is this story connected to specific texts you have read?  </a:t>
            </a:r>
            <a:endParaRPr sz="2000">
              <a:latin typeface="Cambria"/>
              <a:ea typeface="Cambria"/>
              <a:cs typeface="Cambria"/>
              <a:sym typeface="Cambria"/>
            </a:endParaRPr>
          </a:p>
          <a:p>
            <a:pPr indent="0" lvl="0" marL="457200" rtl="0" algn="l">
              <a:spcBef>
                <a:spcPts val="0"/>
              </a:spcBef>
              <a:spcAft>
                <a:spcPts val="0"/>
              </a:spcAft>
              <a:buNone/>
            </a:pPr>
            <a:r>
              <a:t/>
            </a:r>
            <a:endParaRPr sz="2000">
              <a:latin typeface="Cambria"/>
              <a:ea typeface="Cambria"/>
              <a:cs typeface="Cambria"/>
              <a:sym typeface="Cambria"/>
            </a:endParaRPr>
          </a:p>
          <a:p>
            <a:pPr indent="-355600" lvl="0" marL="457200" rtl="0" algn="l">
              <a:spcBef>
                <a:spcPts val="0"/>
              </a:spcBef>
              <a:spcAft>
                <a:spcPts val="0"/>
              </a:spcAft>
              <a:buSzPts val="2000"/>
              <a:buFont typeface="Cambria"/>
              <a:buChar char="●"/>
            </a:pPr>
            <a:r>
              <a:rPr lang="en" sz="2000">
                <a:latin typeface="Cambria"/>
                <a:ea typeface="Cambria"/>
                <a:cs typeface="Cambria"/>
                <a:sym typeface="Cambria"/>
              </a:rPr>
              <a:t>What concepts will you take away from this story?</a:t>
            </a:r>
            <a:endParaRPr sz="2000">
              <a:latin typeface="Cambria"/>
              <a:ea typeface="Cambria"/>
              <a:cs typeface="Cambria"/>
              <a:sym typeface="Cambria"/>
            </a:endParaRPr>
          </a:p>
          <a:p>
            <a:pPr indent="0" lvl="0" marL="457200" rtl="0" algn="l">
              <a:spcBef>
                <a:spcPts val="0"/>
              </a:spcBef>
              <a:spcAft>
                <a:spcPts val="0"/>
              </a:spcAft>
              <a:buNone/>
            </a:pPr>
            <a:r>
              <a:t/>
            </a:r>
            <a:endParaRPr sz="2000">
              <a:latin typeface="Cambria"/>
              <a:ea typeface="Cambria"/>
              <a:cs typeface="Cambria"/>
              <a:sym typeface="Cambria"/>
            </a:endParaRPr>
          </a:p>
          <a:p>
            <a:pPr indent="-355600" lvl="0" marL="457200" rtl="0" algn="l">
              <a:spcBef>
                <a:spcPts val="0"/>
              </a:spcBef>
              <a:spcAft>
                <a:spcPts val="0"/>
              </a:spcAft>
              <a:buSzPts val="2000"/>
              <a:buFont typeface="Cambria"/>
              <a:buChar char="●"/>
            </a:pPr>
            <a:r>
              <a:rPr lang="en" sz="2000">
                <a:latin typeface="Cambria"/>
                <a:ea typeface="Cambria"/>
                <a:cs typeface="Cambria"/>
                <a:sym typeface="Cambria"/>
              </a:rPr>
              <a:t>What challenges or concerns emerge for you as you reflect on this story?</a:t>
            </a:r>
            <a:endParaRPr sz="2000">
              <a:latin typeface="Cambria"/>
              <a:ea typeface="Cambria"/>
              <a:cs typeface="Cambria"/>
              <a:sym typeface="Cambria"/>
            </a:endParaRPr>
          </a:p>
          <a:p>
            <a:pPr indent="0" lvl="0" marL="457200" rtl="0" algn="l">
              <a:spcBef>
                <a:spcPts val="0"/>
              </a:spcBef>
              <a:spcAft>
                <a:spcPts val="0"/>
              </a:spcAft>
              <a:buNone/>
            </a:pPr>
            <a:r>
              <a:t/>
            </a:r>
            <a:endParaRPr sz="2000">
              <a:latin typeface="Cambria"/>
              <a:ea typeface="Cambria"/>
              <a:cs typeface="Cambria"/>
              <a:sym typeface="Cambria"/>
            </a:endParaRPr>
          </a:p>
          <a:p>
            <a:pPr indent="-355600" lvl="0" marL="457200" rtl="0" algn="l">
              <a:spcBef>
                <a:spcPts val="0"/>
              </a:spcBef>
              <a:spcAft>
                <a:spcPts val="0"/>
              </a:spcAft>
              <a:buSzPts val="2000"/>
              <a:buFont typeface="Cambria"/>
              <a:buChar char="●"/>
            </a:pPr>
            <a:r>
              <a:rPr lang="en" sz="2000">
                <a:latin typeface="Cambria"/>
                <a:ea typeface="Cambria"/>
                <a:cs typeface="Cambria"/>
                <a:sym typeface="Cambria"/>
              </a:rPr>
              <a:t>How has your thinking or worldview changed after reading the story?</a:t>
            </a:r>
            <a:endParaRPr sz="2200">
              <a:solidFill>
                <a:schemeClr val="dk2"/>
              </a:solidFill>
              <a:latin typeface="Cambria"/>
              <a:ea typeface="Cambria"/>
              <a:cs typeface="Cambria"/>
              <a:sym typeface="Cambria"/>
            </a:endParaRPr>
          </a:p>
        </p:txBody>
      </p:sp>
      <p:sp>
        <p:nvSpPr>
          <p:cNvPr id="308" name="Google Shape;308;p49"/>
          <p:cNvSpPr txBox="1"/>
          <p:nvPr/>
        </p:nvSpPr>
        <p:spPr>
          <a:xfrm rot="-404820">
            <a:off x="1599548" y="307616"/>
            <a:ext cx="5267882" cy="535583"/>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dk2"/>
                </a:solidFill>
                <a:latin typeface="Cambria"/>
                <a:ea typeface="Cambria"/>
                <a:cs typeface="Cambria"/>
                <a:sym typeface="Cambria"/>
              </a:rPr>
              <a:t>Finish &amp; Discuss Today!</a:t>
            </a:r>
            <a:endParaRPr sz="2200">
              <a:solidFill>
                <a:schemeClr val="dk2"/>
              </a:solidFill>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0"/>
          <p:cNvSpPr txBox="1"/>
          <p:nvPr>
            <p:ph idx="4294967295" type="title"/>
          </p:nvPr>
        </p:nvSpPr>
        <p:spPr>
          <a:xfrm>
            <a:off x="0" y="0"/>
            <a:ext cx="9144000" cy="6234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rgbClr val="000000"/>
                </a:solidFill>
                <a:latin typeface="Times New Roman"/>
                <a:ea typeface="Times New Roman"/>
                <a:cs typeface="Times New Roman"/>
                <a:sym typeface="Times New Roman"/>
              </a:rPr>
              <a:t>Connecting </a:t>
            </a:r>
            <a:r>
              <a:rPr b="1" i="1" lang="en" sz="2500">
                <a:solidFill>
                  <a:srgbClr val="000000"/>
                </a:solidFill>
                <a:latin typeface="Times New Roman"/>
                <a:ea typeface="Times New Roman"/>
                <a:cs typeface="Times New Roman"/>
                <a:sym typeface="Times New Roman"/>
              </a:rPr>
              <a:t>Between Shades of Gray</a:t>
            </a:r>
            <a:r>
              <a:rPr b="1" lang="en" sz="2500">
                <a:solidFill>
                  <a:srgbClr val="000000"/>
                </a:solidFill>
                <a:latin typeface="Times New Roman"/>
                <a:ea typeface="Times New Roman"/>
                <a:cs typeface="Times New Roman"/>
                <a:sym typeface="Times New Roman"/>
              </a:rPr>
              <a:t> and Global Health Issues</a:t>
            </a:r>
            <a:endParaRPr b="1" sz="2300">
              <a:solidFill>
                <a:srgbClr val="000000"/>
              </a:solidFill>
              <a:latin typeface="Arial"/>
              <a:ea typeface="Arial"/>
              <a:cs typeface="Arial"/>
              <a:sym typeface="Arial"/>
            </a:endParaRPr>
          </a:p>
          <a:p>
            <a:pPr indent="0" lvl="0" marL="0" rtl="0" algn="ctr">
              <a:spcBef>
                <a:spcPts val="0"/>
              </a:spcBef>
              <a:spcAft>
                <a:spcPts val="0"/>
              </a:spcAft>
              <a:buNone/>
            </a:pPr>
            <a:r>
              <a:t/>
            </a:r>
            <a:endParaRPr b="1">
              <a:solidFill>
                <a:srgbClr val="000000"/>
              </a:solidFill>
              <a:latin typeface="Cambria"/>
              <a:ea typeface="Cambria"/>
              <a:cs typeface="Cambria"/>
              <a:sym typeface="Cambria"/>
            </a:endParaRPr>
          </a:p>
          <a:p>
            <a:pPr indent="0" lvl="0" marL="0" rtl="0" algn="ctr">
              <a:spcBef>
                <a:spcPts val="0"/>
              </a:spcBef>
              <a:spcAft>
                <a:spcPts val="0"/>
              </a:spcAft>
              <a:buNone/>
            </a:pPr>
            <a:r>
              <a:t/>
            </a:r>
            <a:endParaRPr b="1" sz="3200">
              <a:solidFill>
                <a:srgbClr val="000000"/>
              </a:solidFill>
              <a:latin typeface="Playfair Display"/>
              <a:ea typeface="Playfair Display"/>
              <a:cs typeface="Playfair Display"/>
              <a:sym typeface="Playfair Display"/>
            </a:endParaRPr>
          </a:p>
        </p:txBody>
      </p:sp>
      <p:sp>
        <p:nvSpPr>
          <p:cNvPr id="314" name="Google Shape;314;p50"/>
          <p:cNvSpPr txBox="1"/>
          <p:nvPr/>
        </p:nvSpPr>
        <p:spPr>
          <a:xfrm>
            <a:off x="262150" y="873900"/>
            <a:ext cx="8714100" cy="25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Cambria"/>
                <a:ea typeface="Cambria"/>
                <a:cs typeface="Cambria"/>
                <a:sym typeface="Cambria"/>
              </a:rPr>
              <a:t>Read the underreported story: </a:t>
            </a:r>
            <a:r>
              <a:rPr lang="en" sz="1900" u="sng">
                <a:solidFill>
                  <a:srgbClr val="1155CC"/>
                </a:solidFill>
                <a:latin typeface="Cambria"/>
                <a:ea typeface="Cambria"/>
                <a:cs typeface="Cambria"/>
                <a:sym typeface="Cambria"/>
                <a:hlinkClick r:id="rId3">
                  <a:extLst>
                    <a:ext uri="{A12FA001-AC4F-418D-AE19-62706E023703}">
                      <ahyp:hlinkClr val="tx"/>
                    </a:ext>
                  </a:extLst>
                </a:hlinkClick>
              </a:rPr>
              <a:t>Could a Conflict-Borne Superbug Bring on our Next Pandemic?</a:t>
            </a:r>
            <a:r>
              <a:rPr lang="en" sz="1900">
                <a:latin typeface="Cambria"/>
                <a:ea typeface="Cambria"/>
                <a:cs typeface="Cambria"/>
                <a:sym typeface="Cambria"/>
              </a:rPr>
              <a:t>  and answer the questions posted in Schoology..</a:t>
            </a:r>
            <a:endParaRPr sz="1900">
              <a:latin typeface="Cambria"/>
              <a:ea typeface="Cambria"/>
              <a:cs typeface="Cambria"/>
              <a:sym typeface="Cambria"/>
            </a:endParaRPr>
          </a:p>
          <a:p>
            <a:pPr indent="0" lvl="0" marL="0" rtl="0" algn="l">
              <a:spcBef>
                <a:spcPts val="0"/>
              </a:spcBef>
              <a:spcAft>
                <a:spcPts val="0"/>
              </a:spcAft>
              <a:buNone/>
            </a:pPr>
            <a:r>
              <a:t/>
            </a:r>
            <a:endParaRPr sz="2100">
              <a:solidFill>
                <a:schemeClr val="dk2"/>
              </a:solidFill>
              <a:latin typeface="Cambria"/>
              <a:ea typeface="Cambria"/>
              <a:cs typeface="Cambria"/>
              <a:sym typeface="Cambria"/>
            </a:endParaRPr>
          </a:p>
        </p:txBody>
      </p:sp>
      <p:pic>
        <p:nvPicPr>
          <p:cNvPr id="315" name="Google Shape;315;p50"/>
          <p:cNvPicPr preferRelativeResize="0"/>
          <p:nvPr/>
        </p:nvPicPr>
        <p:blipFill>
          <a:blip r:embed="rId4">
            <a:alphaModFix/>
          </a:blip>
          <a:stretch>
            <a:fillRect/>
          </a:stretch>
        </p:blipFill>
        <p:spPr>
          <a:xfrm>
            <a:off x="262154" y="1724900"/>
            <a:ext cx="4889918" cy="3561851"/>
          </a:xfrm>
          <a:prstGeom prst="rect">
            <a:avLst/>
          </a:prstGeom>
          <a:noFill/>
          <a:ln cap="flat" cmpd="sng" w="9525">
            <a:solidFill>
              <a:schemeClr val="dk2"/>
            </a:solidFill>
            <a:prstDash val="solid"/>
            <a:round/>
            <a:headEnd len="sm" w="sm" type="none"/>
            <a:tailEnd len="sm" w="sm" type="none"/>
          </a:ln>
        </p:spPr>
      </p:pic>
      <p:pic>
        <p:nvPicPr>
          <p:cNvPr id="316" name="Google Shape;316;p50"/>
          <p:cNvPicPr preferRelativeResize="0"/>
          <p:nvPr/>
        </p:nvPicPr>
        <p:blipFill>
          <a:blip r:embed="rId5">
            <a:alphaModFix/>
          </a:blip>
          <a:stretch>
            <a:fillRect/>
          </a:stretch>
        </p:blipFill>
        <p:spPr>
          <a:xfrm>
            <a:off x="3807501" y="2179450"/>
            <a:ext cx="6281400" cy="3705051"/>
          </a:xfrm>
          <a:prstGeom prst="rect">
            <a:avLst/>
          </a:prstGeom>
          <a:noFill/>
          <a:ln cap="flat" cmpd="sng" w="9525">
            <a:solidFill>
              <a:schemeClr val="dk2"/>
            </a:solidFill>
            <a:prstDash val="solid"/>
            <a:round/>
            <a:headEnd len="sm" w="sm" type="none"/>
            <a:tailEnd len="sm" w="sm" type="none"/>
          </a:ln>
        </p:spPr>
      </p:pic>
      <p:sp>
        <p:nvSpPr>
          <p:cNvPr id="317" name="Google Shape;317;p50"/>
          <p:cNvSpPr txBox="1"/>
          <p:nvPr/>
        </p:nvSpPr>
        <p:spPr>
          <a:xfrm rot="-404820">
            <a:off x="2433973" y="1904516"/>
            <a:ext cx="5267882" cy="535583"/>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dk2"/>
                </a:solidFill>
                <a:latin typeface="Cambria"/>
                <a:ea typeface="Cambria"/>
                <a:cs typeface="Cambria"/>
                <a:sym typeface="Cambria"/>
              </a:rPr>
              <a:t>Student Models!</a:t>
            </a:r>
            <a:endParaRPr sz="2200">
              <a:solidFill>
                <a:schemeClr val="dk2"/>
              </a:solidFill>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1"/>
          <p:cNvSpPr txBox="1"/>
          <p:nvPr>
            <p:ph idx="4294967295" type="title"/>
          </p:nvPr>
        </p:nvSpPr>
        <p:spPr>
          <a:xfrm>
            <a:off x="0" y="0"/>
            <a:ext cx="9144000" cy="6234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000000"/>
                </a:solidFill>
                <a:latin typeface="Cambria"/>
                <a:ea typeface="Cambria"/>
                <a:cs typeface="Cambria"/>
                <a:sym typeface="Cambria"/>
              </a:rPr>
              <a:t>Advocating for Global Health - </a:t>
            </a:r>
            <a:r>
              <a:rPr b="1" lang="en" sz="2600" u="sng">
                <a:solidFill>
                  <a:schemeClr val="hlink"/>
                </a:solidFill>
                <a:latin typeface="Cambria"/>
                <a:ea typeface="Cambria"/>
                <a:cs typeface="Cambria"/>
                <a:sym typeface="Cambria"/>
                <a:hlinkClick r:id="rId3"/>
              </a:rPr>
              <a:t>Mini-Project</a:t>
            </a:r>
            <a:r>
              <a:rPr b="1" lang="en" sz="2600">
                <a:solidFill>
                  <a:srgbClr val="000000"/>
                </a:solidFill>
                <a:latin typeface="Cambria"/>
                <a:ea typeface="Cambria"/>
                <a:cs typeface="Cambria"/>
                <a:sym typeface="Cambria"/>
              </a:rPr>
              <a:t>!</a:t>
            </a:r>
            <a:endParaRPr b="1" i="1">
              <a:latin typeface="Cambria"/>
              <a:ea typeface="Cambria"/>
              <a:cs typeface="Cambria"/>
              <a:sym typeface="Cambria"/>
            </a:endParaRPr>
          </a:p>
          <a:p>
            <a:pPr indent="0" lvl="0" marL="0" rtl="0" algn="ctr">
              <a:spcBef>
                <a:spcPts val="0"/>
              </a:spcBef>
              <a:spcAft>
                <a:spcPts val="0"/>
              </a:spcAft>
              <a:buNone/>
            </a:pPr>
            <a:r>
              <a:t/>
            </a:r>
            <a:endParaRPr b="1" sz="3200">
              <a:solidFill>
                <a:srgbClr val="000000"/>
              </a:solidFill>
              <a:latin typeface="Playfair Display"/>
              <a:ea typeface="Playfair Display"/>
              <a:cs typeface="Playfair Display"/>
              <a:sym typeface="Playfair Display"/>
            </a:endParaRPr>
          </a:p>
        </p:txBody>
      </p:sp>
      <p:sp>
        <p:nvSpPr>
          <p:cNvPr id="323" name="Google Shape;323;p51"/>
          <p:cNvSpPr txBox="1"/>
          <p:nvPr/>
        </p:nvSpPr>
        <p:spPr>
          <a:xfrm>
            <a:off x="62275" y="586050"/>
            <a:ext cx="9004500" cy="4244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sz="1800">
                <a:latin typeface="Cambria"/>
                <a:ea typeface="Cambria"/>
                <a:cs typeface="Cambria"/>
                <a:sym typeface="Cambria"/>
              </a:rPr>
              <a:t>Draft an advocacy piece</a:t>
            </a:r>
            <a:r>
              <a:rPr lang="en" sz="1800">
                <a:latin typeface="Cambria"/>
                <a:ea typeface="Cambria"/>
                <a:cs typeface="Cambria"/>
                <a:sym typeface="Cambria"/>
              </a:rPr>
              <a:t> to</a:t>
            </a:r>
            <a:r>
              <a:rPr b="1" lang="en" sz="1800">
                <a:latin typeface="Cambria"/>
                <a:ea typeface="Cambria"/>
                <a:cs typeface="Cambria"/>
                <a:sym typeface="Cambria"/>
              </a:rPr>
              <a:t> </a:t>
            </a:r>
            <a:r>
              <a:rPr lang="en" sz="1800">
                <a:latin typeface="Cambria"/>
                <a:ea typeface="Cambria"/>
                <a:cs typeface="Cambria"/>
                <a:sym typeface="Cambria"/>
              </a:rPr>
              <a:t>synthesize content from </a:t>
            </a:r>
            <a:r>
              <a:rPr i="1" lang="en" sz="1800">
                <a:latin typeface="Cambria"/>
                <a:ea typeface="Cambria"/>
                <a:cs typeface="Cambria"/>
                <a:sym typeface="Cambria"/>
              </a:rPr>
              <a:t>Between Shades of Gray, </a:t>
            </a:r>
            <a:r>
              <a:rPr lang="en" sz="1800">
                <a:latin typeface="Cambria"/>
                <a:ea typeface="Cambria"/>
                <a:cs typeface="Cambria"/>
                <a:sym typeface="Cambria"/>
              </a:rPr>
              <a:t>the global health story </a:t>
            </a:r>
            <a:r>
              <a:rPr lang="en" sz="1800" u="sng">
                <a:solidFill>
                  <a:srgbClr val="1155CC"/>
                </a:solidFill>
                <a:latin typeface="Cambria"/>
                <a:ea typeface="Cambria"/>
                <a:cs typeface="Cambria"/>
                <a:sym typeface="Cambria"/>
                <a:hlinkClick r:id="rId4">
                  <a:extLst>
                    <a:ext uri="{A12FA001-AC4F-418D-AE19-62706E023703}">
                      <ahyp:hlinkClr val="tx"/>
                    </a:ext>
                  </a:extLst>
                </a:hlinkClick>
              </a:rPr>
              <a:t>Could a Conflict-Borne Superbug Bring on our Next Pandemic?</a:t>
            </a:r>
            <a:r>
              <a:rPr lang="en" sz="1800">
                <a:latin typeface="Cambria"/>
                <a:ea typeface="Cambria"/>
                <a:cs typeface="Cambria"/>
                <a:sym typeface="Cambria"/>
              </a:rPr>
              <a:t>, your critical thinking reflections, and ideas from any other sources you choose. Your piece should allude to historical conflicts, stories of war, and the ways that a changing world demand more attention to this global health threat.  Post your final piece on </a:t>
            </a:r>
            <a:r>
              <a:rPr lang="en" sz="1800" u="sng">
                <a:solidFill>
                  <a:schemeClr val="hlink"/>
                </a:solidFill>
                <a:latin typeface="Cambria"/>
                <a:ea typeface="Cambria"/>
                <a:cs typeface="Cambria"/>
                <a:sym typeface="Cambria"/>
                <a:hlinkClick r:id="rId5"/>
              </a:rPr>
              <a:t>Padlet</a:t>
            </a:r>
            <a:r>
              <a:rPr lang="en" sz="1800">
                <a:latin typeface="Cambria"/>
                <a:ea typeface="Cambria"/>
                <a:cs typeface="Cambria"/>
                <a:sym typeface="Cambria"/>
              </a:rPr>
              <a:t>.   You may work with a partner or on your own!  Assignment details and resources </a:t>
            </a:r>
            <a:r>
              <a:rPr lang="en" sz="1800" u="sng">
                <a:solidFill>
                  <a:schemeClr val="hlink"/>
                </a:solidFill>
                <a:latin typeface="Cambria"/>
                <a:ea typeface="Cambria"/>
                <a:cs typeface="Cambria"/>
                <a:sym typeface="Cambria"/>
                <a:hlinkClick r:id="rId6"/>
              </a:rPr>
              <a:t>HERE.</a:t>
            </a:r>
            <a:endParaRPr b="1" sz="1800">
              <a:latin typeface="Cambria"/>
              <a:ea typeface="Cambria"/>
              <a:cs typeface="Cambria"/>
              <a:sym typeface="Cambria"/>
            </a:endParaRPr>
          </a:p>
          <a:p>
            <a:pPr indent="0" lvl="0" marL="0" rtl="0" algn="just">
              <a:spcBef>
                <a:spcPts val="0"/>
              </a:spcBef>
              <a:spcAft>
                <a:spcPts val="0"/>
              </a:spcAft>
              <a:buNone/>
            </a:pPr>
            <a:r>
              <a:t/>
            </a:r>
            <a:endParaRPr b="1" sz="1200">
              <a:latin typeface="Cambria"/>
              <a:ea typeface="Cambria"/>
              <a:cs typeface="Cambria"/>
              <a:sym typeface="Cambria"/>
            </a:endParaRPr>
          </a:p>
          <a:p>
            <a:pPr indent="0" lvl="0" marL="0" rtl="0" algn="just">
              <a:spcBef>
                <a:spcPts val="0"/>
              </a:spcBef>
              <a:spcAft>
                <a:spcPts val="0"/>
              </a:spcAft>
              <a:buNone/>
            </a:pPr>
            <a:r>
              <a:rPr b="1" lang="en" sz="1750">
                <a:latin typeface="Cambria"/>
                <a:ea typeface="Cambria"/>
                <a:cs typeface="Cambria"/>
                <a:sym typeface="Cambria"/>
              </a:rPr>
              <a:t>OPTION A</a:t>
            </a:r>
            <a:r>
              <a:rPr lang="en" sz="1750">
                <a:latin typeface="Cambria"/>
                <a:ea typeface="Cambria"/>
                <a:cs typeface="Cambria"/>
                <a:sym typeface="Cambria"/>
              </a:rPr>
              <a:t>: Draft a 1-page letter or email to an appropriate recipient to advocate that more attention be given to the global threat of AMR, especially those originating in conflict zones.  </a:t>
            </a:r>
            <a:endParaRPr sz="1750">
              <a:latin typeface="Cambria"/>
              <a:ea typeface="Cambria"/>
              <a:cs typeface="Cambria"/>
              <a:sym typeface="Cambria"/>
            </a:endParaRPr>
          </a:p>
          <a:p>
            <a:pPr indent="0" lvl="0" marL="0" rtl="0" algn="just">
              <a:spcBef>
                <a:spcPts val="0"/>
              </a:spcBef>
              <a:spcAft>
                <a:spcPts val="0"/>
              </a:spcAft>
              <a:buNone/>
            </a:pPr>
            <a:r>
              <a:t/>
            </a:r>
            <a:endParaRPr sz="1200">
              <a:latin typeface="Cambria"/>
              <a:ea typeface="Cambria"/>
              <a:cs typeface="Cambria"/>
              <a:sym typeface="Cambria"/>
            </a:endParaRPr>
          </a:p>
          <a:p>
            <a:pPr indent="0" lvl="0" marL="0" rtl="0" algn="just">
              <a:spcBef>
                <a:spcPts val="0"/>
              </a:spcBef>
              <a:spcAft>
                <a:spcPts val="0"/>
              </a:spcAft>
              <a:buNone/>
            </a:pPr>
            <a:r>
              <a:rPr b="1" lang="en" sz="1750">
                <a:latin typeface="Cambria"/>
                <a:ea typeface="Cambria"/>
                <a:cs typeface="Cambria"/>
                <a:sym typeface="Cambria"/>
              </a:rPr>
              <a:t>OPTION B</a:t>
            </a:r>
            <a:r>
              <a:rPr lang="en" sz="1750">
                <a:latin typeface="Cambria"/>
                <a:ea typeface="Cambria"/>
                <a:cs typeface="Cambria"/>
                <a:sym typeface="Cambria"/>
              </a:rPr>
              <a:t>: Draft an infographic-style flyer with text, graphics, quotes, and images to raise awareness about the ways that wartime conflict in far-away places is contributing to the spread of AMR and how your peers can take action to alert appropriate people in power.  </a:t>
            </a:r>
            <a:endParaRPr sz="1750">
              <a:latin typeface="Cambria"/>
              <a:ea typeface="Cambria"/>
              <a:cs typeface="Cambria"/>
              <a:sym typeface="Cambria"/>
            </a:endParaRPr>
          </a:p>
          <a:p>
            <a:pPr indent="0" lvl="0" marL="0" rtl="0" algn="just">
              <a:spcBef>
                <a:spcPts val="0"/>
              </a:spcBef>
              <a:spcAft>
                <a:spcPts val="0"/>
              </a:spcAft>
              <a:buNone/>
            </a:pPr>
            <a:r>
              <a:t/>
            </a:r>
            <a:endParaRPr sz="1200">
              <a:latin typeface="Cambria"/>
              <a:ea typeface="Cambria"/>
              <a:cs typeface="Cambria"/>
              <a:sym typeface="Cambria"/>
            </a:endParaRPr>
          </a:p>
          <a:p>
            <a:pPr indent="0" lvl="0" marL="0" rtl="0" algn="just">
              <a:lnSpc>
                <a:spcPct val="115000"/>
              </a:lnSpc>
              <a:spcBef>
                <a:spcPts val="0"/>
              </a:spcBef>
              <a:spcAft>
                <a:spcPts val="0"/>
              </a:spcAft>
              <a:buNone/>
            </a:pPr>
            <a:r>
              <a:rPr b="1" lang="en" sz="1750">
                <a:latin typeface="Cambria"/>
                <a:ea typeface="Cambria"/>
                <a:cs typeface="Cambria"/>
                <a:sym typeface="Cambria"/>
              </a:rPr>
              <a:t>OPTION C: </a:t>
            </a:r>
            <a:r>
              <a:rPr lang="en" sz="1750">
                <a:latin typeface="Cambria"/>
                <a:ea typeface="Cambria"/>
                <a:cs typeface="Cambria"/>
                <a:sym typeface="Cambria"/>
              </a:rPr>
              <a:t>Draft a 2.5 minute “talking head” video to inform others about AMR, share that it is an increasing global threat, and explain what your audience can do to raise awareness and combat this problem before it becomes a crisis.  </a:t>
            </a:r>
            <a:endParaRPr sz="1750">
              <a:latin typeface="Cambria"/>
              <a:ea typeface="Cambria"/>
              <a:cs typeface="Cambria"/>
              <a:sym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2"/>
          <p:cNvSpPr txBox="1"/>
          <p:nvPr>
            <p:ph idx="4294967295" type="title"/>
          </p:nvPr>
        </p:nvSpPr>
        <p:spPr>
          <a:xfrm>
            <a:off x="0" y="0"/>
            <a:ext cx="9144000" cy="6234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000000"/>
                </a:solidFill>
                <a:latin typeface="Cambria"/>
                <a:ea typeface="Cambria"/>
                <a:cs typeface="Cambria"/>
                <a:sym typeface="Cambria"/>
              </a:rPr>
              <a:t>Advocating for Global Health - </a:t>
            </a:r>
            <a:r>
              <a:rPr b="1" lang="en" sz="2600" u="sng">
                <a:solidFill>
                  <a:schemeClr val="hlink"/>
                </a:solidFill>
                <a:latin typeface="Cambria"/>
                <a:ea typeface="Cambria"/>
                <a:cs typeface="Cambria"/>
                <a:sym typeface="Cambria"/>
                <a:hlinkClick r:id="rId3"/>
              </a:rPr>
              <a:t>Mini-Project</a:t>
            </a:r>
            <a:r>
              <a:rPr b="1" lang="en" sz="2600">
                <a:solidFill>
                  <a:srgbClr val="000000"/>
                </a:solidFill>
                <a:latin typeface="Cambria"/>
                <a:ea typeface="Cambria"/>
                <a:cs typeface="Cambria"/>
                <a:sym typeface="Cambria"/>
              </a:rPr>
              <a:t>!</a:t>
            </a:r>
            <a:endParaRPr b="1" i="1">
              <a:latin typeface="Cambria"/>
              <a:ea typeface="Cambria"/>
              <a:cs typeface="Cambria"/>
              <a:sym typeface="Cambria"/>
            </a:endParaRPr>
          </a:p>
          <a:p>
            <a:pPr indent="0" lvl="0" marL="0" rtl="0" algn="ctr">
              <a:spcBef>
                <a:spcPts val="0"/>
              </a:spcBef>
              <a:spcAft>
                <a:spcPts val="0"/>
              </a:spcAft>
              <a:buNone/>
            </a:pPr>
            <a:r>
              <a:t/>
            </a:r>
            <a:endParaRPr b="1" sz="3200">
              <a:solidFill>
                <a:srgbClr val="000000"/>
              </a:solidFill>
              <a:latin typeface="Playfair Display"/>
              <a:ea typeface="Playfair Display"/>
              <a:cs typeface="Playfair Display"/>
              <a:sym typeface="Playfair Display"/>
            </a:endParaRPr>
          </a:p>
        </p:txBody>
      </p:sp>
      <p:pic>
        <p:nvPicPr>
          <p:cNvPr id="329" name="Google Shape;329;p52">
            <a:hlinkClick r:id="rId4"/>
          </p:cNvPr>
          <p:cNvPicPr preferRelativeResize="0"/>
          <p:nvPr/>
        </p:nvPicPr>
        <p:blipFill>
          <a:blip r:embed="rId5">
            <a:alphaModFix/>
          </a:blip>
          <a:stretch>
            <a:fillRect/>
          </a:stretch>
        </p:blipFill>
        <p:spPr>
          <a:xfrm>
            <a:off x="754402" y="888125"/>
            <a:ext cx="7635196" cy="5143500"/>
          </a:xfrm>
          <a:prstGeom prst="rect">
            <a:avLst/>
          </a:prstGeom>
          <a:noFill/>
          <a:ln cap="flat" cmpd="sng" w="9525">
            <a:solidFill>
              <a:schemeClr val="dk2"/>
            </a:solidFill>
            <a:prstDash val="solid"/>
            <a:round/>
            <a:headEnd len="sm" w="sm" type="none"/>
            <a:tailEnd len="sm" w="sm" type="none"/>
          </a:ln>
        </p:spPr>
      </p:pic>
      <p:sp>
        <p:nvSpPr>
          <p:cNvPr id="330" name="Google Shape;330;p52"/>
          <p:cNvSpPr txBox="1"/>
          <p:nvPr/>
        </p:nvSpPr>
        <p:spPr>
          <a:xfrm rot="-307544">
            <a:off x="1194709" y="2539058"/>
            <a:ext cx="6410234" cy="494271"/>
          </a:xfrm>
          <a:prstGeom prst="rect">
            <a:avLst/>
          </a:prstGeom>
          <a:solidFill>
            <a:srgbClr val="EFEFE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rgbClr val="1A1A1A"/>
                </a:solidFill>
                <a:latin typeface="Cambria"/>
                <a:ea typeface="Cambria"/>
                <a:cs typeface="Cambria"/>
                <a:sym typeface="Cambria"/>
              </a:rPr>
              <a:t>Explanation and Resources in Schoology!</a:t>
            </a:r>
            <a:endParaRPr sz="2000">
              <a:solidFill>
                <a:srgbClr val="1A1A1A"/>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