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8" r:id="rId5"/>
    <p:sldMasterId id="2147483689" r:id="rId6"/>
    <p:sldMasterId id="2147483690"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Lst>
  <p:sldSz cy="5143500" cx="9144000"/>
  <p:notesSz cx="6858000" cy="9144000"/>
  <p:embeddedFontLst>
    <p:embeddedFont>
      <p:font typeface="Raleway"/>
      <p:regular r:id="rId23"/>
      <p:bold r:id="rId24"/>
      <p:italic r:id="rId25"/>
      <p:boldItalic r:id="rId26"/>
    </p:embeddedFont>
    <p:embeddedFont>
      <p:font typeface="Proxima Nova"/>
      <p:regular r:id="rId27"/>
      <p:bold r:id="rId28"/>
      <p:italic r:id="rId29"/>
      <p:boldItalic r:id="rId30"/>
    </p:embeddedFont>
    <p:embeddedFont>
      <p:font typeface="Nunito"/>
      <p:regular r:id="rId31"/>
      <p:bold r:id="rId32"/>
      <p:italic r:id="rId33"/>
      <p:boldItalic r:id="rId34"/>
    </p:embeddedFont>
    <p:embeddedFont>
      <p:font typeface="Playfair Display"/>
      <p:regular r:id="rId35"/>
      <p:bold r:id="rId36"/>
      <p:italic r:id="rId37"/>
      <p:boldItalic r:id="rId38"/>
    </p:embeddedFont>
    <p:embeddedFont>
      <p:font typeface="Work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59836A5-52DD-4D27-B6AC-E24D97EC5484}">
  <a:tblStyle styleId="{959836A5-52DD-4D27-B6AC-E24D97EC548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WorkSans-bold.fntdata"/><Relationship Id="rId20" Type="http://schemas.openxmlformats.org/officeDocument/2006/relationships/slide" Target="slides/slide12.xml"/><Relationship Id="rId42" Type="http://schemas.openxmlformats.org/officeDocument/2006/relationships/font" Target="fonts/WorkSans-boldItalic.fntdata"/><Relationship Id="rId41" Type="http://schemas.openxmlformats.org/officeDocument/2006/relationships/font" Target="fonts/WorkSans-italic.fntdata"/><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font" Target="fonts/Raleway-bold.fntdata"/><Relationship Id="rId23" Type="http://schemas.openxmlformats.org/officeDocument/2006/relationships/font" Target="fonts/Raleway-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Raleway-boldItalic.fntdata"/><Relationship Id="rId25" Type="http://schemas.openxmlformats.org/officeDocument/2006/relationships/font" Target="fonts/Raleway-italic.fntdata"/><Relationship Id="rId28" Type="http://schemas.openxmlformats.org/officeDocument/2006/relationships/font" Target="fonts/ProximaNova-bold.fntdata"/><Relationship Id="rId27" Type="http://schemas.openxmlformats.org/officeDocument/2006/relationships/font" Target="fonts/ProximaNova-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ProximaNova-italic.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Nunito-regular.fntdata"/><Relationship Id="rId30" Type="http://schemas.openxmlformats.org/officeDocument/2006/relationships/font" Target="fonts/ProximaNova-boldItalic.fntdata"/><Relationship Id="rId11" Type="http://schemas.openxmlformats.org/officeDocument/2006/relationships/slide" Target="slides/slide3.xml"/><Relationship Id="rId33" Type="http://schemas.openxmlformats.org/officeDocument/2006/relationships/font" Target="fonts/Nunito-italic.fntdata"/><Relationship Id="rId10" Type="http://schemas.openxmlformats.org/officeDocument/2006/relationships/slide" Target="slides/slide2.xml"/><Relationship Id="rId32" Type="http://schemas.openxmlformats.org/officeDocument/2006/relationships/font" Target="fonts/Nunito-bold.fntdata"/><Relationship Id="rId13" Type="http://schemas.openxmlformats.org/officeDocument/2006/relationships/slide" Target="slides/slide5.xml"/><Relationship Id="rId35" Type="http://schemas.openxmlformats.org/officeDocument/2006/relationships/font" Target="fonts/PlayfairDisplay-regular.fntdata"/><Relationship Id="rId12" Type="http://schemas.openxmlformats.org/officeDocument/2006/relationships/slide" Target="slides/slide4.xml"/><Relationship Id="rId34" Type="http://schemas.openxmlformats.org/officeDocument/2006/relationships/font" Target="fonts/Nunito-boldItalic.fntdata"/><Relationship Id="rId15" Type="http://schemas.openxmlformats.org/officeDocument/2006/relationships/slide" Target="slides/slide7.xml"/><Relationship Id="rId37" Type="http://schemas.openxmlformats.org/officeDocument/2006/relationships/font" Target="fonts/PlayfairDisplay-italic.fntdata"/><Relationship Id="rId14" Type="http://schemas.openxmlformats.org/officeDocument/2006/relationships/slide" Target="slides/slide6.xml"/><Relationship Id="rId36" Type="http://schemas.openxmlformats.org/officeDocument/2006/relationships/font" Target="fonts/PlayfairDisplay-bold.fntdata"/><Relationship Id="rId17" Type="http://schemas.openxmlformats.org/officeDocument/2006/relationships/slide" Target="slides/slide9.xml"/><Relationship Id="rId39" Type="http://schemas.openxmlformats.org/officeDocument/2006/relationships/font" Target="fonts/WorkSans-regular.fntdata"/><Relationship Id="rId16" Type="http://schemas.openxmlformats.org/officeDocument/2006/relationships/slide" Target="slides/slide8.xml"/><Relationship Id="rId38" Type="http://schemas.openxmlformats.org/officeDocument/2006/relationships/font" Target="fonts/PlayfairDisplay-boldItalic.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43tnnkf66RJiOVC1dGcKhFDImiUUYXEF_SXjU_rXHA4/edit?tab=t.0#heading=h.6tjhjo43j3o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aphamsquarterly.org/sites/default/files/images/maps/08_medicine.png" TargetMode="External"/><Relationship Id="rId3" Type="http://schemas.openxmlformats.org/officeDocument/2006/relationships/hyperlink" Target="https://www.haisam.com/" TargetMode="External"/><Relationship Id="rId4" Type="http://schemas.openxmlformats.org/officeDocument/2006/relationships/hyperlink" Target="https://pmc.ncbi.nlm.nih.gov/articles/PMC7152081/" TargetMode="External"/><Relationship Id="rId5" Type="http://schemas.openxmlformats.org/officeDocument/2006/relationships/hyperlink" Target="https://www.reddit.com/r/MapPorn/comments/9upcyq/map_of_3_deadly_diseases_their_origins_and/" TargetMode="External"/><Relationship Id="rId6" Type="http://schemas.openxmlformats.org/officeDocument/2006/relationships/hyperlink" Target="https://www.gideononline.com/blogs/infectious-diseases-in-war/"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ybwSeeZiAjF_MIf-H5t3Te8S8hq6l7EBdcdDsNyO594/edit?tab=t.0"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ideononline.com/blogs/infectious-diseases-in-war/"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ideononline.com/blogs/infectious-diseases-in-war/" TargetMode="External"/><Relationship Id="rId3" Type="http://schemas.openxmlformats.org/officeDocument/2006/relationships/hyperlink" Target="https://www.reddit.com/r/MapPorn/comments/9upcyq/map_of_3_deadly_diseases_their_origins_and/"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9681135546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9681135546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u="sng">
                <a:solidFill>
                  <a:schemeClr val="hlink"/>
                </a:solidFill>
                <a:highlight>
                  <a:schemeClr val="lt1"/>
                </a:highlight>
                <a:latin typeface="Verdana"/>
                <a:ea typeface="Verdana"/>
                <a:cs typeface="Verdana"/>
                <a:sym typeface="Verdana"/>
                <a:hlinkClick r:id="rId2"/>
              </a:rPr>
              <a:t>https://docs.google.com/document/d/143tnnkf66RJiOVC1dGcKhFDImiUUYXEF_SXjU_rXHA4/edit?tab=t.0#heading=h.6tjhjo43j3om</a:t>
            </a:r>
            <a:endParaRPr sz="900">
              <a:highlight>
                <a:schemeClr val="lt1"/>
              </a:highlight>
              <a:latin typeface="Verdana"/>
              <a:ea typeface="Verdana"/>
              <a:cs typeface="Verdana"/>
              <a:sym typeface="Verdana"/>
            </a:endParaRPr>
          </a:p>
          <a:p>
            <a:pPr indent="0" lvl="0" marL="0" rtl="0" algn="l">
              <a:spcBef>
                <a:spcPts val="0"/>
              </a:spcBef>
              <a:spcAft>
                <a:spcPts val="0"/>
              </a:spcAft>
              <a:buNone/>
            </a:pPr>
            <a:r>
              <a:t/>
            </a:r>
            <a:endParaRPr sz="900">
              <a:highlight>
                <a:schemeClr val="lt1"/>
              </a:highlight>
              <a:latin typeface="Verdana"/>
              <a:ea typeface="Verdana"/>
              <a:cs typeface="Verdana"/>
              <a:sym typeface="Verdan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180873c1a6_0_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3180873c1a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444746"/>
                </a:solidFill>
                <a:latin typeface="Cambria"/>
                <a:ea typeface="Cambria"/>
                <a:cs typeface="Cambria"/>
                <a:sym typeface="Cambria"/>
              </a:rPr>
              <a:t>“What is it?” I </a:t>
            </a:r>
            <a:r>
              <a:rPr lang="en">
                <a:solidFill>
                  <a:srgbClr val="444746"/>
                </a:solidFill>
                <a:latin typeface="Cambria"/>
                <a:ea typeface="Cambria"/>
                <a:cs typeface="Cambria"/>
                <a:sym typeface="Cambria"/>
              </a:rPr>
              <a:t>asked</a:t>
            </a:r>
            <a:r>
              <a:rPr lang="en">
                <a:solidFill>
                  <a:srgbClr val="444746"/>
                </a:solidFill>
                <a:latin typeface="Cambria"/>
                <a:ea typeface="Cambria"/>
                <a:cs typeface="Cambria"/>
                <a:sym typeface="Cambria"/>
              </a:rPr>
              <a:t>, kneeling beside her. </a:t>
            </a:r>
            <a:endParaRPr>
              <a:solidFill>
                <a:srgbClr val="444746"/>
              </a:solidFill>
              <a:latin typeface="Cambria"/>
              <a:ea typeface="Cambria"/>
              <a:cs typeface="Cambria"/>
              <a:sym typeface="Cambria"/>
            </a:endParaRPr>
          </a:p>
          <a:p>
            <a:pPr indent="0" lvl="0" marL="0" rtl="0" algn="l">
              <a:spcBef>
                <a:spcPts val="0"/>
              </a:spcBef>
              <a:spcAft>
                <a:spcPts val="0"/>
              </a:spcAft>
              <a:buClr>
                <a:schemeClr val="dk1"/>
              </a:buClr>
              <a:buSzPts val="1100"/>
              <a:buFont typeface="Arial"/>
              <a:buNone/>
            </a:pPr>
            <a:r>
              <a:rPr lang="en">
                <a:solidFill>
                  <a:srgbClr val="444746"/>
                </a:solidFill>
                <a:latin typeface="Cambria"/>
                <a:ea typeface="Cambria"/>
                <a:cs typeface="Cambria"/>
                <a:sym typeface="Cambria"/>
              </a:rPr>
              <a:t>“I don’t know.” She pulled up Jonas’s pant let.  His shin was convered in spots.  “It may be some sort of infection.  He has a fever,” she said.  </a:t>
            </a:r>
            <a:endParaRPr>
              <a:solidFill>
                <a:srgbClr val="444746"/>
              </a:solidFill>
              <a:latin typeface="Cambria"/>
              <a:ea typeface="Cambria"/>
              <a:cs typeface="Cambria"/>
              <a:sym typeface="Cambria"/>
            </a:endParaRPr>
          </a:p>
          <a:p>
            <a:pPr indent="0" lvl="0" marL="0" rtl="0" algn="l">
              <a:spcBef>
                <a:spcPts val="0"/>
              </a:spcBef>
              <a:spcAft>
                <a:spcPts val="0"/>
              </a:spcAft>
              <a:buClr>
                <a:schemeClr val="dk1"/>
              </a:buClr>
              <a:buSzPts val="1100"/>
              <a:buFont typeface="Arial"/>
              <a:buNone/>
            </a:pPr>
            <a:r>
              <a:rPr lang="en">
                <a:solidFill>
                  <a:srgbClr val="444746"/>
                </a:solidFill>
                <a:latin typeface="Cambria"/>
                <a:ea typeface="Cambria"/>
                <a:cs typeface="Cambria"/>
                <a:sym typeface="Cambria"/>
              </a:rPr>
              <a:t>“Did you notice how irritable and tired he has become?”</a:t>
            </a:r>
            <a:endParaRPr>
              <a:solidFill>
                <a:srgbClr val="444746"/>
              </a:solidFill>
              <a:latin typeface="Cambria"/>
              <a:ea typeface="Cambria"/>
              <a:cs typeface="Cambria"/>
              <a:sym typeface="Cambria"/>
            </a:endParaRPr>
          </a:p>
          <a:p>
            <a:pPr indent="0" lvl="0" marL="0" rtl="0" algn="l">
              <a:spcBef>
                <a:spcPts val="0"/>
              </a:spcBef>
              <a:spcAft>
                <a:spcPts val="0"/>
              </a:spcAft>
              <a:buClr>
                <a:schemeClr val="dk1"/>
              </a:buClr>
              <a:buSzPts val="1100"/>
              <a:buFont typeface="Arial"/>
              <a:buNone/>
            </a:pPr>
            <a:r>
              <a:rPr lang="en">
                <a:solidFill>
                  <a:srgbClr val="444746"/>
                </a:solidFill>
                <a:latin typeface="Cambria"/>
                <a:ea typeface="Cambria"/>
                <a:cs typeface="Cambria"/>
                <a:sym typeface="Cambria"/>
              </a:rPr>
              <a:t>“Honestly, no.  We’re all </a:t>
            </a:r>
            <a:r>
              <a:rPr lang="en">
                <a:solidFill>
                  <a:srgbClr val="444746"/>
                </a:solidFill>
                <a:latin typeface="Cambria"/>
                <a:ea typeface="Cambria"/>
                <a:cs typeface="Cambria"/>
                <a:sym typeface="Cambria"/>
              </a:rPr>
              <a:t>irritable</a:t>
            </a:r>
            <a:r>
              <a:rPr lang="en">
                <a:solidFill>
                  <a:srgbClr val="444746"/>
                </a:solidFill>
                <a:latin typeface="Cambria"/>
                <a:ea typeface="Cambria"/>
                <a:cs typeface="Cambria"/>
                <a:sym typeface="Cambria"/>
              </a:rPr>
              <a:t> and tired,” I said.  I looked at Jonas.  How could I not have noticed? Sores lined his bottom lip, and his gums looked purple.  Red sports dotted his hands and fingers.”</a:t>
            </a:r>
            <a:endParaRPr>
              <a:solidFill>
                <a:srgbClr val="444746"/>
              </a:solidFill>
              <a:latin typeface="Cambria"/>
              <a:ea typeface="Cambria"/>
              <a:cs typeface="Cambria"/>
              <a:sym typeface="Cambria"/>
            </a:endParaRPr>
          </a:p>
          <a:p>
            <a:pPr indent="0" lvl="0" marL="0" rtl="0" algn="l">
              <a:spcBef>
                <a:spcPts val="0"/>
              </a:spcBef>
              <a:spcAft>
                <a:spcPts val="0"/>
              </a:spcAft>
              <a:buClr>
                <a:schemeClr val="dk1"/>
              </a:buClr>
              <a:buSzPts val="1100"/>
              <a:buFont typeface="Arial"/>
              <a:buNone/>
            </a:pPr>
            <a:r>
              <a:rPr lang="en">
                <a:solidFill>
                  <a:srgbClr val="444746"/>
                </a:solidFill>
                <a:latin typeface="Cambria"/>
                <a:ea typeface="Cambria"/>
                <a:cs typeface="Cambria"/>
                <a:sym typeface="Cambria"/>
              </a:rPr>
              <a:t>The bald man arrived.  He loomed over Jonas.  “Is it contagious</a:t>
            </a:r>
            <a:endParaRPr>
              <a:solidFill>
                <a:srgbClr val="444746"/>
              </a:solidFill>
              <a:latin typeface="Cambria"/>
              <a:ea typeface="Cambria"/>
              <a:cs typeface="Cambria"/>
              <a:sym typeface="Cambria"/>
            </a:endParaRPr>
          </a:p>
          <a:p>
            <a:pPr indent="0" lvl="0" marL="0" rtl="0" algn="l">
              <a:spcBef>
                <a:spcPts val="0"/>
              </a:spcBef>
              <a:spcAft>
                <a:spcPts val="0"/>
              </a:spcAft>
              <a:buClr>
                <a:schemeClr val="dk1"/>
              </a:buClr>
              <a:buSzPts val="1100"/>
              <a:buFont typeface="Arial"/>
              <a:buNone/>
            </a:pPr>
            <a:r>
              <a:rPr lang="en">
                <a:solidFill>
                  <a:srgbClr val="444746"/>
                </a:solidFill>
                <a:latin typeface="Cambria"/>
                <a:ea typeface="Cambria"/>
                <a:cs typeface="Cambria"/>
                <a:sym typeface="Cambria"/>
              </a:rPr>
              <a:t>Who is impacted? Who is MOST impacted?</a:t>
            </a:r>
            <a:endParaRPr>
              <a:solidFill>
                <a:srgbClr val="444746"/>
              </a:solidFill>
              <a:latin typeface="Cambria"/>
              <a:ea typeface="Cambria"/>
              <a:cs typeface="Cambria"/>
              <a:sym typeface="Cambria"/>
            </a:endParaRPr>
          </a:p>
          <a:p>
            <a:pPr indent="0" lvl="0" marL="0" rtl="0" algn="l">
              <a:spcBef>
                <a:spcPts val="0"/>
              </a:spcBef>
              <a:spcAft>
                <a:spcPts val="0"/>
              </a:spcAft>
              <a:buNone/>
            </a:pPr>
            <a:r>
              <a:rPr lang="en"/>
              <a:t>LATER:  Chp 78-80 - 78- Fever, rash, delirium.  Mother;s illness.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1618f42261_0_2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31618f42261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https://www.laphamsquarterly.org/sites/default/files/images/maps/08_medicine.png</a:t>
            </a:r>
            <a:endParaRPr/>
          </a:p>
          <a:p>
            <a:pPr indent="0" lvl="0" marL="0" rtl="0" algn="l">
              <a:spcBef>
                <a:spcPts val="0"/>
              </a:spcBef>
              <a:spcAft>
                <a:spcPts val="0"/>
              </a:spcAft>
              <a:buNone/>
            </a:pPr>
            <a:r>
              <a:rPr lang="en" u="sng">
                <a:solidFill>
                  <a:schemeClr val="hlink"/>
                </a:solidFill>
                <a:hlinkClick r:id="rId3"/>
              </a:rPr>
              <a:t>https://www.haisam.com/</a:t>
            </a:r>
            <a:endParaRPr/>
          </a:p>
          <a:p>
            <a:pPr indent="0" lvl="0" marL="0" rtl="0" algn="l">
              <a:spcBef>
                <a:spcPts val="0"/>
              </a:spcBef>
              <a:spcAft>
                <a:spcPts val="0"/>
              </a:spcAft>
              <a:buNone/>
            </a:pPr>
            <a:r>
              <a:rPr lang="en" u="sng">
                <a:solidFill>
                  <a:schemeClr val="hlink"/>
                </a:solidFill>
                <a:hlinkClick r:id="rId4"/>
              </a:rPr>
              <a:t>https://pmc.ncbi.nlm.nih.gov/articles/PMC7152081/</a:t>
            </a:r>
            <a:endParaRPr/>
          </a:p>
          <a:p>
            <a:pPr indent="0" lvl="0" marL="0" rtl="0" algn="l">
              <a:spcBef>
                <a:spcPts val="0"/>
              </a:spcBef>
              <a:spcAft>
                <a:spcPts val="0"/>
              </a:spcAft>
              <a:buNone/>
            </a:pPr>
            <a:r>
              <a:rPr lang="en"/>
              <a:t>(maybe blank out labels?)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5"/>
              </a:rPr>
              <a:t>https://www.reddit.com/r/MapPorn/comments/9upcyq/map_of_3_deadly_diseases_their_origins_and/</a:t>
            </a:r>
            <a:endParaRPr/>
          </a:p>
          <a:p>
            <a:pPr indent="0" lvl="0" marL="0" rtl="0" algn="l">
              <a:spcBef>
                <a:spcPts val="0"/>
              </a:spcBef>
              <a:spcAft>
                <a:spcPts val="0"/>
              </a:spcAft>
              <a:buNone/>
            </a:pPr>
            <a:r>
              <a:rPr lang="en" u="sng">
                <a:solidFill>
                  <a:schemeClr val="hlink"/>
                </a:solidFill>
                <a:hlinkClick r:id="rId6"/>
              </a:rPr>
              <a:t>https://www.gideononline.com/blogs/infectious-diseases-in-war/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176d7ddb99_0_40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3176d7ddb99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Handout: </a:t>
            </a:r>
            <a:r>
              <a:rPr lang="en" u="sng">
                <a:solidFill>
                  <a:schemeClr val="hlink"/>
                </a:solidFill>
                <a:hlinkClick r:id="rId2"/>
              </a:rPr>
              <a:t>https://docs.google.com/document/d/1ybwSeeZiAjF_MIf-H5t3Te8S8hq6l7EBdcdDsNyO594/edit?tab=t.0</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178ad6fb14_0_8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3178ad6fb14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1ee4e310f7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31ee4e310f7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181ba3cc00_5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181ba3cc00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1ee4e310f7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1ee4e310f7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178ad6fb14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178ad6fb14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178ad6fb14_0_6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178ad6fb14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178ad6fb14_0_1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178ad6fb14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https://www.gideononline.com/blogs/infectious-diseases-in-war/</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176d7ddb99_0_7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176d7ddb99_0_7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178ad6fb14_0_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178ad6fb14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mbria"/>
                <a:ea typeface="Cambria"/>
                <a:cs typeface="Cambria"/>
                <a:sym typeface="Cambria"/>
              </a:rPr>
              <a:t>Follow up questions:</a:t>
            </a:r>
            <a:endParaRPr sz="1200">
              <a:solidFill>
                <a:schemeClr val="dk1"/>
              </a:solidFill>
              <a:latin typeface="Cambria"/>
              <a:ea typeface="Cambria"/>
              <a:cs typeface="Cambria"/>
              <a:sym typeface="Cambria"/>
            </a:endParaRPr>
          </a:p>
          <a:p>
            <a:pPr indent="0" lvl="0" marL="0" rtl="0" algn="l">
              <a:spcBef>
                <a:spcPts val="0"/>
              </a:spcBef>
              <a:spcAft>
                <a:spcPts val="0"/>
              </a:spcAft>
              <a:buNone/>
            </a:pPr>
            <a:r>
              <a:rPr lang="en" sz="1200">
                <a:solidFill>
                  <a:schemeClr val="dk1"/>
                </a:solidFill>
                <a:latin typeface="Cambria"/>
                <a:ea typeface="Cambria"/>
                <a:cs typeface="Cambria"/>
                <a:sym typeface="Cambria"/>
              </a:rPr>
              <a:t>Which are likely to spread outside the conflict zones?  </a:t>
            </a:r>
            <a:endParaRPr sz="1200">
              <a:solidFill>
                <a:schemeClr val="dk1"/>
              </a:solidFill>
              <a:latin typeface="Cambria"/>
              <a:ea typeface="Cambria"/>
              <a:cs typeface="Cambria"/>
              <a:sym typeface="Cambria"/>
            </a:endParaRPr>
          </a:p>
          <a:p>
            <a:pPr indent="0" lvl="0" marL="0" rtl="0" algn="l">
              <a:spcBef>
                <a:spcPts val="0"/>
              </a:spcBef>
              <a:spcAft>
                <a:spcPts val="0"/>
              </a:spcAft>
              <a:buNone/>
            </a:pPr>
            <a:r>
              <a:rPr lang="en" sz="1200">
                <a:solidFill>
                  <a:schemeClr val="dk1"/>
                </a:solidFill>
                <a:latin typeface="Cambria"/>
                <a:ea typeface="Cambria"/>
                <a:cs typeface="Cambria"/>
                <a:sym typeface="Cambria"/>
              </a:rPr>
              <a:t>Why do you think so?</a:t>
            </a:r>
            <a:endParaRPr sz="1200">
              <a:solidFill>
                <a:schemeClr val="dk1"/>
              </a:solidFill>
              <a:latin typeface="Cambria"/>
              <a:ea typeface="Cambria"/>
              <a:cs typeface="Cambria"/>
              <a:sym typeface="Cambria"/>
            </a:endParaRPr>
          </a:p>
          <a:p>
            <a:pPr indent="0" lvl="0" marL="0" rtl="0" algn="l">
              <a:spcBef>
                <a:spcPts val="0"/>
              </a:spcBef>
              <a:spcAft>
                <a:spcPts val="0"/>
              </a:spcAft>
              <a:buClr>
                <a:schemeClr val="dk1"/>
              </a:buClr>
              <a:buSzPts val="1100"/>
              <a:buFont typeface="Arial"/>
              <a:buNone/>
            </a:pPr>
            <a:r>
              <a:rPr lang="en" sz="1200">
                <a:solidFill>
                  <a:schemeClr val="dk1"/>
                </a:solidFill>
                <a:latin typeface="Cambria"/>
                <a:ea typeface="Cambria"/>
                <a:cs typeface="Cambria"/>
                <a:sym typeface="Cambria"/>
              </a:rPr>
              <a:t>How might they spread</a:t>
            </a:r>
            <a:r>
              <a:rPr lang="en" sz="1200">
                <a:solidFill>
                  <a:srgbClr val="444746"/>
                </a:solidFill>
                <a:latin typeface="Cambria"/>
                <a:ea typeface="Cambria"/>
                <a:cs typeface="Cambria"/>
                <a:sym typeface="Cambria"/>
              </a:rPr>
              <a:t>? </a:t>
            </a:r>
            <a:endParaRPr sz="1200">
              <a:solidFill>
                <a:srgbClr val="444746"/>
              </a:solidFill>
              <a:latin typeface="Cambria"/>
              <a:ea typeface="Cambria"/>
              <a:cs typeface="Cambria"/>
              <a:sym typeface="Cambria"/>
            </a:endParaRPr>
          </a:p>
          <a:p>
            <a:pPr indent="0" lvl="0" marL="0" rtl="0" algn="l">
              <a:spcBef>
                <a:spcPts val="0"/>
              </a:spcBef>
              <a:spcAft>
                <a:spcPts val="0"/>
              </a:spcAft>
              <a:buClr>
                <a:schemeClr val="dk1"/>
              </a:buClr>
              <a:buSzPts val="1100"/>
              <a:buFont typeface="Arial"/>
              <a:buNone/>
            </a:pPr>
            <a:r>
              <a:rPr lang="en" sz="1200">
                <a:solidFill>
                  <a:srgbClr val="444746"/>
                </a:solidFill>
                <a:latin typeface="Cambria"/>
                <a:ea typeface="Cambria"/>
                <a:cs typeface="Cambria"/>
                <a:sym typeface="Cambria"/>
              </a:rPr>
              <a:t>Who is impacted? Who is MOST impacted?</a:t>
            </a: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1618f42261_0_2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31618f42261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hlink"/>
                </a:solidFill>
                <a:hlinkClick r:id="rId2"/>
              </a:rPr>
              <a:t>https://www.gideononline.com/blogs/infectious-diseases-in-war/</a:t>
            </a:r>
            <a:endParaRPr>
              <a:solidFill>
                <a:schemeClr val="dk1"/>
              </a:solidFill>
            </a:endParaRPr>
          </a:p>
          <a:p>
            <a:pPr indent="0" lvl="0" marL="0" rtl="0" algn="l">
              <a:spcBef>
                <a:spcPts val="0"/>
              </a:spcBef>
              <a:spcAft>
                <a:spcPts val="0"/>
              </a:spcAft>
              <a:buNone/>
            </a:pPr>
            <a:r>
              <a:rPr lang="en" u="sng">
                <a:solidFill>
                  <a:schemeClr val="hlink"/>
                </a:solidFill>
                <a:hlinkClick r:id="rId3"/>
              </a:rPr>
              <a:t>https://www.reddit.com/r/MapPorn/comments/9upcyq/map_of_3_deadly_diseases_their_origins_and/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54" name="Shape 54"/>
        <p:cNvGrpSpPr/>
        <p:nvPr/>
      </p:nvGrpSpPr>
      <p:grpSpPr>
        <a:xfrm>
          <a:off x="0" y="0"/>
          <a:ext cx="0" cy="0"/>
          <a:chOff x="0" y="0"/>
          <a:chExt cx="0" cy="0"/>
        </a:xfrm>
      </p:grpSpPr>
      <p:sp>
        <p:nvSpPr>
          <p:cNvPr id="55" name="Google Shape;55;p14"/>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 name="Google Shape;59;p14"/>
          <p:cNvGrpSpPr/>
          <p:nvPr/>
        </p:nvGrpSpPr>
        <p:grpSpPr>
          <a:xfrm>
            <a:off x="255200" y="592"/>
            <a:ext cx="2250363" cy="1044300"/>
            <a:chOff x="255200" y="592"/>
            <a:chExt cx="2250363" cy="1044300"/>
          </a:xfrm>
        </p:grpSpPr>
        <p:sp>
          <p:nvSpPr>
            <p:cNvPr id="60" name="Google Shape;60;p14"/>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 name="Google Shape;63;p14"/>
          <p:cNvGrpSpPr/>
          <p:nvPr/>
        </p:nvGrpSpPr>
        <p:grpSpPr>
          <a:xfrm>
            <a:off x="905395" y="592"/>
            <a:ext cx="2250363" cy="1044300"/>
            <a:chOff x="905395" y="592"/>
            <a:chExt cx="2250363" cy="1044300"/>
          </a:xfrm>
        </p:grpSpPr>
        <p:sp>
          <p:nvSpPr>
            <p:cNvPr id="64" name="Google Shape;64;p14"/>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14"/>
          <p:cNvGrpSpPr/>
          <p:nvPr/>
        </p:nvGrpSpPr>
        <p:grpSpPr>
          <a:xfrm>
            <a:off x="7057468" y="5088"/>
            <a:ext cx="1851282" cy="752108"/>
            <a:chOff x="6917201" y="0"/>
            <a:chExt cx="2227777" cy="863400"/>
          </a:xfrm>
        </p:grpSpPr>
        <p:sp>
          <p:nvSpPr>
            <p:cNvPr id="68" name="Google Shape;68;p14"/>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14"/>
          <p:cNvGrpSpPr/>
          <p:nvPr/>
        </p:nvGrpSpPr>
        <p:grpSpPr>
          <a:xfrm>
            <a:off x="6553032" y="4217852"/>
            <a:ext cx="2389068" cy="925737"/>
            <a:chOff x="6917201" y="0"/>
            <a:chExt cx="2227777" cy="863400"/>
          </a:xfrm>
        </p:grpSpPr>
        <p:sp>
          <p:nvSpPr>
            <p:cNvPr id="72" name="Google Shape;72;p14"/>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 name="Google Shape;75;p14"/>
          <p:cNvGrpSpPr/>
          <p:nvPr/>
        </p:nvGrpSpPr>
        <p:grpSpPr>
          <a:xfrm>
            <a:off x="199149" y="4055652"/>
            <a:ext cx="2795414" cy="1083308"/>
            <a:chOff x="6917201" y="0"/>
            <a:chExt cx="2227777" cy="863400"/>
          </a:xfrm>
        </p:grpSpPr>
        <p:sp>
          <p:nvSpPr>
            <p:cNvPr id="76" name="Google Shape;76;p14"/>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 name="Google Shape;79;p14"/>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80" name="Google Shape;80;p14"/>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81" name="Google Shape;81;p1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82" name="Shape 82"/>
        <p:cNvGrpSpPr/>
        <p:nvPr/>
      </p:nvGrpSpPr>
      <p:grpSpPr>
        <a:xfrm>
          <a:off x="0" y="0"/>
          <a:ext cx="0" cy="0"/>
          <a:chOff x="0" y="0"/>
          <a:chExt cx="0" cy="0"/>
        </a:xfrm>
      </p:grpSpPr>
      <p:sp>
        <p:nvSpPr>
          <p:cNvPr id="83" name="Google Shape;83;p15"/>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 name="Google Shape;84;p15"/>
          <p:cNvGrpSpPr/>
          <p:nvPr/>
        </p:nvGrpSpPr>
        <p:grpSpPr>
          <a:xfrm>
            <a:off x="5594191" y="3961115"/>
            <a:ext cx="2910145" cy="1182340"/>
            <a:chOff x="6917201" y="0"/>
            <a:chExt cx="2227777" cy="863400"/>
          </a:xfrm>
        </p:grpSpPr>
        <p:sp>
          <p:nvSpPr>
            <p:cNvPr id="85" name="Google Shape;85;p15"/>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 name="Google Shape;88;p15"/>
          <p:cNvGrpSpPr/>
          <p:nvPr/>
        </p:nvGrpSpPr>
        <p:grpSpPr>
          <a:xfrm>
            <a:off x="199149" y="2"/>
            <a:ext cx="2795414" cy="1083308"/>
            <a:chOff x="6917201" y="0"/>
            <a:chExt cx="2227777" cy="863400"/>
          </a:xfrm>
        </p:grpSpPr>
        <p:sp>
          <p:nvSpPr>
            <p:cNvPr id="89" name="Google Shape;89;p15"/>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5"/>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5"/>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 name="Google Shape;92;p15"/>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93" name="Google Shape;93;p1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94" name="Shape 94"/>
        <p:cNvGrpSpPr/>
        <p:nvPr/>
      </p:nvGrpSpPr>
      <p:grpSpPr>
        <a:xfrm>
          <a:off x="0" y="0"/>
          <a:ext cx="0" cy="0"/>
          <a:chOff x="0" y="0"/>
          <a:chExt cx="0" cy="0"/>
        </a:xfrm>
      </p:grpSpPr>
      <p:sp>
        <p:nvSpPr>
          <p:cNvPr id="95" name="Google Shape;95;p1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99" name="Google Shape;99;p16"/>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0" name="Google Shape;100;p1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101" name="Shape 101"/>
        <p:cNvGrpSpPr/>
        <p:nvPr/>
      </p:nvGrpSpPr>
      <p:grpSpPr>
        <a:xfrm>
          <a:off x="0" y="0"/>
          <a:ext cx="0" cy="0"/>
          <a:chOff x="0" y="0"/>
          <a:chExt cx="0" cy="0"/>
        </a:xfrm>
      </p:grpSpPr>
      <p:sp>
        <p:nvSpPr>
          <p:cNvPr id="102" name="Google Shape;102;p1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7"/>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7"/>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6" name="Google Shape;106;p17"/>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7" name="Google Shape;107;p17"/>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8" name="Google Shape;108;p1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109" name="Shape 109"/>
        <p:cNvGrpSpPr/>
        <p:nvPr/>
      </p:nvGrpSpPr>
      <p:grpSpPr>
        <a:xfrm>
          <a:off x="0" y="0"/>
          <a:ext cx="0" cy="0"/>
          <a:chOff x="0" y="0"/>
          <a:chExt cx="0" cy="0"/>
        </a:xfrm>
      </p:grpSpPr>
      <p:sp>
        <p:nvSpPr>
          <p:cNvPr id="110" name="Google Shape;110;p18"/>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8"/>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8"/>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14" name="Google Shape;114;p1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115" name="Shape 115"/>
        <p:cNvGrpSpPr/>
        <p:nvPr/>
      </p:nvGrpSpPr>
      <p:grpSpPr>
        <a:xfrm>
          <a:off x="0" y="0"/>
          <a:ext cx="0" cy="0"/>
          <a:chOff x="0" y="0"/>
          <a:chExt cx="0" cy="0"/>
        </a:xfrm>
      </p:grpSpPr>
      <p:sp>
        <p:nvSpPr>
          <p:cNvPr id="116" name="Google Shape;116;p1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9"/>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9"/>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20" name="Google Shape;120;p19"/>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1" name="Google Shape;121;p1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122" name="Shape 122"/>
        <p:cNvGrpSpPr/>
        <p:nvPr/>
      </p:nvGrpSpPr>
      <p:grpSpPr>
        <a:xfrm>
          <a:off x="0" y="0"/>
          <a:ext cx="0" cy="0"/>
          <a:chOff x="0" y="0"/>
          <a:chExt cx="0" cy="0"/>
        </a:xfrm>
      </p:grpSpPr>
      <p:sp>
        <p:nvSpPr>
          <p:cNvPr id="123" name="Google Shape;123;p20"/>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0"/>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 name="Google Shape;125;p20"/>
          <p:cNvGrpSpPr/>
          <p:nvPr/>
        </p:nvGrpSpPr>
        <p:grpSpPr>
          <a:xfrm>
            <a:off x="255991" y="-118"/>
            <a:ext cx="2251347" cy="1043408"/>
            <a:chOff x="3961956" y="4383950"/>
            <a:chExt cx="1160548" cy="548700"/>
          </a:xfrm>
        </p:grpSpPr>
        <p:sp>
          <p:nvSpPr>
            <p:cNvPr id="126" name="Google Shape;126;p20"/>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0"/>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0"/>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 name="Google Shape;129;p2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0" name="Google Shape;130;p20"/>
          <p:cNvGrpSpPr/>
          <p:nvPr/>
        </p:nvGrpSpPr>
        <p:grpSpPr>
          <a:xfrm>
            <a:off x="34934" y="4522125"/>
            <a:ext cx="1593306" cy="617072"/>
            <a:chOff x="6917201" y="0"/>
            <a:chExt cx="2227777" cy="863400"/>
          </a:xfrm>
        </p:grpSpPr>
        <p:sp>
          <p:nvSpPr>
            <p:cNvPr id="131" name="Google Shape;131;p20"/>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0"/>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0"/>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 name="Google Shape;134;p20"/>
          <p:cNvGrpSpPr/>
          <p:nvPr/>
        </p:nvGrpSpPr>
        <p:grpSpPr>
          <a:xfrm>
            <a:off x="5886353" y="1243"/>
            <a:ext cx="3257455" cy="1261514"/>
            <a:chOff x="6917201" y="0"/>
            <a:chExt cx="2227777" cy="863400"/>
          </a:xfrm>
        </p:grpSpPr>
        <p:sp>
          <p:nvSpPr>
            <p:cNvPr id="135" name="Google Shape;135;p20"/>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0"/>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0"/>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8" name="Google Shape;138;p20"/>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139" name="Google Shape;139;p2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140" name="Shape 140"/>
        <p:cNvGrpSpPr/>
        <p:nvPr/>
      </p:nvGrpSpPr>
      <p:grpSpPr>
        <a:xfrm>
          <a:off x="0" y="0"/>
          <a:ext cx="0" cy="0"/>
          <a:chOff x="0" y="0"/>
          <a:chExt cx="0" cy="0"/>
        </a:xfrm>
      </p:grpSpPr>
      <p:sp>
        <p:nvSpPr>
          <p:cNvPr id="141" name="Google Shape;141;p21"/>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1"/>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1"/>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1"/>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45" name="Google Shape;145;p21"/>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46" name="Google Shape;146;p21"/>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47" name="Google Shape;147;p2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48" name="Shape 148"/>
        <p:cNvGrpSpPr/>
        <p:nvPr/>
      </p:nvGrpSpPr>
      <p:grpSpPr>
        <a:xfrm>
          <a:off x="0" y="0"/>
          <a:ext cx="0" cy="0"/>
          <a:chOff x="0" y="0"/>
          <a:chExt cx="0" cy="0"/>
        </a:xfrm>
      </p:grpSpPr>
      <p:sp>
        <p:nvSpPr>
          <p:cNvPr id="149" name="Google Shape;149;p22"/>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2"/>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2"/>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53" name="Google Shape;153;p2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54" name="Shape 154"/>
        <p:cNvGrpSpPr/>
        <p:nvPr/>
      </p:nvGrpSpPr>
      <p:grpSpPr>
        <a:xfrm>
          <a:off x="0" y="0"/>
          <a:ext cx="0" cy="0"/>
          <a:chOff x="0" y="0"/>
          <a:chExt cx="0" cy="0"/>
        </a:xfrm>
      </p:grpSpPr>
      <p:sp>
        <p:nvSpPr>
          <p:cNvPr id="155" name="Google Shape;155;p23"/>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6" name="Google Shape;156;p23"/>
          <p:cNvGrpSpPr/>
          <p:nvPr/>
        </p:nvGrpSpPr>
        <p:grpSpPr>
          <a:xfrm>
            <a:off x="5959222" y="4119576"/>
            <a:ext cx="2520952" cy="1024165"/>
            <a:chOff x="6917201" y="0"/>
            <a:chExt cx="2227777" cy="863400"/>
          </a:xfrm>
        </p:grpSpPr>
        <p:sp>
          <p:nvSpPr>
            <p:cNvPr id="157" name="Google Shape;157;p2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 name="Google Shape;160;p23"/>
          <p:cNvGrpSpPr/>
          <p:nvPr/>
        </p:nvGrpSpPr>
        <p:grpSpPr>
          <a:xfrm>
            <a:off x="199149" y="2"/>
            <a:ext cx="2795414" cy="1083308"/>
            <a:chOff x="6917201" y="0"/>
            <a:chExt cx="2227777" cy="863400"/>
          </a:xfrm>
        </p:grpSpPr>
        <p:sp>
          <p:nvSpPr>
            <p:cNvPr id="161" name="Google Shape;161;p2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 name="Google Shape;164;p23"/>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65" name="Google Shape;165;p23"/>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66" name="Google Shape;166;p2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7" name="Shape 167"/>
        <p:cNvGrpSpPr/>
        <p:nvPr/>
      </p:nvGrpSpPr>
      <p:grpSpPr>
        <a:xfrm>
          <a:off x="0" y="0"/>
          <a:ext cx="0" cy="0"/>
          <a:chOff x="0" y="0"/>
          <a:chExt cx="0" cy="0"/>
        </a:xfrm>
      </p:grpSpPr>
      <p:sp>
        <p:nvSpPr>
          <p:cNvPr id="168" name="Google Shape;168;p2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1 1 1">
  <p:cSld name="TITLE_AND_BODY_1_1_1_1_1_1">
    <p:spTree>
      <p:nvGrpSpPr>
        <p:cNvPr id="169" name="Shape 169"/>
        <p:cNvGrpSpPr/>
        <p:nvPr/>
      </p:nvGrpSpPr>
      <p:grpSpPr>
        <a:xfrm>
          <a:off x="0" y="0"/>
          <a:ext cx="0" cy="0"/>
          <a:chOff x="0" y="0"/>
          <a:chExt cx="0" cy="0"/>
        </a:xfrm>
      </p:grpSpPr>
      <p:cxnSp>
        <p:nvCxnSpPr>
          <p:cNvPr id="170" name="Google Shape;170;p25"/>
          <p:cNvCxnSpPr/>
          <p:nvPr/>
        </p:nvCxnSpPr>
        <p:spPr>
          <a:xfrm>
            <a:off x="5585750" y="0"/>
            <a:ext cx="0" cy="5171100"/>
          </a:xfrm>
          <a:prstGeom prst="straightConnector1">
            <a:avLst/>
          </a:prstGeom>
          <a:noFill/>
          <a:ln cap="flat" cmpd="sng" w="9525">
            <a:solidFill>
              <a:schemeClr val="dk2"/>
            </a:solidFill>
            <a:prstDash val="dot"/>
            <a:round/>
            <a:headEnd len="med" w="med" type="none"/>
            <a:tailEnd len="med" w="med" type="none"/>
          </a:ln>
        </p:spPr>
      </p:cxnSp>
      <p:sp>
        <p:nvSpPr>
          <p:cNvPr id="171" name="Google Shape;171;p25"/>
          <p:cNvSpPr txBox="1"/>
          <p:nvPr>
            <p:ph type="title"/>
          </p:nvPr>
        </p:nvSpPr>
        <p:spPr>
          <a:xfrm>
            <a:off x="0" y="0"/>
            <a:ext cx="9144000" cy="623400"/>
          </a:xfrm>
          <a:prstGeom prst="rect">
            <a:avLst/>
          </a:prstGeom>
          <a:solidFill>
            <a:srgbClr val="0090AC"/>
          </a:solidFill>
        </p:spPr>
        <p:txBody>
          <a:bodyPr anchorCtr="0" anchor="t" bIns="91425" lIns="91425" spcFirstLastPara="1" rIns="91425" wrap="square" tIns="91425">
            <a:noAutofit/>
          </a:bodyPr>
          <a:lstStyle>
            <a:lvl1pPr lvl="0" algn="ctr">
              <a:spcBef>
                <a:spcPts val="0"/>
              </a:spcBef>
              <a:spcAft>
                <a:spcPts val="0"/>
              </a:spcAft>
              <a:buClr>
                <a:srgbClr val="FFFFFF"/>
              </a:buClr>
              <a:buSzPts val="2800"/>
              <a:buNone/>
              <a:defRPr>
                <a:solidFill>
                  <a:srgbClr val="FFFFFF"/>
                </a:solidFill>
              </a:defRPr>
            </a:lvl1pPr>
            <a:lvl2pPr lvl="1" algn="ctr">
              <a:spcBef>
                <a:spcPts val="0"/>
              </a:spcBef>
              <a:spcAft>
                <a:spcPts val="0"/>
              </a:spcAft>
              <a:buClr>
                <a:srgbClr val="FFFFFF"/>
              </a:buClr>
              <a:buSzPts val="2800"/>
              <a:buNone/>
              <a:defRPr>
                <a:solidFill>
                  <a:srgbClr val="FFFFFF"/>
                </a:solidFill>
              </a:defRPr>
            </a:lvl2pPr>
            <a:lvl3pPr lvl="2" algn="ctr">
              <a:spcBef>
                <a:spcPts val="0"/>
              </a:spcBef>
              <a:spcAft>
                <a:spcPts val="0"/>
              </a:spcAft>
              <a:buClr>
                <a:srgbClr val="FFFFFF"/>
              </a:buClr>
              <a:buSzPts val="2800"/>
              <a:buNone/>
              <a:defRPr>
                <a:solidFill>
                  <a:srgbClr val="FFFFFF"/>
                </a:solidFill>
              </a:defRPr>
            </a:lvl3pPr>
            <a:lvl4pPr lvl="3" algn="ctr">
              <a:spcBef>
                <a:spcPts val="0"/>
              </a:spcBef>
              <a:spcAft>
                <a:spcPts val="0"/>
              </a:spcAft>
              <a:buClr>
                <a:srgbClr val="FFFFFF"/>
              </a:buClr>
              <a:buSzPts val="2800"/>
              <a:buNone/>
              <a:defRPr>
                <a:solidFill>
                  <a:srgbClr val="FFFFFF"/>
                </a:solidFill>
              </a:defRPr>
            </a:lvl4pPr>
            <a:lvl5pPr lvl="4" algn="ctr">
              <a:spcBef>
                <a:spcPts val="0"/>
              </a:spcBef>
              <a:spcAft>
                <a:spcPts val="0"/>
              </a:spcAft>
              <a:buClr>
                <a:srgbClr val="FFFFFF"/>
              </a:buClr>
              <a:buSzPts val="2800"/>
              <a:buNone/>
              <a:defRPr>
                <a:solidFill>
                  <a:srgbClr val="FFFFFF"/>
                </a:solidFill>
              </a:defRPr>
            </a:lvl5pPr>
            <a:lvl6pPr lvl="5" algn="ctr">
              <a:spcBef>
                <a:spcPts val="0"/>
              </a:spcBef>
              <a:spcAft>
                <a:spcPts val="0"/>
              </a:spcAft>
              <a:buClr>
                <a:srgbClr val="FFFFFF"/>
              </a:buClr>
              <a:buSzPts val="2800"/>
              <a:buNone/>
              <a:defRPr>
                <a:solidFill>
                  <a:srgbClr val="FFFFFF"/>
                </a:solidFill>
              </a:defRPr>
            </a:lvl6pPr>
            <a:lvl7pPr lvl="6" algn="ctr">
              <a:spcBef>
                <a:spcPts val="0"/>
              </a:spcBef>
              <a:spcAft>
                <a:spcPts val="0"/>
              </a:spcAft>
              <a:buClr>
                <a:srgbClr val="FFFFFF"/>
              </a:buClr>
              <a:buSzPts val="2800"/>
              <a:buNone/>
              <a:defRPr>
                <a:solidFill>
                  <a:srgbClr val="FFFFFF"/>
                </a:solidFill>
              </a:defRPr>
            </a:lvl7pPr>
            <a:lvl8pPr lvl="7" algn="ctr">
              <a:spcBef>
                <a:spcPts val="0"/>
              </a:spcBef>
              <a:spcAft>
                <a:spcPts val="0"/>
              </a:spcAft>
              <a:buClr>
                <a:srgbClr val="FFFFFF"/>
              </a:buClr>
              <a:buSzPts val="2800"/>
              <a:buNone/>
              <a:defRPr>
                <a:solidFill>
                  <a:srgbClr val="FFFFFF"/>
                </a:solidFill>
              </a:defRPr>
            </a:lvl8pPr>
            <a:lvl9pPr lvl="8" algn="ctr">
              <a:spcBef>
                <a:spcPts val="0"/>
              </a:spcBef>
              <a:spcAft>
                <a:spcPts val="0"/>
              </a:spcAft>
              <a:buClr>
                <a:srgbClr val="FFFFFF"/>
              </a:buClr>
              <a:buSzPts val="2800"/>
              <a:buNone/>
              <a:defRPr>
                <a:solidFill>
                  <a:srgbClr val="FFFFFF"/>
                </a:solidFill>
              </a:defRPr>
            </a:lvl9pPr>
          </a:lstStyle>
          <a:p/>
        </p:txBody>
      </p:sp>
      <p:sp>
        <p:nvSpPr>
          <p:cNvPr id="172" name="Google Shape;172;p2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73" name="Google Shape;173;p25"/>
          <p:cNvSpPr txBox="1"/>
          <p:nvPr>
            <p:ph idx="1" type="body"/>
          </p:nvPr>
        </p:nvSpPr>
        <p:spPr>
          <a:xfrm>
            <a:off x="311700" y="842450"/>
            <a:ext cx="5132100" cy="4239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Font typeface="Proxima Nova"/>
              <a:buChar char="●"/>
              <a:defRPr>
                <a:latin typeface="Proxima Nova"/>
                <a:ea typeface="Proxima Nova"/>
                <a:cs typeface="Proxima Nova"/>
                <a:sym typeface="Proxima Nova"/>
              </a:defRPr>
            </a:lvl1pPr>
            <a:lvl2pPr indent="-342900" lvl="1" marL="914400">
              <a:spcBef>
                <a:spcPts val="1600"/>
              </a:spcBef>
              <a:spcAft>
                <a:spcPts val="0"/>
              </a:spcAft>
              <a:buSzPts val="1800"/>
              <a:buFont typeface="Proxima Nova"/>
              <a:buChar char="○"/>
              <a:defRPr sz="1800">
                <a:latin typeface="Proxima Nova"/>
                <a:ea typeface="Proxima Nova"/>
                <a:cs typeface="Proxima Nova"/>
                <a:sym typeface="Proxima Nova"/>
              </a:defRPr>
            </a:lvl2pPr>
            <a:lvl3pPr indent="-342900" lvl="2" marL="1371600">
              <a:spcBef>
                <a:spcPts val="1600"/>
              </a:spcBef>
              <a:spcAft>
                <a:spcPts val="0"/>
              </a:spcAft>
              <a:buSzPts val="1800"/>
              <a:buFont typeface="Proxima Nova"/>
              <a:buChar char="■"/>
              <a:defRPr sz="1800">
                <a:latin typeface="Proxima Nova"/>
                <a:ea typeface="Proxima Nova"/>
                <a:cs typeface="Proxima Nova"/>
                <a:sym typeface="Proxima Nova"/>
              </a:defRPr>
            </a:lvl3pPr>
            <a:lvl4pPr indent="-342900" lvl="3" marL="1828800">
              <a:spcBef>
                <a:spcPts val="1600"/>
              </a:spcBef>
              <a:spcAft>
                <a:spcPts val="0"/>
              </a:spcAft>
              <a:buSzPts val="1800"/>
              <a:buFont typeface="Proxima Nova"/>
              <a:buChar char="●"/>
              <a:defRPr sz="1800">
                <a:latin typeface="Proxima Nova"/>
                <a:ea typeface="Proxima Nova"/>
                <a:cs typeface="Proxima Nova"/>
                <a:sym typeface="Proxima Nova"/>
              </a:defRPr>
            </a:lvl4pPr>
            <a:lvl5pPr indent="-342900" lvl="4" marL="2286000">
              <a:spcBef>
                <a:spcPts val="1600"/>
              </a:spcBef>
              <a:spcAft>
                <a:spcPts val="0"/>
              </a:spcAft>
              <a:buSzPts val="1800"/>
              <a:buFont typeface="Proxima Nova"/>
              <a:buChar char="○"/>
              <a:defRPr sz="1800">
                <a:latin typeface="Proxima Nova"/>
                <a:ea typeface="Proxima Nova"/>
                <a:cs typeface="Proxima Nova"/>
                <a:sym typeface="Proxima Nova"/>
              </a:defRPr>
            </a:lvl5pPr>
            <a:lvl6pPr indent="-342900" lvl="5" marL="2743200">
              <a:spcBef>
                <a:spcPts val="1600"/>
              </a:spcBef>
              <a:spcAft>
                <a:spcPts val="0"/>
              </a:spcAft>
              <a:buSzPts val="1800"/>
              <a:buFont typeface="Proxima Nova"/>
              <a:buChar char="■"/>
              <a:defRPr sz="1800">
                <a:latin typeface="Proxima Nova"/>
                <a:ea typeface="Proxima Nova"/>
                <a:cs typeface="Proxima Nova"/>
                <a:sym typeface="Proxima Nova"/>
              </a:defRPr>
            </a:lvl6pPr>
            <a:lvl7pPr indent="-342900" lvl="6" marL="3200400">
              <a:spcBef>
                <a:spcPts val="1600"/>
              </a:spcBef>
              <a:spcAft>
                <a:spcPts val="0"/>
              </a:spcAft>
              <a:buSzPts val="1800"/>
              <a:buFont typeface="Proxima Nova"/>
              <a:buChar char="●"/>
              <a:defRPr sz="1800">
                <a:latin typeface="Proxima Nova"/>
                <a:ea typeface="Proxima Nova"/>
                <a:cs typeface="Proxima Nova"/>
                <a:sym typeface="Proxima Nova"/>
              </a:defRPr>
            </a:lvl7pPr>
            <a:lvl8pPr indent="-342900" lvl="7" marL="3657600">
              <a:spcBef>
                <a:spcPts val="1600"/>
              </a:spcBef>
              <a:spcAft>
                <a:spcPts val="0"/>
              </a:spcAft>
              <a:buSzPts val="1800"/>
              <a:buFont typeface="Proxima Nova"/>
              <a:buChar char="○"/>
              <a:defRPr sz="1800">
                <a:latin typeface="Proxima Nova"/>
                <a:ea typeface="Proxima Nova"/>
                <a:cs typeface="Proxima Nova"/>
                <a:sym typeface="Proxima Nova"/>
              </a:defRPr>
            </a:lvl8pPr>
            <a:lvl9pPr indent="-342900" lvl="8" marL="4114800">
              <a:spcBef>
                <a:spcPts val="1600"/>
              </a:spcBef>
              <a:spcAft>
                <a:spcPts val="1600"/>
              </a:spcAft>
              <a:buSzPts val="1800"/>
              <a:buFont typeface="Proxima Nova"/>
              <a:buChar char="■"/>
              <a:defRPr sz="1800">
                <a:latin typeface="Proxima Nova"/>
                <a:ea typeface="Proxima Nova"/>
                <a:cs typeface="Proxima Nova"/>
                <a:sym typeface="Proxima Nova"/>
              </a:defRPr>
            </a:lvl9pPr>
          </a:lstStyle>
          <a:p/>
        </p:txBody>
      </p:sp>
      <p:sp>
        <p:nvSpPr>
          <p:cNvPr id="174" name="Google Shape;174;p25"/>
          <p:cNvSpPr txBox="1"/>
          <p:nvPr>
            <p:ph idx="2" type="body"/>
          </p:nvPr>
        </p:nvSpPr>
        <p:spPr>
          <a:xfrm>
            <a:off x="5727750" y="842450"/>
            <a:ext cx="3246600" cy="4239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Font typeface="Proxima Nova"/>
              <a:buChar char="●"/>
              <a:defRPr>
                <a:latin typeface="Proxima Nova"/>
                <a:ea typeface="Proxima Nova"/>
                <a:cs typeface="Proxima Nova"/>
                <a:sym typeface="Proxima Nova"/>
              </a:defRPr>
            </a:lvl1pPr>
            <a:lvl2pPr indent="-342900" lvl="1" marL="914400">
              <a:spcBef>
                <a:spcPts val="1600"/>
              </a:spcBef>
              <a:spcAft>
                <a:spcPts val="0"/>
              </a:spcAft>
              <a:buSzPts val="1800"/>
              <a:buFont typeface="Proxima Nova"/>
              <a:buChar char="○"/>
              <a:defRPr sz="1800">
                <a:latin typeface="Proxima Nova"/>
                <a:ea typeface="Proxima Nova"/>
                <a:cs typeface="Proxima Nova"/>
                <a:sym typeface="Proxima Nova"/>
              </a:defRPr>
            </a:lvl2pPr>
            <a:lvl3pPr indent="-342900" lvl="2" marL="1371600">
              <a:spcBef>
                <a:spcPts val="1600"/>
              </a:spcBef>
              <a:spcAft>
                <a:spcPts val="0"/>
              </a:spcAft>
              <a:buSzPts val="1800"/>
              <a:buFont typeface="Proxima Nova"/>
              <a:buChar char="■"/>
              <a:defRPr sz="1800">
                <a:latin typeface="Proxima Nova"/>
                <a:ea typeface="Proxima Nova"/>
                <a:cs typeface="Proxima Nova"/>
                <a:sym typeface="Proxima Nova"/>
              </a:defRPr>
            </a:lvl3pPr>
            <a:lvl4pPr indent="-342900" lvl="3" marL="1828800">
              <a:spcBef>
                <a:spcPts val="1600"/>
              </a:spcBef>
              <a:spcAft>
                <a:spcPts val="0"/>
              </a:spcAft>
              <a:buSzPts val="1800"/>
              <a:buFont typeface="Proxima Nova"/>
              <a:buChar char="●"/>
              <a:defRPr sz="1800">
                <a:latin typeface="Proxima Nova"/>
                <a:ea typeface="Proxima Nova"/>
                <a:cs typeface="Proxima Nova"/>
                <a:sym typeface="Proxima Nova"/>
              </a:defRPr>
            </a:lvl4pPr>
            <a:lvl5pPr indent="-342900" lvl="4" marL="2286000">
              <a:spcBef>
                <a:spcPts val="1600"/>
              </a:spcBef>
              <a:spcAft>
                <a:spcPts val="0"/>
              </a:spcAft>
              <a:buSzPts val="1800"/>
              <a:buFont typeface="Proxima Nova"/>
              <a:buChar char="○"/>
              <a:defRPr sz="1800">
                <a:latin typeface="Proxima Nova"/>
                <a:ea typeface="Proxima Nova"/>
                <a:cs typeface="Proxima Nova"/>
                <a:sym typeface="Proxima Nova"/>
              </a:defRPr>
            </a:lvl5pPr>
            <a:lvl6pPr indent="-342900" lvl="5" marL="2743200">
              <a:spcBef>
                <a:spcPts val="1600"/>
              </a:spcBef>
              <a:spcAft>
                <a:spcPts val="0"/>
              </a:spcAft>
              <a:buSzPts val="1800"/>
              <a:buFont typeface="Proxima Nova"/>
              <a:buChar char="■"/>
              <a:defRPr sz="1800">
                <a:latin typeface="Proxima Nova"/>
                <a:ea typeface="Proxima Nova"/>
                <a:cs typeface="Proxima Nova"/>
                <a:sym typeface="Proxima Nova"/>
              </a:defRPr>
            </a:lvl6pPr>
            <a:lvl7pPr indent="-342900" lvl="6" marL="3200400">
              <a:spcBef>
                <a:spcPts val="1600"/>
              </a:spcBef>
              <a:spcAft>
                <a:spcPts val="0"/>
              </a:spcAft>
              <a:buSzPts val="1800"/>
              <a:buFont typeface="Proxima Nova"/>
              <a:buChar char="●"/>
              <a:defRPr sz="1800">
                <a:latin typeface="Proxima Nova"/>
                <a:ea typeface="Proxima Nova"/>
                <a:cs typeface="Proxima Nova"/>
                <a:sym typeface="Proxima Nova"/>
              </a:defRPr>
            </a:lvl7pPr>
            <a:lvl8pPr indent="-342900" lvl="7" marL="3657600">
              <a:spcBef>
                <a:spcPts val="1600"/>
              </a:spcBef>
              <a:spcAft>
                <a:spcPts val="0"/>
              </a:spcAft>
              <a:buSzPts val="1800"/>
              <a:buFont typeface="Proxima Nova"/>
              <a:buChar char="○"/>
              <a:defRPr sz="1800">
                <a:latin typeface="Proxima Nova"/>
                <a:ea typeface="Proxima Nova"/>
                <a:cs typeface="Proxima Nova"/>
                <a:sym typeface="Proxima Nova"/>
              </a:defRPr>
            </a:lvl8pPr>
            <a:lvl9pPr indent="-342900" lvl="8" marL="4114800">
              <a:spcBef>
                <a:spcPts val="1600"/>
              </a:spcBef>
              <a:spcAft>
                <a:spcPts val="1600"/>
              </a:spcAft>
              <a:buSzPts val="1800"/>
              <a:buFont typeface="Proxima Nova"/>
              <a:buChar char="■"/>
              <a:defRPr sz="1800">
                <a:latin typeface="Proxima Nova"/>
                <a:ea typeface="Proxima Nova"/>
                <a:cs typeface="Proxima Nova"/>
                <a:sym typeface="Proxima Nova"/>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p:cSld name="TITLE_AND_BODY_1_1_1">
    <p:spTree>
      <p:nvGrpSpPr>
        <p:cNvPr id="175" name="Shape 175"/>
        <p:cNvGrpSpPr/>
        <p:nvPr/>
      </p:nvGrpSpPr>
      <p:grpSpPr>
        <a:xfrm>
          <a:off x="0" y="0"/>
          <a:ext cx="0" cy="0"/>
          <a:chOff x="0" y="0"/>
          <a:chExt cx="0" cy="0"/>
        </a:xfrm>
      </p:grpSpPr>
      <p:sp>
        <p:nvSpPr>
          <p:cNvPr id="176" name="Google Shape;176;p26"/>
          <p:cNvSpPr txBox="1"/>
          <p:nvPr>
            <p:ph type="title"/>
          </p:nvPr>
        </p:nvSpPr>
        <p:spPr>
          <a:xfrm>
            <a:off x="0" y="0"/>
            <a:ext cx="9144000" cy="623400"/>
          </a:xfrm>
          <a:prstGeom prst="rect">
            <a:avLst/>
          </a:prstGeom>
          <a:solidFill>
            <a:srgbClr val="4A86E8"/>
          </a:solidFill>
        </p:spPr>
        <p:txBody>
          <a:bodyPr anchorCtr="0" anchor="t" bIns="91425" lIns="91425" spcFirstLastPara="1" rIns="91425" wrap="square" tIns="91425">
            <a:noAutofit/>
          </a:bodyPr>
          <a:lstStyle>
            <a:lvl1pPr lvl="0" algn="ctr">
              <a:spcBef>
                <a:spcPts val="0"/>
              </a:spcBef>
              <a:spcAft>
                <a:spcPts val="0"/>
              </a:spcAft>
              <a:buClr>
                <a:srgbClr val="FFFFFF"/>
              </a:buClr>
              <a:buSzPts val="2800"/>
              <a:buNone/>
              <a:defRPr>
                <a:solidFill>
                  <a:srgbClr val="FFFFFF"/>
                </a:solidFill>
              </a:defRPr>
            </a:lvl1pPr>
            <a:lvl2pPr lvl="1" algn="ctr">
              <a:spcBef>
                <a:spcPts val="0"/>
              </a:spcBef>
              <a:spcAft>
                <a:spcPts val="0"/>
              </a:spcAft>
              <a:buClr>
                <a:srgbClr val="FFFFFF"/>
              </a:buClr>
              <a:buSzPts val="2800"/>
              <a:buNone/>
              <a:defRPr>
                <a:solidFill>
                  <a:srgbClr val="FFFFFF"/>
                </a:solidFill>
              </a:defRPr>
            </a:lvl2pPr>
            <a:lvl3pPr lvl="2" algn="ctr">
              <a:spcBef>
                <a:spcPts val="0"/>
              </a:spcBef>
              <a:spcAft>
                <a:spcPts val="0"/>
              </a:spcAft>
              <a:buClr>
                <a:srgbClr val="FFFFFF"/>
              </a:buClr>
              <a:buSzPts val="2800"/>
              <a:buNone/>
              <a:defRPr>
                <a:solidFill>
                  <a:srgbClr val="FFFFFF"/>
                </a:solidFill>
              </a:defRPr>
            </a:lvl3pPr>
            <a:lvl4pPr lvl="3" algn="ctr">
              <a:spcBef>
                <a:spcPts val="0"/>
              </a:spcBef>
              <a:spcAft>
                <a:spcPts val="0"/>
              </a:spcAft>
              <a:buClr>
                <a:srgbClr val="FFFFFF"/>
              </a:buClr>
              <a:buSzPts val="2800"/>
              <a:buNone/>
              <a:defRPr>
                <a:solidFill>
                  <a:srgbClr val="FFFFFF"/>
                </a:solidFill>
              </a:defRPr>
            </a:lvl4pPr>
            <a:lvl5pPr lvl="4" algn="ctr">
              <a:spcBef>
                <a:spcPts val="0"/>
              </a:spcBef>
              <a:spcAft>
                <a:spcPts val="0"/>
              </a:spcAft>
              <a:buClr>
                <a:srgbClr val="FFFFFF"/>
              </a:buClr>
              <a:buSzPts val="2800"/>
              <a:buNone/>
              <a:defRPr>
                <a:solidFill>
                  <a:srgbClr val="FFFFFF"/>
                </a:solidFill>
              </a:defRPr>
            </a:lvl5pPr>
            <a:lvl6pPr lvl="5" algn="ctr">
              <a:spcBef>
                <a:spcPts val="0"/>
              </a:spcBef>
              <a:spcAft>
                <a:spcPts val="0"/>
              </a:spcAft>
              <a:buClr>
                <a:srgbClr val="FFFFFF"/>
              </a:buClr>
              <a:buSzPts val="2800"/>
              <a:buNone/>
              <a:defRPr>
                <a:solidFill>
                  <a:srgbClr val="FFFFFF"/>
                </a:solidFill>
              </a:defRPr>
            </a:lvl6pPr>
            <a:lvl7pPr lvl="6" algn="ctr">
              <a:spcBef>
                <a:spcPts val="0"/>
              </a:spcBef>
              <a:spcAft>
                <a:spcPts val="0"/>
              </a:spcAft>
              <a:buClr>
                <a:srgbClr val="FFFFFF"/>
              </a:buClr>
              <a:buSzPts val="2800"/>
              <a:buNone/>
              <a:defRPr>
                <a:solidFill>
                  <a:srgbClr val="FFFFFF"/>
                </a:solidFill>
              </a:defRPr>
            </a:lvl7pPr>
            <a:lvl8pPr lvl="7" algn="ctr">
              <a:spcBef>
                <a:spcPts val="0"/>
              </a:spcBef>
              <a:spcAft>
                <a:spcPts val="0"/>
              </a:spcAft>
              <a:buClr>
                <a:srgbClr val="FFFFFF"/>
              </a:buClr>
              <a:buSzPts val="2800"/>
              <a:buNone/>
              <a:defRPr>
                <a:solidFill>
                  <a:srgbClr val="FFFFFF"/>
                </a:solidFill>
              </a:defRPr>
            </a:lvl8pPr>
            <a:lvl9pPr lvl="8" algn="ctr">
              <a:spcBef>
                <a:spcPts val="0"/>
              </a:spcBef>
              <a:spcAft>
                <a:spcPts val="0"/>
              </a:spcAft>
              <a:buClr>
                <a:srgbClr val="FFFFFF"/>
              </a:buClr>
              <a:buSzPts val="2800"/>
              <a:buNone/>
              <a:defRPr>
                <a:solidFill>
                  <a:srgbClr val="FFFFFF"/>
                </a:solidFill>
              </a:defRPr>
            </a:lvl9pPr>
          </a:lstStyle>
          <a:p/>
        </p:txBody>
      </p:sp>
      <p:sp>
        <p:nvSpPr>
          <p:cNvPr id="177" name="Google Shape;177;p26"/>
          <p:cNvSpPr txBox="1"/>
          <p:nvPr>
            <p:ph idx="1" type="body"/>
          </p:nvPr>
        </p:nvSpPr>
        <p:spPr>
          <a:xfrm>
            <a:off x="311700" y="822175"/>
            <a:ext cx="8520600" cy="4134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1"/>
              </a:buClr>
              <a:buSzPts val="1300"/>
              <a:buFont typeface="Proxima Nova"/>
              <a:buChar char="●"/>
              <a:defRPr>
                <a:solidFill>
                  <a:schemeClr val="accent1"/>
                </a:solidFill>
                <a:latin typeface="Proxima Nova"/>
                <a:ea typeface="Proxima Nova"/>
                <a:cs typeface="Proxima Nova"/>
                <a:sym typeface="Proxima Nova"/>
              </a:defRPr>
            </a:lvl1pPr>
            <a:lvl2pPr indent="-298450" lvl="1" marL="914400">
              <a:spcBef>
                <a:spcPts val="1600"/>
              </a:spcBef>
              <a:spcAft>
                <a:spcPts val="0"/>
              </a:spcAft>
              <a:buClr>
                <a:schemeClr val="accent1"/>
              </a:buClr>
              <a:buSzPts val="1100"/>
              <a:buFont typeface="Proxima Nova"/>
              <a:buChar char="○"/>
              <a:defRPr>
                <a:solidFill>
                  <a:schemeClr val="accent1"/>
                </a:solidFill>
                <a:latin typeface="Proxima Nova"/>
                <a:ea typeface="Proxima Nova"/>
                <a:cs typeface="Proxima Nova"/>
                <a:sym typeface="Proxima Nova"/>
              </a:defRPr>
            </a:lvl2pPr>
            <a:lvl3pPr indent="-298450" lvl="2" marL="1371600">
              <a:spcBef>
                <a:spcPts val="1600"/>
              </a:spcBef>
              <a:spcAft>
                <a:spcPts val="0"/>
              </a:spcAft>
              <a:buClr>
                <a:schemeClr val="accent1"/>
              </a:buClr>
              <a:buSzPts val="1100"/>
              <a:buFont typeface="Proxima Nova"/>
              <a:buChar char="■"/>
              <a:defRPr>
                <a:solidFill>
                  <a:schemeClr val="accent1"/>
                </a:solidFill>
                <a:latin typeface="Proxima Nova"/>
                <a:ea typeface="Proxima Nova"/>
                <a:cs typeface="Proxima Nova"/>
                <a:sym typeface="Proxima Nova"/>
              </a:defRPr>
            </a:lvl3pPr>
            <a:lvl4pPr indent="-298450" lvl="3" marL="1828800">
              <a:spcBef>
                <a:spcPts val="1600"/>
              </a:spcBef>
              <a:spcAft>
                <a:spcPts val="0"/>
              </a:spcAft>
              <a:buClr>
                <a:schemeClr val="accent1"/>
              </a:buClr>
              <a:buSzPts val="1100"/>
              <a:buFont typeface="Proxima Nova"/>
              <a:buChar char="●"/>
              <a:defRPr>
                <a:solidFill>
                  <a:schemeClr val="accent1"/>
                </a:solidFill>
                <a:latin typeface="Proxima Nova"/>
                <a:ea typeface="Proxima Nova"/>
                <a:cs typeface="Proxima Nova"/>
                <a:sym typeface="Proxima Nova"/>
              </a:defRPr>
            </a:lvl4pPr>
            <a:lvl5pPr indent="-298450" lvl="4" marL="2286000">
              <a:spcBef>
                <a:spcPts val="1600"/>
              </a:spcBef>
              <a:spcAft>
                <a:spcPts val="0"/>
              </a:spcAft>
              <a:buClr>
                <a:schemeClr val="accent1"/>
              </a:buClr>
              <a:buSzPts val="1100"/>
              <a:buFont typeface="Proxima Nova"/>
              <a:buChar char="○"/>
              <a:defRPr>
                <a:solidFill>
                  <a:schemeClr val="accent1"/>
                </a:solidFill>
                <a:latin typeface="Proxima Nova"/>
                <a:ea typeface="Proxima Nova"/>
                <a:cs typeface="Proxima Nova"/>
                <a:sym typeface="Proxima Nova"/>
              </a:defRPr>
            </a:lvl5pPr>
            <a:lvl6pPr indent="-298450" lvl="5" marL="2743200">
              <a:spcBef>
                <a:spcPts val="1600"/>
              </a:spcBef>
              <a:spcAft>
                <a:spcPts val="0"/>
              </a:spcAft>
              <a:buClr>
                <a:schemeClr val="accent1"/>
              </a:buClr>
              <a:buSzPts val="1100"/>
              <a:buFont typeface="Proxima Nova"/>
              <a:buChar char="■"/>
              <a:defRPr>
                <a:solidFill>
                  <a:schemeClr val="accent1"/>
                </a:solidFill>
                <a:latin typeface="Proxima Nova"/>
                <a:ea typeface="Proxima Nova"/>
                <a:cs typeface="Proxima Nova"/>
                <a:sym typeface="Proxima Nova"/>
              </a:defRPr>
            </a:lvl6pPr>
            <a:lvl7pPr indent="-298450" lvl="6" marL="3200400">
              <a:spcBef>
                <a:spcPts val="1600"/>
              </a:spcBef>
              <a:spcAft>
                <a:spcPts val="0"/>
              </a:spcAft>
              <a:buClr>
                <a:schemeClr val="accent1"/>
              </a:buClr>
              <a:buSzPts val="1100"/>
              <a:buFont typeface="Proxima Nova"/>
              <a:buChar char="●"/>
              <a:defRPr>
                <a:solidFill>
                  <a:schemeClr val="accent1"/>
                </a:solidFill>
                <a:latin typeface="Proxima Nova"/>
                <a:ea typeface="Proxima Nova"/>
                <a:cs typeface="Proxima Nova"/>
                <a:sym typeface="Proxima Nova"/>
              </a:defRPr>
            </a:lvl7pPr>
            <a:lvl8pPr indent="-298450" lvl="7" marL="3657600">
              <a:spcBef>
                <a:spcPts val="1600"/>
              </a:spcBef>
              <a:spcAft>
                <a:spcPts val="0"/>
              </a:spcAft>
              <a:buClr>
                <a:schemeClr val="accent1"/>
              </a:buClr>
              <a:buSzPts val="1100"/>
              <a:buFont typeface="Proxima Nova"/>
              <a:buChar char="○"/>
              <a:defRPr>
                <a:solidFill>
                  <a:schemeClr val="accent1"/>
                </a:solidFill>
                <a:latin typeface="Proxima Nova"/>
                <a:ea typeface="Proxima Nova"/>
                <a:cs typeface="Proxima Nova"/>
                <a:sym typeface="Proxima Nova"/>
              </a:defRPr>
            </a:lvl8pPr>
            <a:lvl9pPr indent="-298450" lvl="8" marL="4114800">
              <a:spcBef>
                <a:spcPts val="1600"/>
              </a:spcBef>
              <a:spcAft>
                <a:spcPts val="1600"/>
              </a:spcAft>
              <a:buClr>
                <a:schemeClr val="accent1"/>
              </a:buClr>
              <a:buSzPts val="1100"/>
              <a:buFont typeface="Proxima Nova"/>
              <a:buChar char="■"/>
              <a:defRPr>
                <a:solidFill>
                  <a:schemeClr val="accent1"/>
                </a:solidFill>
                <a:latin typeface="Proxima Nova"/>
                <a:ea typeface="Proxima Nova"/>
                <a:cs typeface="Proxima Nova"/>
                <a:sym typeface="Proxima Nova"/>
              </a:defRPr>
            </a:lvl9pPr>
          </a:lstStyle>
          <a:p/>
        </p:txBody>
      </p:sp>
      <p:sp>
        <p:nvSpPr>
          <p:cNvPr id="178" name="Google Shape;178;p2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3" name="Shape 183"/>
        <p:cNvGrpSpPr/>
        <p:nvPr/>
      </p:nvGrpSpPr>
      <p:grpSpPr>
        <a:xfrm>
          <a:off x="0" y="0"/>
          <a:ext cx="0" cy="0"/>
          <a:chOff x="0" y="0"/>
          <a:chExt cx="0" cy="0"/>
        </a:xfrm>
      </p:grpSpPr>
      <p:sp>
        <p:nvSpPr>
          <p:cNvPr id="184" name="Google Shape;184;p2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85" name="Google Shape;185;p2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86" name="Google Shape;186;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7" name="Shape 187"/>
        <p:cNvGrpSpPr/>
        <p:nvPr/>
      </p:nvGrpSpPr>
      <p:grpSpPr>
        <a:xfrm>
          <a:off x="0" y="0"/>
          <a:ext cx="0" cy="0"/>
          <a:chOff x="0" y="0"/>
          <a:chExt cx="0" cy="0"/>
        </a:xfrm>
      </p:grpSpPr>
      <p:sp>
        <p:nvSpPr>
          <p:cNvPr id="188" name="Google Shape;188;p2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9" name="Google Shape;189;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0" name="Shape 190"/>
        <p:cNvGrpSpPr/>
        <p:nvPr/>
      </p:nvGrpSpPr>
      <p:grpSpPr>
        <a:xfrm>
          <a:off x="0" y="0"/>
          <a:ext cx="0" cy="0"/>
          <a:chOff x="0" y="0"/>
          <a:chExt cx="0" cy="0"/>
        </a:xfrm>
      </p:grpSpPr>
      <p:sp>
        <p:nvSpPr>
          <p:cNvPr id="191" name="Google Shape;191;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2" name="Google Shape;192;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3" name="Google Shape;193;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4" name="Shape 194"/>
        <p:cNvGrpSpPr/>
        <p:nvPr/>
      </p:nvGrpSpPr>
      <p:grpSpPr>
        <a:xfrm>
          <a:off x="0" y="0"/>
          <a:ext cx="0" cy="0"/>
          <a:chOff x="0" y="0"/>
          <a:chExt cx="0" cy="0"/>
        </a:xfrm>
      </p:grpSpPr>
      <p:sp>
        <p:nvSpPr>
          <p:cNvPr id="195" name="Google Shape;195;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6" name="Google Shape;196;p31"/>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97" name="Google Shape;197;p31"/>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98" name="Google Shape;198;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9" name="Shape 199"/>
        <p:cNvGrpSpPr/>
        <p:nvPr/>
      </p:nvGrpSpPr>
      <p:grpSpPr>
        <a:xfrm>
          <a:off x="0" y="0"/>
          <a:ext cx="0" cy="0"/>
          <a:chOff x="0" y="0"/>
          <a:chExt cx="0" cy="0"/>
        </a:xfrm>
      </p:grpSpPr>
      <p:sp>
        <p:nvSpPr>
          <p:cNvPr id="200" name="Google Shape;200;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1" name="Google Shape;201;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02" name="Shape 202"/>
        <p:cNvGrpSpPr/>
        <p:nvPr/>
      </p:nvGrpSpPr>
      <p:grpSpPr>
        <a:xfrm>
          <a:off x="0" y="0"/>
          <a:ext cx="0" cy="0"/>
          <a:chOff x="0" y="0"/>
          <a:chExt cx="0" cy="0"/>
        </a:xfrm>
      </p:grpSpPr>
      <p:sp>
        <p:nvSpPr>
          <p:cNvPr id="203" name="Google Shape;203;p33"/>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04" name="Google Shape;204;p33"/>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05" name="Google Shape;205;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06" name="Shape 206"/>
        <p:cNvGrpSpPr/>
        <p:nvPr/>
      </p:nvGrpSpPr>
      <p:grpSpPr>
        <a:xfrm>
          <a:off x="0" y="0"/>
          <a:ext cx="0" cy="0"/>
          <a:chOff x="0" y="0"/>
          <a:chExt cx="0" cy="0"/>
        </a:xfrm>
      </p:grpSpPr>
      <p:sp>
        <p:nvSpPr>
          <p:cNvPr id="207" name="Google Shape;207;p34"/>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08" name="Google Shape;208;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09" name="Shape 209"/>
        <p:cNvGrpSpPr/>
        <p:nvPr/>
      </p:nvGrpSpPr>
      <p:grpSpPr>
        <a:xfrm>
          <a:off x="0" y="0"/>
          <a:ext cx="0" cy="0"/>
          <a:chOff x="0" y="0"/>
          <a:chExt cx="0" cy="0"/>
        </a:xfrm>
      </p:grpSpPr>
      <p:sp>
        <p:nvSpPr>
          <p:cNvPr id="210" name="Google Shape;210;p3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5"/>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212" name="Google Shape;212;p35"/>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13" name="Google Shape;213;p35"/>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14" name="Google Shape;214;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15" name="Shape 215"/>
        <p:cNvGrpSpPr/>
        <p:nvPr/>
      </p:nvGrpSpPr>
      <p:grpSpPr>
        <a:xfrm>
          <a:off x="0" y="0"/>
          <a:ext cx="0" cy="0"/>
          <a:chOff x="0" y="0"/>
          <a:chExt cx="0" cy="0"/>
        </a:xfrm>
      </p:grpSpPr>
      <p:sp>
        <p:nvSpPr>
          <p:cNvPr id="216" name="Google Shape;216;p3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217" name="Google Shape;217;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18" name="Shape 218"/>
        <p:cNvGrpSpPr/>
        <p:nvPr/>
      </p:nvGrpSpPr>
      <p:grpSpPr>
        <a:xfrm>
          <a:off x="0" y="0"/>
          <a:ext cx="0" cy="0"/>
          <a:chOff x="0" y="0"/>
          <a:chExt cx="0" cy="0"/>
        </a:xfrm>
      </p:grpSpPr>
      <p:sp>
        <p:nvSpPr>
          <p:cNvPr id="219" name="Google Shape;219;p37"/>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20" name="Google Shape;220;p37"/>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221" name="Google Shape;221;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2" name="Shape 222"/>
        <p:cNvGrpSpPr/>
        <p:nvPr/>
      </p:nvGrpSpPr>
      <p:grpSpPr>
        <a:xfrm>
          <a:off x="0" y="0"/>
          <a:ext cx="0" cy="0"/>
          <a:chOff x="0" y="0"/>
          <a:chExt cx="0" cy="0"/>
        </a:xfrm>
      </p:grpSpPr>
      <p:sp>
        <p:nvSpPr>
          <p:cNvPr id="223" name="Google Shape;223;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224" name="Shape 224"/>
        <p:cNvGrpSpPr/>
        <p:nvPr/>
      </p:nvGrpSpPr>
      <p:grpSpPr>
        <a:xfrm>
          <a:off x="0" y="0"/>
          <a:ext cx="0" cy="0"/>
          <a:chOff x="0" y="0"/>
          <a:chExt cx="0" cy="0"/>
        </a:xfrm>
      </p:grpSpPr>
      <p:cxnSp>
        <p:nvCxnSpPr>
          <p:cNvPr id="225" name="Google Shape;225;p39"/>
          <p:cNvCxnSpPr/>
          <p:nvPr/>
        </p:nvCxnSpPr>
        <p:spPr>
          <a:xfrm>
            <a:off x="2471475" y="-13800"/>
            <a:ext cx="0" cy="5171100"/>
          </a:xfrm>
          <a:prstGeom prst="straightConnector1">
            <a:avLst/>
          </a:prstGeom>
          <a:noFill/>
          <a:ln cap="flat" cmpd="sng" w="9525">
            <a:solidFill>
              <a:schemeClr val="dk2"/>
            </a:solidFill>
            <a:prstDash val="dot"/>
            <a:round/>
            <a:headEnd len="med" w="med" type="none"/>
            <a:tailEnd len="med" w="med" type="none"/>
          </a:ln>
        </p:spPr>
      </p:cxnSp>
      <p:sp>
        <p:nvSpPr>
          <p:cNvPr id="226" name="Google Shape;226;p39"/>
          <p:cNvSpPr txBox="1"/>
          <p:nvPr>
            <p:ph idx="1" type="body"/>
          </p:nvPr>
        </p:nvSpPr>
        <p:spPr>
          <a:xfrm>
            <a:off x="113600" y="965525"/>
            <a:ext cx="2207700" cy="958500"/>
          </a:xfrm>
          <a:prstGeom prst="rect">
            <a:avLst/>
          </a:prstGeom>
          <a:solidFill>
            <a:srgbClr val="0090AC"/>
          </a:solidFill>
        </p:spPr>
        <p:txBody>
          <a:bodyPr anchorCtr="0" anchor="t" bIns="91425" lIns="91425" spcFirstLastPara="1" rIns="91425" wrap="square" tIns="91425">
            <a:noAutofit/>
          </a:bodyPr>
          <a:lstStyle>
            <a:lvl1pPr indent="-330200" lvl="0" marL="457200">
              <a:spcBef>
                <a:spcPts val="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1pPr>
            <a:lvl2pPr indent="-323850" lvl="1" marL="914400">
              <a:spcBef>
                <a:spcPts val="1600"/>
              </a:spcBef>
              <a:spcAft>
                <a:spcPts val="0"/>
              </a:spcAft>
              <a:buClr>
                <a:srgbClr val="FFFFFF"/>
              </a:buClr>
              <a:buSzPts val="1500"/>
              <a:buFont typeface="Proxima Nova"/>
              <a:buChar char="○"/>
              <a:defRPr sz="1500">
                <a:solidFill>
                  <a:srgbClr val="FFFFFF"/>
                </a:solidFill>
                <a:latin typeface="Proxima Nova"/>
                <a:ea typeface="Proxima Nova"/>
                <a:cs typeface="Proxima Nova"/>
                <a:sym typeface="Proxima Nova"/>
              </a:defRPr>
            </a:lvl2pPr>
            <a:lvl3pPr indent="-330200" lvl="2" marL="13716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3pPr>
            <a:lvl4pPr indent="-330200" lvl="3" marL="18288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4pPr>
            <a:lvl5pPr indent="-330200" lvl="4" marL="22860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5pPr>
            <a:lvl6pPr indent="-330200" lvl="5" marL="27432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6pPr>
            <a:lvl7pPr indent="-330200" lvl="6" marL="32004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7pPr>
            <a:lvl8pPr indent="-330200" lvl="7" marL="36576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8pPr>
            <a:lvl9pPr indent="-330200" lvl="8" marL="4114800">
              <a:spcBef>
                <a:spcPts val="1600"/>
              </a:spcBef>
              <a:spcAft>
                <a:spcPts val="1600"/>
              </a:spcAft>
              <a:buClr>
                <a:srgbClr val="FFFFFF"/>
              </a:buClr>
              <a:buSzPts val="1600"/>
              <a:buFont typeface="Proxima Nova"/>
              <a:buChar char="■"/>
              <a:defRPr sz="1600">
                <a:solidFill>
                  <a:srgbClr val="FFFFFF"/>
                </a:solidFill>
                <a:latin typeface="Proxima Nova"/>
                <a:ea typeface="Proxima Nova"/>
                <a:cs typeface="Proxima Nova"/>
                <a:sym typeface="Proxima Nova"/>
              </a:defRPr>
            </a:lvl9pPr>
          </a:lstStyle>
          <a:p/>
        </p:txBody>
      </p:sp>
      <p:sp>
        <p:nvSpPr>
          <p:cNvPr id="227" name="Google Shape;227;p39"/>
          <p:cNvSpPr txBox="1"/>
          <p:nvPr>
            <p:ph idx="2" type="body"/>
          </p:nvPr>
        </p:nvSpPr>
        <p:spPr>
          <a:xfrm>
            <a:off x="113700" y="1980706"/>
            <a:ext cx="2207700" cy="958500"/>
          </a:xfrm>
          <a:prstGeom prst="rect">
            <a:avLst/>
          </a:prstGeom>
          <a:solidFill>
            <a:schemeClr val="accent2"/>
          </a:solidFill>
        </p:spPr>
        <p:txBody>
          <a:bodyPr anchorCtr="0" anchor="t" bIns="91425" lIns="91425" spcFirstLastPara="1" rIns="91425" wrap="square" tIns="91425">
            <a:noAutofit/>
          </a:bodyPr>
          <a:lstStyle>
            <a:lvl1pPr indent="-330200" lvl="0" marL="457200">
              <a:spcBef>
                <a:spcPts val="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1pPr>
            <a:lvl2pPr indent="-323850" lvl="1" marL="914400">
              <a:spcBef>
                <a:spcPts val="1600"/>
              </a:spcBef>
              <a:spcAft>
                <a:spcPts val="0"/>
              </a:spcAft>
              <a:buClr>
                <a:srgbClr val="FFFFFF"/>
              </a:buClr>
              <a:buSzPts val="1500"/>
              <a:buFont typeface="Proxima Nova"/>
              <a:buChar char="○"/>
              <a:defRPr sz="1500">
                <a:solidFill>
                  <a:srgbClr val="FFFFFF"/>
                </a:solidFill>
                <a:latin typeface="Proxima Nova"/>
                <a:ea typeface="Proxima Nova"/>
                <a:cs typeface="Proxima Nova"/>
                <a:sym typeface="Proxima Nova"/>
              </a:defRPr>
            </a:lvl2pPr>
            <a:lvl3pPr indent="-330200" lvl="2" marL="13716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3pPr>
            <a:lvl4pPr indent="-330200" lvl="3" marL="18288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4pPr>
            <a:lvl5pPr indent="-330200" lvl="4" marL="22860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5pPr>
            <a:lvl6pPr indent="-330200" lvl="5" marL="27432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6pPr>
            <a:lvl7pPr indent="-330200" lvl="6" marL="32004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7pPr>
            <a:lvl8pPr indent="-330200" lvl="7" marL="36576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8pPr>
            <a:lvl9pPr indent="-330200" lvl="8" marL="4114800">
              <a:spcBef>
                <a:spcPts val="1600"/>
              </a:spcBef>
              <a:spcAft>
                <a:spcPts val="1600"/>
              </a:spcAft>
              <a:buClr>
                <a:srgbClr val="FFFFFF"/>
              </a:buClr>
              <a:buSzPts val="1600"/>
              <a:buFont typeface="Proxima Nova"/>
              <a:buChar char="■"/>
              <a:defRPr sz="1600">
                <a:solidFill>
                  <a:srgbClr val="FFFFFF"/>
                </a:solidFill>
                <a:latin typeface="Proxima Nova"/>
                <a:ea typeface="Proxima Nova"/>
                <a:cs typeface="Proxima Nova"/>
                <a:sym typeface="Proxima Nova"/>
              </a:defRPr>
            </a:lvl9pPr>
          </a:lstStyle>
          <a:p/>
        </p:txBody>
      </p:sp>
      <p:sp>
        <p:nvSpPr>
          <p:cNvPr id="228" name="Google Shape;228;p39"/>
          <p:cNvSpPr txBox="1"/>
          <p:nvPr>
            <p:ph idx="3" type="body"/>
          </p:nvPr>
        </p:nvSpPr>
        <p:spPr>
          <a:xfrm>
            <a:off x="113700" y="3020325"/>
            <a:ext cx="2207700" cy="958500"/>
          </a:xfrm>
          <a:prstGeom prst="rect">
            <a:avLst/>
          </a:prstGeom>
          <a:solidFill>
            <a:srgbClr val="E91D63"/>
          </a:solidFill>
        </p:spPr>
        <p:txBody>
          <a:bodyPr anchorCtr="0" anchor="t" bIns="91425" lIns="91425" spcFirstLastPara="1" rIns="91425" wrap="square" tIns="91425">
            <a:noAutofit/>
          </a:bodyPr>
          <a:lstStyle>
            <a:lvl1pPr indent="-330200" lvl="0" marL="457200">
              <a:spcBef>
                <a:spcPts val="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1pPr>
            <a:lvl2pPr indent="-323850" lvl="1" marL="914400">
              <a:spcBef>
                <a:spcPts val="1600"/>
              </a:spcBef>
              <a:spcAft>
                <a:spcPts val="0"/>
              </a:spcAft>
              <a:buClr>
                <a:srgbClr val="FFFFFF"/>
              </a:buClr>
              <a:buSzPts val="1500"/>
              <a:buFont typeface="Proxima Nova"/>
              <a:buChar char="○"/>
              <a:defRPr sz="1500">
                <a:solidFill>
                  <a:srgbClr val="FFFFFF"/>
                </a:solidFill>
                <a:latin typeface="Proxima Nova"/>
                <a:ea typeface="Proxima Nova"/>
                <a:cs typeface="Proxima Nova"/>
                <a:sym typeface="Proxima Nova"/>
              </a:defRPr>
            </a:lvl2pPr>
            <a:lvl3pPr indent="-330200" lvl="2" marL="13716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3pPr>
            <a:lvl4pPr indent="-330200" lvl="3" marL="18288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4pPr>
            <a:lvl5pPr indent="-330200" lvl="4" marL="22860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5pPr>
            <a:lvl6pPr indent="-330200" lvl="5" marL="27432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6pPr>
            <a:lvl7pPr indent="-330200" lvl="6" marL="32004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7pPr>
            <a:lvl8pPr indent="-330200" lvl="7" marL="36576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8pPr>
            <a:lvl9pPr indent="-330200" lvl="8" marL="4114800">
              <a:spcBef>
                <a:spcPts val="1600"/>
              </a:spcBef>
              <a:spcAft>
                <a:spcPts val="1600"/>
              </a:spcAft>
              <a:buClr>
                <a:srgbClr val="FFFFFF"/>
              </a:buClr>
              <a:buSzPts val="1600"/>
              <a:buFont typeface="Proxima Nova"/>
              <a:buChar char="■"/>
              <a:defRPr sz="1600">
                <a:solidFill>
                  <a:srgbClr val="FFFFFF"/>
                </a:solidFill>
                <a:latin typeface="Proxima Nova"/>
                <a:ea typeface="Proxima Nova"/>
                <a:cs typeface="Proxima Nova"/>
                <a:sym typeface="Proxima Nova"/>
              </a:defRPr>
            </a:lvl9pPr>
          </a:lstStyle>
          <a:p/>
        </p:txBody>
      </p:sp>
      <p:sp>
        <p:nvSpPr>
          <p:cNvPr id="229" name="Google Shape;229;p39"/>
          <p:cNvSpPr txBox="1"/>
          <p:nvPr>
            <p:ph idx="4" type="body"/>
          </p:nvPr>
        </p:nvSpPr>
        <p:spPr>
          <a:xfrm>
            <a:off x="113600" y="4044254"/>
            <a:ext cx="2207700" cy="958500"/>
          </a:xfrm>
          <a:prstGeom prst="rect">
            <a:avLst/>
          </a:prstGeom>
          <a:solidFill>
            <a:schemeClr val="accent6"/>
          </a:solidFill>
        </p:spPr>
        <p:txBody>
          <a:bodyPr anchorCtr="0" anchor="t" bIns="91425" lIns="91425" spcFirstLastPara="1" rIns="91425" wrap="square" tIns="91425">
            <a:noAutofit/>
          </a:bodyPr>
          <a:lstStyle>
            <a:lvl1pPr indent="-330200" lvl="0" marL="457200">
              <a:spcBef>
                <a:spcPts val="0"/>
              </a:spcBef>
              <a:spcAft>
                <a:spcPts val="0"/>
              </a:spcAft>
              <a:buClr>
                <a:srgbClr val="424242"/>
              </a:buClr>
              <a:buSzPts val="1600"/>
              <a:buFont typeface="Proxima Nova"/>
              <a:buChar char="●"/>
              <a:defRPr sz="1600">
                <a:solidFill>
                  <a:srgbClr val="424242"/>
                </a:solidFill>
                <a:latin typeface="Proxima Nova"/>
                <a:ea typeface="Proxima Nova"/>
                <a:cs typeface="Proxima Nova"/>
                <a:sym typeface="Proxima Nova"/>
              </a:defRPr>
            </a:lvl1pPr>
            <a:lvl2pPr indent="-323850" lvl="1" marL="914400">
              <a:spcBef>
                <a:spcPts val="1600"/>
              </a:spcBef>
              <a:spcAft>
                <a:spcPts val="0"/>
              </a:spcAft>
              <a:buClr>
                <a:srgbClr val="424242"/>
              </a:buClr>
              <a:buSzPts val="1500"/>
              <a:buFont typeface="Proxima Nova"/>
              <a:buChar char="○"/>
              <a:defRPr sz="1500">
                <a:solidFill>
                  <a:srgbClr val="424242"/>
                </a:solidFill>
                <a:latin typeface="Proxima Nova"/>
                <a:ea typeface="Proxima Nova"/>
                <a:cs typeface="Proxima Nova"/>
                <a:sym typeface="Proxima Nova"/>
              </a:defRPr>
            </a:lvl2pPr>
            <a:lvl3pPr indent="-330200" lvl="2" marL="1371600">
              <a:spcBef>
                <a:spcPts val="1600"/>
              </a:spcBef>
              <a:spcAft>
                <a:spcPts val="0"/>
              </a:spcAft>
              <a:buClr>
                <a:srgbClr val="424242"/>
              </a:buClr>
              <a:buSzPts val="1600"/>
              <a:buFont typeface="Proxima Nova"/>
              <a:buChar char="■"/>
              <a:defRPr sz="1600">
                <a:solidFill>
                  <a:srgbClr val="424242"/>
                </a:solidFill>
                <a:latin typeface="Proxima Nova"/>
                <a:ea typeface="Proxima Nova"/>
                <a:cs typeface="Proxima Nova"/>
                <a:sym typeface="Proxima Nova"/>
              </a:defRPr>
            </a:lvl3pPr>
            <a:lvl4pPr indent="-330200" lvl="3" marL="1828800">
              <a:spcBef>
                <a:spcPts val="1600"/>
              </a:spcBef>
              <a:spcAft>
                <a:spcPts val="0"/>
              </a:spcAft>
              <a:buClr>
                <a:srgbClr val="424242"/>
              </a:buClr>
              <a:buSzPts val="1600"/>
              <a:buFont typeface="Proxima Nova"/>
              <a:buChar char="●"/>
              <a:defRPr sz="1600">
                <a:solidFill>
                  <a:srgbClr val="424242"/>
                </a:solidFill>
                <a:latin typeface="Proxima Nova"/>
                <a:ea typeface="Proxima Nova"/>
                <a:cs typeface="Proxima Nova"/>
                <a:sym typeface="Proxima Nova"/>
              </a:defRPr>
            </a:lvl4pPr>
            <a:lvl5pPr indent="-330200" lvl="4" marL="2286000">
              <a:spcBef>
                <a:spcPts val="1600"/>
              </a:spcBef>
              <a:spcAft>
                <a:spcPts val="0"/>
              </a:spcAft>
              <a:buClr>
                <a:srgbClr val="424242"/>
              </a:buClr>
              <a:buSzPts val="1600"/>
              <a:buFont typeface="Proxima Nova"/>
              <a:buChar char="○"/>
              <a:defRPr sz="1600">
                <a:solidFill>
                  <a:srgbClr val="424242"/>
                </a:solidFill>
                <a:latin typeface="Proxima Nova"/>
                <a:ea typeface="Proxima Nova"/>
                <a:cs typeface="Proxima Nova"/>
                <a:sym typeface="Proxima Nova"/>
              </a:defRPr>
            </a:lvl5pPr>
            <a:lvl6pPr indent="-330200" lvl="5" marL="2743200">
              <a:spcBef>
                <a:spcPts val="1600"/>
              </a:spcBef>
              <a:spcAft>
                <a:spcPts val="0"/>
              </a:spcAft>
              <a:buClr>
                <a:srgbClr val="424242"/>
              </a:buClr>
              <a:buSzPts val="1600"/>
              <a:buFont typeface="Proxima Nova"/>
              <a:buChar char="■"/>
              <a:defRPr sz="1600">
                <a:solidFill>
                  <a:srgbClr val="424242"/>
                </a:solidFill>
                <a:latin typeface="Proxima Nova"/>
                <a:ea typeface="Proxima Nova"/>
                <a:cs typeface="Proxima Nova"/>
                <a:sym typeface="Proxima Nova"/>
              </a:defRPr>
            </a:lvl6pPr>
            <a:lvl7pPr indent="-330200" lvl="6" marL="3200400">
              <a:spcBef>
                <a:spcPts val="1600"/>
              </a:spcBef>
              <a:spcAft>
                <a:spcPts val="0"/>
              </a:spcAft>
              <a:buClr>
                <a:srgbClr val="424242"/>
              </a:buClr>
              <a:buSzPts val="1600"/>
              <a:buFont typeface="Proxima Nova"/>
              <a:buChar char="●"/>
              <a:defRPr sz="1600">
                <a:solidFill>
                  <a:srgbClr val="424242"/>
                </a:solidFill>
                <a:latin typeface="Proxima Nova"/>
                <a:ea typeface="Proxima Nova"/>
                <a:cs typeface="Proxima Nova"/>
                <a:sym typeface="Proxima Nova"/>
              </a:defRPr>
            </a:lvl7pPr>
            <a:lvl8pPr indent="-330200" lvl="7" marL="3657600">
              <a:spcBef>
                <a:spcPts val="1600"/>
              </a:spcBef>
              <a:spcAft>
                <a:spcPts val="0"/>
              </a:spcAft>
              <a:buClr>
                <a:srgbClr val="424242"/>
              </a:buClr>
              <a:buSzPts val="1600"/>
              <a:buFont typeface="Proxima Nova"/>
              <a:buChar char="○"/>
              <a:defRPr sz="1600">
                <a:solidFill>
                  <a:srgbClr val="424242"/>
                </a:solidFill>
                <a:latin typeface="Proxima Nova"/>
                <a:ea typeface="Proxima Nova"/>
                <a:cs typeface="Proxima Nova"/>
                <a:sym typeface="Proxima Nova"/>
              </a:defRPr>
            </a:lvl8pPr>
            <a:lvl9pPr indent="-330200" lvl="8" marL="4114800">
              <a:spcBef>
                <a:spcPts val="1600"/>
              </a:spcBef>
              <a:spcAft>
                <a:spcPts val="1600"/>
              </a:spcAft>
              <a:buClr>
                <a:srgbClr val="424242"/>
              </a:buClr>
              <a:buSzPts val="1600"/>
              <a:buFont typeface="Proxima Nova"/>
              <a:buChar char="■"/>
              <a:defRPr sz="1600">
                <a:solidFill>
                  <a:srgbClr val="424242"/>
                </a:solidFill>
                <a:latin typeface="Proxima Nova"/>
                <a:ea typeface="Proxima Nova"/>
                <a:cs typeface="Proxima Nova"/>
                <a:sym typeface="Proxima Nova"/>
              </a:defRPr>
            </a:lvl9pPr>
          </a:lstStyle>
          <a:p/>
        </p:txBody>
      </p:sp>
      <p:sp>
        <p:nvSpPr>
          <p:cNvPr id="230" name="Google Shape;230;p39"/>
          <p:cNvSpPr txBox="1"/>
          <p:nvPr>
            <p:ph type="title"/>
          </p:nvPr>
        </p:nvSpPr>
        <p:spPr>
          <a:xfrm>
            <a:off x="2862200" y="151350"/>
            <a:ext cx="6077100" cy="882600"/>
          </a:xfrm>
          <a:prstGeom prst="rect">
            <a:avLst/>
          </a:prstGeom>
        </p:spPr>
        <p:txBody>
          <a:bodyPr anchorCtr="0" anchor="b" bIns="91425" lIns="91425" spcFirstLastPara="1" rIns="91425" wrap="square" tIns="91425">
            <a:noAutofit/>
          </a:bodyPr>
          <a:lstStyle>
            <a:lvl1pPr lvl="0">
              <a:spcBef>
                <a:spcPts val="0"/>
              </a:spcBef>
              <a:spcAft>
                <a:spcPts val="0"/>
              </a:spcAft>
              <a:buNone/>
              <a:defRPr>
                <a:solidFill>
                  <a:srgbClr val="0090AC"/>
                </a:solidFill>
                <a:latin typeface="Proxima Nova"/>
                <a:ea typeface="Proxima Nova"/>
                <a:cs typeface="Proxima Nova"/>
                <a:sym typeface="Proxima Nova"/>
              </a:defRPr>
            </a:lvl1pPr>
            <a:lvl2pPr lvl="1">
              <a:spcBef>
                <a:spcPts val="0"/>
              </a:spcBef>
              <a:spcAft>
                <a:spcPts val="0"/>
              </a:spcAft>
              <a:buNone/>
              <a:defRPr>
                <a:solidFill>
                  <a:srgbClr val="0090AC"/>
                </a:solidFill>
                <a:latin typeface="Proxima Nova"/>
                <a:ea typeface="Proxima Nova"/>
                <a:cs typeface="Proxima Nova"/>
                <a:sym typeface="Proxima Nova"/>
              </a:defRPr>
            </a:lvl2pPr>
            <a:lvl3pPr lvl="2">
              <a:spcBef>
                <a:spcPts val="0"/>
              </a:spcBef>
              <a:spcAft>
                <a:spcPts val="0"/>
              </a:spcAft>
              <a:buNone/>
              <a:defRPr>
                <a:solidFill>
                  <a:srgbClr val="0090AC"/>
                </a:solidFill>
                <a:latin typeface="Proxima Nova"/>
                <a:ea typeface="Proxima Nova"/>
                <a:cs typeface="Proxima Nova"/>
                <a:sym typeface="Proxima Nova"/>
              </a:defRPr>
            </a:lvl3pPr>
            <a:lvl4pPr lvl="3">
              <a:spcBef>
                <a:spcPts val="0"/>
              </a:spcBef>
              <a:spcAft>
                <a:spcPts val="0"/>
              </a:spcAft>
              <a:buNone/>
              <a:defRPr>
                <a:solidFill>
                  <a:srgbClr val="0090AC"/>
                </a:solidFill>
                <a:latin typeface="Proxima Nova"/>
                <a:ea typeface="Proxima Nova"/>
                <a:cs typeface="Proxima Nova"/>
                <a:sym typeface="Proxima Nova"/>
              </a:defRPr>
            </a:lvl4pPr>
            <a:lvl5pPr lvl="4">
              <a:spcBef>
                <a:spcPts val="0"/>
              </a:spcBef>
              <a:spcAft>
                <a:spcPts val="0"/>
              </a:spcAft>
              <a:buNone/>
              <a:defRPr>
                <a:solidFill>
                  <a:srgbClr val="0090AC"/>
                </a:solidFill>
                <a:latin typeface="Proxima Nova"/>
                <a:ea typeface="Proxima Nova"/>
                <a:cs typeface="Proxima Nova"/>
                <a:sym typeface="Proxima Nova"/>
              </a:defRPr>
            </a:lvl5pPr>
            <a:lvl6pPr lvl="5">
              <a:spcBef>
                <a:spcPts val="0"/>
              </a:spcBef>
              <a:spcAft>
                <a:spcPts val="0"/>
              </a:spcAft>
              <a:buNone/>
              <a:defRPr>
                <a:solidFill>
                  <a:srgbClr val="0090AC"/>
                </a:solidFill>
                <a:latin typeface="Proxima Nova"/>
                <a:ea typeface="Proxima Nova"/>
                <a:cs typeface="Proxima Nova"/>
                <a:sym typeface="Proxima Nova"/>
              </a:defRPr>
            </a:lvl6pPr>
            <a:lvl7pPr lvl="6">
              <a:spcBef>
                <a:spcPts val="0"/>
              </a:spcBef>
              <a:spcAft>
                <a:spcPts val="0"/>
              </a:spcAft>
              <a:buNone/>
              <a:defRPr>
                <a:solidFill>
                  <a:srgbClr val="0090AC"/>
                </a:solidFill>
                <a:latin typeface="Proxima Nova"/>
                <a:ea typeface="Proxima Nova"/>
                <a:cs typeface="Proxima Nova"/>
                <a:sym typeface="Proxima Nova"/>
              </a:defRPr>
            </a:lvl7pPr>
            <a:lvl8pPr lvl="7">
              <a:spcBef>
                <a:spcPts val="0"/>
              </a:spcBef>
              <a:spcAft>
                <a:spcPts val="0"/>
              </a:spcAft>
              <a:buNone/>
              <a:defRPr>
                <a:solidFill>
                  <a:srgbClr val="0090AC"/>
                </a:solidFill>
                <a:latin typeface="Proxima Nova"/>
                <a:ea typeface="Proxima Nova"/>
                <a:cs typeface="Proxima Nova"/>
                <a:sym typeface="Proxima Nova"/>
              </a:defRPr>
            </a:lvl8pPr>
            <a:lvl9pPr lvl="8">
              <a:spcBef>
                <a:spcPts val="0"/>
              </a:spcBef>
              <a:spcAft>
                <a:spcPts val="0"/>
              </a:spcAft>
              <a:buNone/>
              <a:defRPr>
                <a:solidFill>
                  <a:srgbClr val="0090AC"/>
                </a:solidFill>
                <a:latin typeface="Proxima Nova"/>
                <a:ea typeface="Proxima Nova"/>
                <a:cs typeface="Proxima Nova"/>
                <a:sym typeface="Proxima Nova"/>
              </a:defRPr>
            </a:lvl9pPr>
          </a:lstStyle>
          <a:p/>
        </p:txBody>
      </p:sp>
      <p:sp>
        <p:nvSpPr>
          <p:cNvPr id="231" name="Google Shape;231;p39"/>
          <p:cNvSpPr txBox="1"/>
          <p:nvPr>
            <p:ph idx="5" type="body"/>
          </p:nvPr>
        </p:nvSpPr>
        <p:spPr>
          <a:xfrm>
            <a:off x="2862200" y="1033950"/>
            <a:ext cx="6077100" cy="3818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chemeClr val="accent1"/>
              </a:buClr>
              <a:buSzPts val="1800"/>
              <a:buFont typeface="Proxima Nova"/>
              <a:buChar char="●"/>
              <a:defRPr>
                <a:solidFill>
                  <a:schemeClr val="accent1"/>
                </a:solidFill>
                <a:latin typeface="Proxima Nova"/>
                <a:ea typeface="Proxima Nova"/>
                <a:cs typeface="Proxima Nova"/>
                <a:sym typeface="Proxima Nova"/>
              </a:defRPr>
            </a:lvl1pPr>
            <a:lvl2pPr indent="-317500" lvl="1" marL="914400">
              <a:spcBef>
                <a:spcPts val="1600"/>
              </a:spcBef>
              <a:spcAft>
                <a:spcPts val="0"/>
              </a:spcAft>
              <a:buClr>
                <a:schemeClr val="accent1"/>
              </a:buClr>
              <a:buSzPts val="1400"/>
              <a:buFont typeface="Proxima Nova"/>
              <a:buChar char="○"/>
              <a:defRPr>
                <a:solidFill>
                  <a:schemeClr val="accent1"/>
                </a:solidFill>
                <a:latin typeface="Proxima Nova"/>
                <a:ea typeface="Proxima Nova"/>
                <a:cs typeface="Proxima Nova"/>
                <a:sym typeface="Proxima Nova"/>
              </a:defRPr>
            </a:lvl2pPr>
            <a:lvl3pPr indent="-317500" lvl="2" marL="1371600">
              <a:spcBef>
                <a:spcPts val="1600"/>
              </a:spcBef>
              <a:spcAft>
                <a:spcPts val="0"/>
              </a:spcAft>
              <a:buClr>
                <a:schemeClr val="accent1"/>
              </a:buClr>
              <a:buSzPts val="1400"/>
              <a:buFont typeface="Proxima Nova"/>
              <a:buChar char="■"/>
              <a:defRPr>
                <a:solidFill>
                  <a:schemeClr val="accent1"/>
                </a:solidFill>
                <a:latin typeface="Proxima Nova"/>
                <a:ea typeface="Proxima Nova"/>
                <a:cs typeface="Proxima Nova"/>
                <a:sym typeface="Proxima Nova"/>
              </a:defRPr>
            </a:lvl3pPr>
            <a:lvl4pPr indent="-317500" lvl="3" marL="1828800">
              <a:spcBef>
                <a:spcPts val="1600"/>
              </a:spcBef>
              <a:spcAft>
                <a:spcPts val="0"/>
              </a:spcAft>
              <a:buClr>
                <a:schemeClr val="accent1"/>
              </a:buClr>
              <a:buSzPts val="1400"/>
              <a:buFont typeface="Proxima Nova"/>
              <a:buChar char="●"/>
              <a:defRPr>
                <a:solidFill>
                  <a:schemeClr val="accent1"/>
                </a:solidFill>
                <a:latin typeface="Proxima Nova"/>
                <a:ea typeface="Proxima Nova"/>
                <a:cs typeface="Proxima Nova"/>
                <a:sym typeface="Proxima Nova"/>
              </a:defRPr>
            </a:lvl4pPr>
            <a:lvl5pPr indent="-317500" lvl="4" marL="2286000">
              <a:spcBef>
                <a:spcPts val="1600"/>
              </a:spcBef>
              <a:spcAft>
                <a:spcPts val="0"/>
              </a:spcAft>
              <a:buClr>
                <a:schemeClr val="accent1"/>
              </a:buClr>
              <a:buSzPts val="1400"/>
              <a:buFont typeface="Proxima Nova"/>
              <a:buChar char="○"/>
              <a:defRPr>
                <a:solidFill>
                  <a:schemeClr val="accent1"/>
                </a:solidFill>
                <a:latin typeface="Proxima Nova"/>
                <a:ea typeface="Proxima Nova"/>
                <a:cs typeface="Proxima Nova"/>
                <a:sym typeface="Proxima Nova"/>
              </a:defRPr>
            </a:lvl5pPr>
            <a:lvl6pPr indent="-317500" lvl="5" marL="2743200">
              <a:spcBef>
                <a:spcPts val="1600"/>
              </a:spcBef>
              <a:spcAft>
                <a:spcPts val="0"/>
              </a:spcAft>
              <a:buClr>
                <a:schemeClr val="accent1"/>
              </a:buClr>
              <a:buSzPts val="1400"/>
              <a:buFont typeface="Proxima Nova"/>
              <a:buChar char="■"/>
              <a:defRPr>
                <a:solidFill>
                  <a:schemeClr val="accent1"/>
                </a:solidFill>
                <a:latin typeface="Proxima Nova"/>
                <a:ea typeface="Proxima Nova"/>
                <a:cs typeface="Proxima Nova"/>
                <a:sym typeface="Proxima Nova"/>
              </a:defRPr>
            </a:lvl6pPr>
            <a:lvl7pPr indent="-317500" lvl="6" marL="3200400">
              <a:spcBef>
                <a:spcPts val="1600"/>
              </a:spcBef>
              <a:spcAft>
                <a:spcPts val="0"/>
              </a:spcAft>
              <a:buClr>
                <a:schemeClr val="accent1"/>
              </a:buClr>
              <a:buSzPts val="1400"/>
              <a:buFont typeface="Proxima Nova"/>
              <a:buChar char="●"/>
              <a:defRPr>
                <a:solidFill>
                  <a:schemeClr val="accent1"/>
                </a:solidFill>
                <a:latin typeface="Proxima Nova"/>
                <a:ea typeface="Proxima Nova"/>
                <a:cs typeface="Proxima Nova"/>
                <a:sym typeface="Proxima Nova"/>
              </a:defRPr>
            </a:lvl7pPr>
            <a:lvl8pPr indent="-317500" lvl="7" marL="3657600">
              <a:spcBef>
                <a:spcPts val="1600"/>
              </a:spcBef>
              <a:spcAft>
                <a:spcPts val="0"/>
              </a:spcAft>
              <a:buClr>
                <a:schemeClr val="accent1"/>
              </a:buClr>
              <a:buSzPts val="1400"/>
              <a:buFont typeface="Proxima Nova"/>
              <a:buChar char="○"/>
              <a:defRPr>
                <a:solidFill>
                  <a:schemeClr val="accent1"/>
                </a:solidFill>
                <a:latin typeface="Proxima Nova"/>
                <a:ea typeface="Proxima Nova"/>
                <a:cs typeface="Proxima Nova"/>
                <a:sym typeface="Proxima Nova"/>
              </a:defRPr>
            </a:lvl8pPr>
            <a:lvl9pPr indent="-317500" lvl="8" marL="4114800">
              <a:spcBef>
                <a:spcPts val="1600"/>
              </a:spcBef>
              <a:spcAft>
                <a:spcPts val="1600"/>
              </a:spcAft>
              <a:buClr>
                <a:schemeClr val="accent1"/>
              </a:buClr>
              <a:buSzPts val="1400"/>
              <a:buFont typeface="Proxima Nova"/>
              <a:buChar char="■"/>
              <a:defRPr>
                <a:solidFill>
                  <a:schemeClr val="accent1"/>
                </a:solidFill>
                <a:latin typeface="Proxima Nova"/>
                <a:ea typeface="Proxima Nova"/>
                <a:cs typeface="Proxima Nova"/>
                <a:sym typeface="Proxima Nova"/>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p:cSld name="TITLE_AND_BODY_1_1_1">
    <p:spTree>
      <p:nvGrpSpPr>
        <p:cNvPr id="232" name="Shape 232"/>
        <p:cNvGrpSpPr/>
        <p:nvPr/>
      </p:nvGrpSpPr>
      <p:grpSpPr>
        <a:xfrm>
          <a:off x="0" y="0"/>
          <a:ext cx="0" cy="0"/>
          <a:chOff x="0" y="0"/>
          <a:chExt cx="0" cy="0"/>
        </a:xfrm>
      </p:grpSpPr>
      <p:sp>
        <p:nvSpPr>
          <p:cNvPr id="233" name="Google Shape;233;p40"/>
          <p:cNvSpPr txBox="1"/>
          <p:nvPr>
            <p:ph type="title"/>
          </p:nvPr>
        </p:nvSpPr>
        <p:spPr>
          <a:xfrm>
            <a:off x="0" y="0"/>
            <a:ext cx="9144000" cy="623400"/>
          </a:xfrm>
          <a:prstGeom prst="rect">
            <a:avLst/>
          </a:prstGeom>
          <a:solidFill>
            <a:srgbClr val="4A86E8"/>
          </a:solidFill>
        </p:spPr>
        <p:txBody>
          <a:bodyPr anchorCtr="0" anchor="t" bIns="91425" lIns="91425" spcFirstLastPara="1" rIns="91425" wrap="square" tIns="91425">
            <a:noAutofit/>
          </a:bodyPr>
          <a:lstStyle>
            <a:lvl1pPr lvl="0" algn="ctr">
              <a:spcBef>
                <a:spcPts val="0"/>
              </a:spcBef>
              <a:spcAft>
                <a:spcPts val="0"/>
              </a:spcAft>
              <a:buClr>
                <a:srgbClr val="FFFFFF"/>
              </a:buClr>
              <a:buSzPts val="2800"/>
              <a:buNone/>
              <a:defRPr>
                <a:solidFill>
                  <a:srgbClr val="FFFFFF"/>
                </a:solidFill>
              </a:defRPr>
            </a:lvl1pPr>
            <a:lvl2pPr lvl="1" algn="ctr">
              <a:spcBef>
                <a:spcPts val="0"/>
              </a:spcBef>
              <a:spcAft>
                <a:spcPts val="0"/>
              </a:spcAft>
              <a:buClr>
                <a:srgbClr val="FFFFFF"/>
              </a:buClr>
              <a:buSzPts val="2800"/>
              <a:buNone/>
              <a:defRPr>
                <a:solidFill>
                  <a:srgbClr val="FFFFFF"/>
                </a:solidFill>
              </a:defRPr>
            </a:lvl2pPr>
            <a:lvl3pPr lvl="2" algn="ctr">
              <a:spcBef>
                <a:spcPts val="0"/>
              </a:spcBef>
              <a:spcAft>
                <a:spcPts val="0"/>
              </a:spcAft>
              <a:buClr>
                <a:srgbClr val="FFFFFF"/>
              </a:buClr>
              <a:buSzPts val="2800"/>
              <a:buNone/>
              <a:defRPr>
                <a:solidFill>
                  <a:srgbClr val="FFFFFF"/>
                </a:solidFill>
              </a:defRPr>
            </a:lvl3pPr>
            <a:lvl4pPr lvl="3" algn="ctr">
              <a:spcBef>
                <a:spcPts val="0"/>
              </a:spcBef>
              <a:spcAft>
                <a:spcPts val="0"/>
              </a:spcAft>
              <a:buClr>
                <a:srgbClr val="FFFFFF"/>
              </a:buClr>
              <a:buSzPts val="2800"/>
              <a:buNone/>
              <a:defRPr>
                <a:solidFill>
                  <a:srgbClr val="FFFFFF"/>
                </a:solidFill>
              </a:defRPr>
            </a:lvl4pPr>
            <a:lvl5pPr lvl="4" algn="ctr">
              <a:spcBef>
                <a:spcPts val="0"/>
              </a:spcBef>
              <a:spcAft>
                <a:spcPts val="0"/>
              </a:spcAft>
              <a:buClr>
                <a:srgbClr val="FFFFFF"/>
              </a:buClr>
              <a:buSzPts val="2800"/>
              <a:buNone/>
              <a:defRPr>
                <a:solidFill>
                  <a:srgbClr val="FFFFFF"/>
                </a:solidFill>
              </a:defRPr>
            </a:lvl5pPr>
            <a:lvl6pPr lvl="5" algn="ctr">
              <a:spcBef>
                <a:spcPts val="0"/>
              </a:spcBef>
              <a:spcAft>
                <a:spcPts val="0"/>
              </a:spcAft>
              <a:buClr>
                <a:srgbClr val="FFFFFF"/>
              </a:buClr>
              <a:buSzPts val="2800"/>
              <a:buNone/>
              <a:defRPr>
                <a:solidFill>
                  <a:srgbClr val="FFFFFF"/>
                </a:solidFill>
              </a:defRPr>
            </a:lvl6pPr>
            <a:lvl7pPr lvl="6" algn="ctr">
              <a:spcBef>
                <a:spcPts val="0"/>
              </a:spcBef>
              <a:spcAft>
                <a:spcPts val="0"/>
              </a:spcAft>
              <a:buClr>
                <a:srgbClr val="FFFFFF"/>
              </a:buClr>
              <a:buSzPts val="2800"/>
              <a:buNone/>
              <a:defRPr>
                <a:solidFill>
                  <a:srgbClr val="FFFFFF"/>
                </a:solidFill>
              </a:defRPr>
            </a:lvl7pPr>
            <a:lvl8pPr lvl="7" algn="ctr">
              <a:spcBef>
                <a:spcPts val="0"/>
              </a:spcBef>
              <a:spcAft>
                <a:spcPts val="0"/>
              </a:spcAft>
              <a:buClr>
                <a:srgbClr val="FFFFFF"/>
              </a:buClr>
              <a:buSzPts val="2800"/>
              <a:buNone/>
              <a:defRPr>
                <a:solidFill>
                  <a:srgbClr val="FFFFFF"/>
                </a:solidFill>
              </a:defRPr>
            </a:lvl8pPr>
            <a:lvl9pPr lvl="8" algn="ctr">
              <a:spcBef>
                <a:spcPts val="0"/>
              </a:spcBef>
              <a:spcAft>
                <a:spcPts val="0"/>
              </a:spcAft>
              <a:buClr>
                <a:srgbClr val="FFFFFF"/>
              </a:buClr>
              <a:buSzPts val="2800"/>
              <a:buNone/>
              <a:defRPr>
                <a:solidFill>
                  <a:srgbClr val="FFFFFF"/>
                </a:solidFill>
              </a:defRPr>
            </a:lvl9pPr>
          </a:lstStyle>
          <a:p/>
        </p:txBody>
      </p:sp>
      <p:sp>
        <p:nvSpPr>
          <p:cNvPr id="234" name="Google Shape;234;p40"/>
          <p:cNvSpPr txBox="1"/>
          <p:nvPr>
            <p:ph idx="1" type="body"/>
          </p:nvPr>
        </p:nvSpPr>
        <p:spPr>
          <a:xfrm>
            <a:off x="311700" y="822175"/>
            <a:ext cx="8520600" cy="4134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chemeClr val="accent1"/>
              </a:buClr>
              <a:buSzPts val="1800"/>
              <a:buFont typeface="Proxima Nova"/>
              <a:buChar char="●"/>
              <a:defRPr>
                <a:solidFill>
                  <a:schemeClr val="accent1"/>
                </a:solidFill>
                <a:latin typeface="Proxima Nova"/>
                <a:ea typeface="Proxima Nova"/>
                <a:cs typeface="Proxima Nova"/>
                <a:sym typeface="Proxima Nova"/>
              </a:defRPr>
            </a:lvl1pPr>
            <a:lvl2pPr indent="-317500" lvl="1" marL="914400">
              <a:spcBef>
                <a:spcPts val="1600"/>
              </a:spcBef>
              <a:spcAft>
                <a:spcPts val="0"/>
              </a:spcAft>
              <a:buClr>
                <a:schemeClr val="accent1"/>
              </a:buClr>
              <a:buSzPts val="1400"/>
              <a:buFont typeface="Proxima Nova"/>
              <a:buChar char="○"/>
              <a:defRPr>
                <a:solidFill>
                  <a:schemeClr val="accent1"/>
                </a:solidFill>
                <a:latin typeface="Proxima Nova"/>
                <a:ea typeface="Proxima Nova"/>
                <a:cs typeface="Proxima Nova"/>
                <a:sym typeface="Proxima Nova"/>
              </a:defRPr>
            </a:lvl2pPr>
            <a:lvl3pPr indent="-317500" lvl="2" marL="1371600">
              <a:spcBef>
                <a:spcPts val="1600"/>
              </a:spcBef>
              <a:spcAft>
                <a:spcPts val="0"/>
              </a:spcAft>
              <a:buClr>
                <a:schemeClr val="accent1"/>
              </a:buClr>
              <a:buSzPts val="1400"/>
              <a:buFont typeface="Proxima Nova"/>
              <a:buChar char="■"/>
              <a:defRPr>
                <a:solidFill>
                  <a:schemeClr val="accent1"/>
                </a:solidFill>
                <a:latin typeface="Proxima Nova"/>
                <a:ea typeface="Proxima Nova"/>
                <a:cs typeface="Proxima Nova"/>
                <a:sym typeface="Proxima Nova"/>
              </a:defRPr>
            </a:lvl3pPr>
            <a:lvl4pPr indent="-317500" lvl="3" marL="1828800">
              <a:spcBef>
                <a:spcPts val="1600"/>
              </a:spcBef>
              <a:spcAft>
                <a:spcPts val="0"/>
              </a:spcAft>
              <a:buClr>
                <a:schemeClr val="accent1"/>
              </a:buClr>
              <a:buSzPts val="1400"/>
              <a:buFont typeface="Proxima Nova"/>
              <a:buChar char="●"/>
              <a:defRPr>
                <a:solidFill>
                  <a:schemeClr val="accent1"/>
                </a:solidFill>
                <a:latin typeface="Proxima Nova"/>
                <a:ea typeface="Proxima Nova"/>
                <a:cs typeface="Proxima Nova"/>
                <a:sym typeface="Proxima Nova"/>
              </a:defRPr>
            </a:lvl4pPr>
            <a:lvl5pPr indent="-317500" lvl="4" marL="2286000">
              <a:spcBef>
                <a:spcPts val="1600"/>
              </a:spcBef>
              <a:spcAft>
                <a:spcPts val="0"/>
              </a:spcAft>
              <a:buClr>
                <a:schemeClr val="accent1"/>
              </a:buClr>
              <a:buSzPts val="1400"/>
              <a:buFont typeface="Proxima Nova"/>
              <a:buChar char="○"/>
              <a:defRPr>
                <a:solidFill>
                  <a:schemeClr val="accent1"/>
                </a:solidFill>
                <a:latin typeface="Proxima Nova"/>
                <a:ea typeface="Proxima Nova"/>
                <a:cs typeface="Proxima Nova"/>
                <a:sym typeface="Proxima Nova"/>
              </a:defRPr>
            </a:lvl5pPr>
            <a:lvl6pPr indent="-317500" lvl="5" marL="2743200">
              <a:spcBef>
                <a:spcPts val="1600"/>
              </a:spcBef>
              <a:spcAft>
                <a:spcPts val="0"/>
              </a:spcAft>
              <a:buClr>
                <a:schemeClr val="accent1"/>
              </a:buClr>
              <a:buSzPts val="1400"/>
              <a:buFont typeface="Proxima Nova"/>
              <a:buChar char="■"/>
              <a:defRPr>
                <a:solidFill>
                  <a:schemeClr val="accent1"/>
                </a:solidFill>
                <a:latin typeface="Proxima Nova"/>
                <a:ea typeface="Proxima Nova"/>
                <a:cs typeface="Proxima Nova"/>
                <a:sym typeface="Proxima Nova"/>
              </a:defRPr>
            </a:lvl6pPr>
            <a:lvl7pPr indent="-317500" lvl="6" marL="3200400">
              <a:spcBef>
                <a:spcPts val="1600"/>
              </a:spcBef>
              <a:spcAft>
                <a:spcPts val="0"/>
              </a:spcAft>
              <a:buClr>
                <a:schemeClr val="accent1"/>
              </a:buClr>
              <a:buSzPts val="1400"/>
              <a:buFont typeface="Proxima Nova"/>
              <a:buChar char="●"/>
              <a:defRPr>
                <a:solidFill>
                  <a:schemeClr val="accent1"/>
                </a:solidFill>
                <a:latin typeface="Proxima Nova"/>
                <a:ea typeface="Proxima Nova"/>
                <a:cs typeface="Proxima Nova"/>
                <a:sym typeface="Proxima Nova"/>
              </a:defRPr>
            </a:lvl7pPr>
            <a:lvl8pPr indent="-317500" lvl="7" marL="3657600">
              <a:spcBef>
                <a:spcPts val="1600"/>
              </a:spcBef>
              <a:spcAft>
                <a:spcPts val="0"/>
              </a:spcAft>
              <a:buClr>
                <a:schemeClr val="accent1"/>
              </a:buClr>
              <a:buSzPts val="1400"/>
              <a:buFont typeface="Proxima Nova"/>
              <a:buChar char="○"/>
              <a:defRPr>
                <a:solidFill>
                  <a:schemeClr val="accent1"/>
                </a:solidFill>
                <a:latin typeface="Proxima Nova"/>
                <a:ea typeface="Proxima Nova"/>
                <a:cs typeface="Proxima Nova"/>
                <a:sym typeface="Proxima Nova"/>
              </a:defRPr>
            </a:lvl8pPr>
            <a:lvl9pPr indent="-317500" lvl="8" marL="4114800">
              <a:spcBef>
                <a:spcPts val="1600"/>
              </a:spcBef>
              <a:spcAft>
                <a:spcPts val="1600"/>
              </a:spcAft>
              <a:buClr>
                <a:schemeClr val="accent1"/>
              </a:buClr>
              <a:buSzPts val="1400"/>
              <a:buFont typeface="Proxima Nova"/>
              <a:buChar char="■"/>
              <a:defRPr>
                <a:solidFill>
                  <a:schemeClr val="accent1"/>
                </a:solidFill>
                <a:latin typeface="Proxima Nova"/>
                <a:ea typeface="Proxima Nova"/>
                <a:cs typeface="Proxima Nova"/>
                <a:sym typeface="Proxima Nova"/>
              </a:defRPr>
            </a:lvl9pPr>
          </a:lstStyle>
          <a:p/>
        </p:txBody>
      </p:sp>
      <p:sp>
        <p:nvSpPr>
          <p:cNvPr id="235" name="Google Shape;235;p4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1 1 1">
  <p:cSld name="TITLE_AND_BODY_1_1_1_1_1_1">
    <p:spTree>
      <p:nvGrpSpPr>
        <p:cNvPr id="236" name="Shape 236"/>
        <p:cNvGrpSpPr/>
        <p:nvPr/>
      </p:nvGrpSpPr>
      <p:grpSpPr>
        <a:xfrm>
          <a:off x="0" y="0"/>
          <a:ext cx="0" cy="0"/>
          <a:chOff x="0" y="0"/>
          <a:chExt cx="0" cy="0"/>
        </a:xfrm>
      </p:grpSpPr>
      <p:cxnSp>
        <p:nvCxnSpPr>
          <p:cNvPr id="237" name="Google Shape;237;p41"/>
          <p:cNvCxnSpPr/>
          <p:nvPr/>
        </p:nvCxnSpPr>
        <p:spPr>
          <a:xfrm>
            <a:off x="5585750" y="0"/>
            <a:ext cx="0" cy="5171100"/>
          </a:xfrm>
          <a:prstGeom prst="straightConnector1">
            <a:avLst/>
          </a:prstGeom>
          <a:noFill/>
          <a:ln cap="flat" cmpd="sng" w="9525">
            <a:solidFill>
              <a:schemeClr val="dk2"/>
            </a:solidFill>
            <a:prstDash val="dot"/>
            <a:round/>
            <a:headEnd len="med" w="med" type="none"/>
            <a:tailEnd len="med" w="med" type="none"/>
          </a:ln>
        </p:spPr>
      </p:cxnSp>
      <p:sp>
        <p:nvSpPr>
          <p:cNvPr id="238" name="Google Shape;238;p41"/>
          <p:cNvSpPr txBox="1"/>
          <p:nvPr>
            <p:ph type="title"/>
          </p:nvPr>
        </p:nvSpPr>
        <p:spPr>
          <a:xfrm>
            <a:off x="0" y="0"/>
            <a:ext cx="9144000" cy="623400"/>
          </a:xfrm>
          <a:prstGeom prst="rect">
            <a:avLst/>
          </a:prstGeom>
          <a:solidFill>
            <a:srgbClr val="0090AC"/>
          </a:solidFill>
        </p:spPr>
        <p:txBody>
          <a:bodyPr anchorCtr="0" anchor="t" bIns="91425" lIns="91425" spcFirstLastPara="1" rIns="91425" wrap="square" tIns="91425">
            <a:noAutofit/>
          </a:bodyPr>
          <a:lstStyle>
            <a:lvl1pPr lvl="0" algn="ctr">
              <a:spcBef>
                <a:spcPts val="0"/>
              </a:spcBef>
              <a:spcAft>
                <a:spcPts val="0"/>
              </a:spcAft>
              <a:buClr>
                <a:srgbClr val="FFFFFF"/>
              </a:buClr>
              <a:buSzPts val="2800"/>
              <a:buNone/>
              <a:defRPr>
                <a:solidFill>
                  <a:srgbClr val="FFFFFF"/>
                </a:solidFill>
              </a:defRPr>
            </a:lvl1pPr>
            <a:lvl2pPr lvl="1" algn="ctr">
              <a:spcBef>
                <a:spcPts val="0"/>
              </a:spcBef>
              <a:spcAft>
                <a:spcPts val="0"/>
              </a:spcAft>
              <a:buClr>
                <a:srgbClr val="FFFFFF"/>
              </a:buClr>
              <a:buSzPts val="2800"/>
              <a:buNone/>
              <a:defRPr>
                <a:solidFill>
                  <a:srgbClr val="FFFFFF"/>
                </a:solidFill>
              </a:defRPr>
            </a:lvl2pPr>
            <a:lvl3pPr lvl="2" algn="ctr">
              <a:spcBef>
                <a:spcPts val="0"/>
              </a:spcBef>
              <a:spcAft>
                <a:spcPts val="0"/>
              </a:spcAft>
              <a:buClr>
                <a:srgbClr val="FFFFFF"/>
              </a:buClr>
              <a:buSzPts val="2800"/>
              <a:buNone/>
              <a:defRPr>
                <a:solidFill>
                  <a:srgbClr val="FFFFFF"/>
                </a:solidFill>
              </a:defRPr>
            </a:lvl3pPr>
            <a:lvl4pPr lvl="3" algn="ctr">
              <a:spcBef>
                <a:spcPts val="0"/>
              </a:spcBef>
              <a:spcAft>
                <a:spcPts val="0"/>
              </a:spcAft>
              <a:buClr>
                <a:srgbClr val="FFFFFF"/>
              </a:buClr>
              <a:buSzPts val="2800"/>
              <a:buNone/>
              <a:defRPr>
                <a:solidFill>
                  <a:srgbClr val="FFFFFF"/>
                </a:solidFill>
              </a:defRPr>
            </a:lvl4pPr>
            <a:lvl5pPr lvl="4" algn="ctr">
              <a:spcBef>
                <a:spcPts val="0"/>
              </a:spcBef>
              <a:spcAft>
                <a:spcPts val="0"/>
              </a:spcAft>
              <a:buClr>
                <a:srgbClr val="FFFFFF"/>
              </a:buClr>
              <a:buSzPts val="2800"/>
              <a:buNone/>
              <a:defRPr>
                <a:solidFill>
                  <a:srgbClr val="FFFFFF"/>
                </a:solidFill>
              </a:defRPr>
            </a:lvl5pPr>
            <a:lvl6pPr lvl="5" algn="ctr">
              <a:spcBef>
                <a:spcPts val="0"/>
              </a:spcBef>
              <a:spcAft>
                <a:spcPts val="0"/>
              </a:spcAft>
              <a:buClr>
                <a:srgbClr val="FFFFFF"/>
              </a:buClr>
              <a:buSzPts val="2800"/>
              <a:buNone/>
              <a:defRPr>
                <a:solidFill>
                  <a:srgbClr val="FFFFFF"/>
                </a:solidFill>
              </a:defRPr>
            </a:lvl6pPr>
            <a:lvl7pPr lvl="6" algn="ctr">
              <a:spcBef>
                <a:spcPts val="0"/>
              </a:spcBef>
              <a:spcAft>
                <a:spcPts val="0"/>
              </a:spcAft>
              <a:buClr>
                <a:srgbClr val="FFFFFF"/>
              </a:buClr>
              <a:buSzPts val="2800"/>
              <a:buNone/>
              <a:defRPr>
                <a:solidFill>
                  <a:srgbClr val="FFFFFF"/>
                </a:solidFill>
              </a:defRPr>
            </a:lvl7pPr>
            <a:lvl8pPr lvl="7" algn="ctr">
              <a:spcBef>
                <a:spcPts val="0"/>
              </a:spcBef>
              <a:spcAft>
                <a:spcPts val="0"/>
              </a:spcAft>
              <a:buClr>
                <a:srgbClr val="FFFFFF"/>
              </a:buClr>
              <a:buSzPts val="2800"/>
              <a:buNone/>
              <a:defRPr>
                <a:solidFill>
                  <a:srgbClr val="FFFFFF"/>
                </a:solidFill>
              </a:defRPr>
            </a:lvl8pPr>
            <a:lvl9pPr lvl="8" algn="ctr">
              <a:spcBef>
                <a:spcPts val="0"/>
              </a:spcBef>
              <a:spcAft>
                <a:spcPts val="0"/>
              </a:spcAft>
              <a:buClr>
                <a:srgbClr val="FFFFFF"/>
              </a:buClr>
              <a:buSzPts val="2800"/>
              <a:buNone/>
              <a:defRPr>
                <a:solidFill>
                  <a:srgbClr val="FFFFFF"/>
                </a:solidFill>
              </a:defRPr>
            </a:lvl9pPr>
          </a:lstStyle>
          <a:p/>
        </p:txBody>
      </p:sp>
      <p:sp>
        <p:nvSpPr>
          <p:cNvPr id="239" name="Google Shape;239;p4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40" name="Google Shape;240;p41"/>
          <p:cNvSpPr txBox="1"/>
          <p:nvPr>
            <p:ph idx="1" type="body"/>
          </p:nvPr>
        </p:nvSpPr>
        <p:spPr>
          <a:xfrm>
            <a:off x="311700" y="842450"/>
            <a:ext cx="5132100" cy="4239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Font typeface="Proxima Nova"/>
              <a:buChar char="●"/>
              <a:defRPr>
                <a:latin typeface="Proxima Nova"/>
                <a:ea typeface="Proxima Nova"/>
                <a:cs typeface="Proxima Nova"/>
                <a:sym typeface="Proxima Nova"/>
              </a:defRPr>
            </a:lvl1pPr>
            <a:lvl2pPr indent="-342900" lvl="1" marL="914400">
              <a:spcBef>
                <a:spcPts val="1600"/>
              </a:spcBef>
              <a:spcAft>
                <a:spcPts val="0"/>
              </a:spcAft>
              <a:buSzPts val="1800"/>
              <a:buFont typeface="Proxima Nova"/>
              <a:buChar char="○"/>
              <a:defRPr sz="1800">
                <a:latin typeface="Proxima Nova"/>
                <a:ea typeface="Proxima Nova"/>
                <a:cs typeface="Proxima Nova"/>
                <a:sym typeface="Proxima Nova"/>
              </a:defRPr>
            </a:lvl2pPr>
            <a:lvl3pPr indent="-342900" lvl="2" marL="1371600">
              <a:spcBef>
                <a:spcPts val="1600"/>
              </a:spcBef>
              <a:spcAft>
                <a:spcPts val="0"/>
              </a:spcAft>
              <a:buSzPts val="1800"/>
              <a:buFont typeface="Proxima Nova"/>
              <a:buChar char="■"/>
              <a:defRPr sz="1800">
                <a:latin typeface="Proxima Nova"/>
                <a:ea typeface="Proxima Nova"/>
                <a:cs typeface="Proxima Nova"/>
                <a:sym typeface="Proxima Nova"/>
              </a:defRPr>
            </a:lvl3pPr>
            <a:lvl4pPr indent="-342900" lvl="3" marL="1828800">
              <a:spcBef>
                <a:spcPts val="1600"/>
              </a:spcBef>
              <a:spcAft>
                <a:spcPts val="0"/>
              </a:spcAft>
              <a:buSzPts val="1800"/>
              <a:buFont typeface="Proxima Nova"/>
              <a:buChar char="●"/>
              <a:defRPr sz="1800">
                <a:latin typeface="Proxima Nova"/>
                <a:ea typeface="Proxima Nova"/>
                <a:cs typeface="Proxima Nova"/>
                <a:sym typeface="Proxima Nova"/>
              </a:defRPr>
            </a:lvl4pPr>
            <a:lvl5pPr indent="-342900" lvl="4" marL="2286000">
              <a:spcBef>
                <a:spcPts val="1600"/>
              </a:spcBef>
              <a:spcAft>
                <a:spcPts val="0"/>
              </a:spcAft>
              <a:buSzPts val="1800"/>
              <a:buFont typeface="Proxima Nova"/>
              <a:buChar char="○"/>
              <a:defRPr sz="1800">
                <a:latin typeface="Proxima Nova"/>
                <a:ea typeface="Proxima Nova"/>
                <a:cs typeface="Proxima Nova"/>
                <a:sym typeface="Proxima Nova"/>
              </a:defRPr>
            </a:lvl5pPr>
            <a:lvl6pPr indent="-342900" lvl="5" marL="2743200">
              <a:spcBef>
                <a:spcPts val="1600"/>
              </a:spcBef>
              <a:spcAft>
                <a:spcPts val="0"/>
              </a:spcAft>
              <a:buSzPts val="1800"/>
              <a:buFont typeface="Proxima Nova"/>
              <a:buChar char="■"/>
              <a:defRPr sz="1800">
                <a:latin typeface="Proxima Nova"/>
                <a:ea typeface="Proxima Nova"/>
                <a:cs typeface="Proxima Nova"/>
                <a:sym typeface="Proxima Nova"/>
              </a:defRPr>
            </a:lvl6pPr>
            <a:lvl7pPr indent="-342900" lvl="6" marL="3200400">
              <a:spcBef>
                <a:spcPts val="1600"/>
              </a:spcBef>
              <a:spcAft>
                <a:spcPts val="0"/>
              </a:spcAft>
              <a:buSzPts val="1800"/>
              <a:buFont typeface="Proxima Nova"/>
              <a:buChar char="●"/>
              <a:defRPr sz="1800">
                <a:latin typeface="Proxima Nova"/>
                <a:ea typeface="Proxima Nova"/>
                <a:cs typeface="Proxima Nova"/>
                <a:sym typeface="Proxima Nova"/>
              </a:defRPr>
            </a:lvl7pPr>
            <a:lvl8pPr indent="-342900" lvl="7" marL="3657600">
              <a:spcBef>
                <a:spcPts val="1600"/>
              </a:spcBef>
              <a:spcAft>
                <a:spcPts val="0"/>
              </a:spcAft>
              <a:buSzPts val="1800"/>
              <a:buFont typeface="Proxima Nova"/>
              <a:buChar char="○"/>
              <a:defRPr sz="1800">
                <a:latin typeface="Proxima Nova"/>
                <a:ea typeface="Proxima Nova"/>
                <a:cs typeface="Proxima Nova"/>
                <a:sym typeface="Proxima Nova"/>
              </a:defRPr>
            </a:lvl8pPr>
            <a:lvl9pPr indent="-342900" lvl="8" marL="4114800">
              <a:spcBef>
                <a:spcPts val="1600"/>
              </a:spcBef>
              <a:spcAft>
                <a:spcPts val="1600"/>
              </a:spcAft>
              <a:buSzPts val="1800"/>
              <a:buFont typeface="Proxima Nova"/>
              <a:buChar char="■"/>
              <a:defRPr sz="1800">
                <a:latin typeface="Proxima Nova"/>
                <a:ea typeface="Proxima Nova"/>
                <a:cs typeface="Proxima Nova"/>
                <a:sym typeface="Proxima Nova"/>
              </a:defRPr>
            </a:lvl9pPr>
          </a:lstStyle>
          <a:p/>
        </p:txBody>
      </p:sp>
      <p:sp>
        <p:nvSpPr>
          <p:cNvPr id="241" name="Google Shape;241;p41"/>
          <p:cNvSpPr txBox="1"/>
          <p:nvPr>
            <p:ph idx="2" type="body"/>
          </p:nvPr>
        </p:nvSpPr>
        <p:spPr>
          <a:xfrm>
            <a:off x="5727750" y="842450"/>
            <a:ext cx="3246600" cy="4239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Font typeface="Proxima Nova"/>
              <a:buChar char="●"/>
              <a:defRPr>
                <a:latin typeface="Proxima Nova"/>
                <a:ea typeface="Proxima Nova"/>
                <a:cs typeface="Proxima Nova"/>
                <a:sym typeface="Proxima Nova"/>
              </a:defRPr>
            </a:lvl1pPr>
            <a:lvl2pPr indent="-342900" lvl="1" marL="914400">
              <a:spcBef>
                <a:spcPts val="1600"/>
              </a:spcBef>
              <a:spcAft>
                <a:spcPts val="0"/>
              </a:spcAft>
              <a:buSzPts val="1800"/>
              <a:buFont typeface="Proxima Nova"/>
              <a:buChar char="○"/>
              <a:defRPr sz="1800">
                <a:latin typeface="Proxima Nova"/>
                <a:ea typeface="Proxima Nova"/>
                <a:cs typeface="Proxima Nova"/>
                <a:sym typeface="Proxima Nova"/>
              </a:defRPr>
            </a:lvl2pPr>
            <a:lvl3pPr indent="-342900" lvl="2" marL="1371600">
              <a:spcBef>
                <a:spcPts val="1600"/>
              </a:spcBef>
              <a:spcAft>
                <a:spcPts val="0"/>
              </a:spcAft>
              <a:buSzPts val="1800"/>
              <a:buFont typeface="Proxima Nova"/>
              <a:buChar char="■"/>
              <a:defRPr sz="1800">
                <a:latin typeface="Proxima Nova"/>
                <a:ea typeface="Proxima Nova"/>
                <a:cs typeface="Proxima Nova"/>
                <a:sym typeface="Proxima Nova"/>
              </a:defRPr>
            </a:lvl3pPr>
            <a:lvl4pPr indent="-342900" lvl="3" marL="1828800">
              <a:spcBef>
                <a:spcPts val="1600"/>
              </a:spcBef>
              <a:spcAft>
                <a:spcPts val="0"/>
              </a:spcAft>
              <a:buSzPts val="1800"/>
              <a:buFont typeface="Proxima Nova"/>
              <a:buChar char="●"/>
              <a:defRPr sz="1800">
                <a:latin typeface="Proxima Nova"/>
                <a:ea typeface="Proxima Nova"/>
                <a:cs typeface="Proxima Nova"/>
                <a:sym typeface="Proxima Nova"/>
              </a:defRPr>
            </a:lvl4pPr>
            <a:lvl5pPr indent="-342900" lvl="4" marL="2286000">
              <a:spcBef>
                <a:spcPts val="1600"/>
              </a:spcBef>
              <a:spcAft>
                <a:spcPts val="0"/>
              </a:spcAft>
              <a:buSzPts val="1800"/>
              <a:buFont typeface="Proxima Nova"/>
              <a:buChar char="○"/>
              <a:defRPr sz="1800">
                <a:latin typeface="Proxima Nova"/>
                <a:ea typeface="Proxima Nova"/>
                <a:cs typeface="Proxima Nova"/>
                <a:sym typeface="Proxima Nova"/>
              </a:defRPr>
            </a:lvl5pPr>
            <a:lvl6pPr indent="-342900" lvl="5" marL="2743200">
              <a:spcBef>
                <a:spcPts val="1600"/>
              </a:spcBef>
              <a:spcAft>
                <a:spcPts val="0"/>
              </a:spcAft>
              <a:buSzPts val="1800"/>
              <a:buFont typeface="Proxima Nova"/>
              <a:buChar char="■"/>
              <a:defRPr sz="1800">
                <a:latin typeface="Proxima Nova"/>
                <a:ea typeface="Proxima Nova"/>
                <a:cs typeface="Proxima Nova"/>
                <a:sym typeface="Proxima Nova"/>
              </a:defRPr>
            </a:lvl6pPr>
            <a:lvl7pPr indent="-342900" lvl="6" marL="3200400">
              <a:spcBef>
                <a:spcPts val="1600"/>
              </a:spcBef>
              <a:spcAft>
                <a:spcPts val="0"/>
              </a:spcAft>
              <a:buSzPts val="1800"/>
              <a:buFont typeface="Proxima Nova"/>
              <a:buChar char="●"/>
              <a:defRPr sz="1800">
                <a:latin typeface="Proxima Nova"/>
                <a:ea typeface="Proxima Nova"/>
                <a:cs typeface="Proxima Nova"/>
                <a:sym typeface="Proxima Nova"/>
              </a:defRPr>
            </a:lvl7pPr>
            <a:lvl8pPr indent="-342900" lvl="7" marL="3657600">
              <a:spcBef>
                <a:spcPts val="1600"/>
              </a:spcBef>
              <a:spcAft>
                <a:spcPts val="0"/>
              </a:spcAft>
              <a:buSzPts val="1800"/>
              <a:buFont typeface="Proxima Nova"/>
              <a:buChar char="○"/>
              <a:defRPr sz="1800">
                <a:latin typeface="Proxima Nova"/>
                <a:ea typeface="Proxima Nova"/>
                <a:cs typeface="Proxima Nova"/>
                <a:sym typeface="Proxima Nova"/>
              </a:defRPr>
            </a:lvl8pPr>
            <a:lvl9pPr indent="-342900" lvl="8" marL="4114800">
              <a:spcBef>
                <a:spcPts val="1600"/>
              </a:spcBef>
              <a:spcAft>
                <a:spcPts val="1600"/>
              </a:spcAft>
              <a:buSzPts val="1800"/>
              <a:buFont typeface="Proxima Nova"/>
              <a:buChar char="■"/>
              <a:defRPr sz="1800">
                <a:latin typeface="Proxima Nova"/>
                <a:ea typeface="Proxima Nova"/>
                <a:cs typeface="Proxima Nova"/>
                <a:sym typeface="Proxima Nova"/>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242" name="Shape 242"/>
        <p:cNvGrpSpPr/>
        <p:nvPr/>
      </p:nvGrpSpPr>
      <p:grpSpPr>
        <a:xfrm>
          <a:off x="0" y="0"/>
          <a:ext cx="0" cy="0"/>
          <a:chOff x="0" y="0"/>
          <a:chExt cx="0" cy="0"/>
        </a:xfrm>
      </p:grpSpPr>
      <p:sp>
        <p:nvSpPr>
          <p:cNvPr id="243" name="Google Shape;243;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4" name="Google Shape;244;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reverse">
  <p:cSld name="BLANK_1">
    <p:bg>
      <p:bgPr>
        <a:solidFill>
          <a:srgbClr val="000000"/>
        </a:solidFill>
      </p:bgPr>
    </p:bg>
    <p:spTree>
      <p:nvGrpSpPr>
        <p:cNvPr id="245" name="Shape 245"/>
        <p:cNvGrpSpPr/>
        <p:nvPr/>
      </p:nvGrpSpPr>
      <p:grpSpPr>
        <a:xfrm>
          <a:off x="0" y="0"/>
          <a:ext cx="0" cy="0"/>
          <a:chOff x="0" y="0"/>
          <a:chExt cx="0" cy="0"/>
        </a:xfrm>
      </p:grpSpPr>
      <p:sp>
        <p:nvSpPr>
          <p:cNvPr id="246" name="Google Shape;246;p43"/>
          <p:cNvSpPr/>
          <p:nvPr/>
        </p:nvSpPr>
        <p:spPr>
          <a:xfrm>
            <a:off x="198600" y="198600"/>
            <a:ext cx="8746800" cy="4760700"/>
          </a:xfrm>
          <a:prstGeom prst="frame">
            <a:avLst>
              <a:gd fmla="val 4126"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43"/>
          <p:cNvSpPr txBox="1"/>
          <p:nvPr>
            <p:ph idx="12" type="sldNum"/>
          </p:nvPr>
        </p:nvSpPr>
        <p:spPr>
          <a:xfrm>
            <a:off x="8159499" y="4393278"/>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5" Type="http://schemas.openxmlformats.org/officeDocument/2006/relationships/slideLayout" Target="../slideLayouts/slideLayout39.xml"/><Relationship Id="rId14" Type="http://schemas.openxmlformats.org/officeDocument/2006/relationships/slideLayout" Target="../slideLayouts/slideLayout38.xml"/><Relationship Id="rId17" Type="http://schemas.openxmlformats.org/officeDocument/2006/relationships/theme" Target="../theme/theme1.xml"/><Relationship Id="rId16" Type="http://schemas.openxmlformats.org/officeDocument/2006/relationships/slideLayout" Target="../slideLayouts/slideLayout40.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52" name="Google Shape;52;p13"/>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53" name="Google Shape;53;p13"/>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79" name="Shape 179"/>
        <p:cNvGrpSpPr/>
        <p:nvPr/>
      </p:nvGrpSpPr>
      <p:grpSpPr>
        <a:xfrm>
          <a:off x="0" y="0"/>
          <a:ext cx="0" cy="0"/>
          <a:chOff x="0" y="0"/>
          <a:chExt cx="0" cy="0"/>
        </a:xfrm>
      </p:grpSpPr>
      <p:sp>
        <p:nvSpPr>
          <p:cNvPr id="180" name="Google Shape;180;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81" name="Google Shape;181;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182" name="Google Shape;182;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hyperlink" Target="https://pulitzercenter.org/stories/could-conflict-borne-superbug-bring-our-next-pandemic"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4.xml"/><Relationship Id="rId3" Type="http://schemas.openxmlformats.org/officeDocument/2006/relationships/hyperlink" Target="https://pulitzercenter.org/stories/could-conflict-borne-superbug-bring-our-next-pandemi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hyperlink" Target="http://mobihealthinternational.com/" TargetMode="External"/><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hyperlink" Target="https://sdgs.un.org/goals" TargetMode="External"/><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hyperlink" Target="https://www.gideononline.com/blogs/infectious-diseases-in-war/" TargetMode="External"/><Relationship Id="rId4" Type="http://schemas.openxmlformats.org/officeDocument/2006/relationships/image" Target="../media/image6.png"/><Relationship Id="rId5" Type="http://schemas.openxmlformats.org/officeDocument/2006/relationships/hyperlink" Target="https://www.gideononline.com/blogs/infectious-diseases/" TargetMode="External"/><Relationship Id="rId6" Type="http://schemas.openxmlformats.org/officeDocument/2006/relationships/hyperlink" Target="https://www.gideononline.com/blogs/disease-spread/" TargetMode="External"/><Relationship Id="rId7"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hyperlink" Target="https://www.gideononline.com/blogs/bacterial-infection/" TargetMode="External"/><Relationship Id="rId4" Type="http://schemas.openxmlformats.org/officeDocument/2006/relationships/hyperlink" Target="https://www.gideononline.com/blogs/parasitic-infections/" TargetMode="External"/><Relationship Id="rId5" Type="http://schemas.openxmlformats.org/officeDocument/2006/relationships/hyperlink" Target="https://www.gideononline.com/blogs/viral-infection/" TargetMode="External"/><Relationship Id="rId6" Type="http://schemas.openxmlformats.org/officeDocument/2006/relationships/hyperlink" Target="https://www.gideononline.com/blogs/fungal-infections/" TargetMode="External"/><Relationship Id="rId7" Type="http://schemas.openxmlformats.org/officeDocument/2006/relationships/hyperlink" Target="https://www.gideononline.com/blogs/tuberculosis/" TargetMode="External"/><Relationship Id="rId8" Type="http://schemas.openxmlformats.org/officeDocument/2006/relationships/hyperlink" Target="https://www.gideononline.com/blogs/examining-salmonella-typhi-and-typhoid-feve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DDDDD"/>
            </a:gs>
            <a:gs pos="100000">
              <a:srgbClr val="919191"/>
            </a:gs>
          </a:gsLst>
          <a:lin ang="5400012" scaled="0"/>
        </a:gradFill>
      </p:bgPr>
    </p:bg>
    <p:spTree>
      <p:nvGrpSpPr>
        <p:cNvPr id="251" name="Shape 251"/>
        <p:cNvGrpSpPr/>
        <p:nvPr/>
      </p:nvGrpSpPr>
      <p:grpSpPr>
        <a:xfrm>
          <a:off x="0" y="0"/>
          <a:ext cx="0" cy="0"/>
          <a:chOff x="0" y="0"/>
          <a:chExt cx="0" cy="0"/>
        </a:xfrm>
      </p:grpSpPr>
      <p:sp>
        <p:nvSpPr>
          <p:cNvPr id="252" name="Google Shape;252;p44"/>
          <p:cNvSpPr txBox="1"/>
          <p:nvPr/>
        </p:nvSpPr>
        <p:spPr>
          <a:xfrm>
            <a:off x="156600" y="87200"/>
            <a:ext cx="8823900" cy="65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chemeClr val="dk1"/>
                </a:solidFill>
                <a:latin typeface="Playfair Display"/>
                <a:ea typeface="Playfair Display"/>
                <a:cs typeface="Playfair Display"/>
                <a:sym typeface="Playfair Display"/>
              </a:rPr>
              <a:t>Lesson Agenda</a:t>
            </a:r>
            <a:endParaRPr b="1" sz="2800">
              <a:solidFill>
                <a:schemeClr val="dk1"/>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2800">
              <a:solidFill>
                <a:schemeClr val="dk1"/>
              </a:solidFill>
              <a:latin typeface="Playfair Display"/>
              <a:ea typeface="Playfair Display"/>
              <a:cs typeface="Playfair Display"/>
              <a:sym typeface="Playfair Display"/>
            </a:endParaRPr>
          </a:p>
          <a:p>
            <a:pPr indent="0" lvl="0" marL="0" rtl="0" algn="l">
              <a:lnSpc>
                <a:spcPct val="100000"/>
              </a:lnSpc>
              <a:spcBef>
                <a:spcPts val="0"/>
              </a:spcBef>
              <a:spcAft>
                <a:spcPts val="3000"/>
              </a:spcAft>
              <a:buNone/>
            </a:pPr>
            <a:r>
              <a:t/>
            </a:r>
            <a:endParaRPr sz="2200">
              <a:solidFill>
                <a:schemeClr val="dk1"/>
              </a:solidFill>
              <a:highlight>
                <a:srgbClr val="073763"/>
              </a:highlight>
              <a:latin typeface="Playfair Display"/>
              <a:ea typeface="Playfair Display"/>
              <a:cs typeface="Playfair Display"/>
              <a:sym typeface="Playfair Display"/>
            </a:endParaRPr>
          </a:p>
        </p:txBody>
      </p:sp>
      <p:sp>
        <p:nvSpPr>
          <p:cNvPr id="253" name="Google Shape;253;p44"/>
          <p:cNvSpPr txBox="1"/>
          <p:nvPr/>
        </p:nvSpPr>
        <p:spPr>
          <a:xfrm>
            <a:off x="207200" y="701024"/>
            <a:ext cx="8773200" cy="41727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Clr>
                <a:schemeClr val="dk1"/>
              </a:buClr>
              <a:buSzPts val="2200"/>
              <a:buFont typeface="Cambria"/>
              <a:buAutoNum type="arabicPeriod"/>
            </a:pPr>
            <a:r>
              <a:rPr i="1" lang="en" sz="2200">
                <a:solidFill>
                  <a:schemeClr val="dk1"/>
                </a:solidFill>
                <a:latin typeface="Cambria"/>
                <a:ea typeface="Cambria"/>
                <a:cs typeface="Cambria"/>
                <a:sym typeface="Cambria"/>
              </a:rPr>
              <a:t>Between Shades of Gray</a:t>
            </a:r>
            <a:r>
              <a:rPr lang="en" sz="2200">
                <a:solidFill>
                  <a:schemeClr val="dk1"/>
                </a:solidFill>
                <a:latin typeface="Cambria"/>
                <a:ea typeface="Cambria"/>
                <a:cs typeface="Cambria"/>
                <a:sym typeface="Cambria"/>
              </a:rPr>
              <a:t>: </a:t>
            </a:r>
            <a:endParaRPr sz="2200">
              <a:solidFill>
                <a:schemeClr val="dk1"/>
              </a:solidFill>
              <a:latin typeface="Cambria"/>
              <a:ea typeface="Cambria"/>
              <a:cs typeface="Cambria"/>
              <a:sym typeface="Cambria"/>
            </a:endParaRPr>
          </a:p>
          <a:p>
            <a:pPr indent="0" lvl="0" marL="457200" rtl="0" algn="l">
              <a:lnSpc>
                <a:spcPct val="115000"/>
              </a:lnSpc>
              <a:spcBef>
                <a:spcPts val="0"/>
              </a:spcBef>
              <a:spcAft>
                <a:spcPts val="0"/>
              </a:spcAft>
              <a:buNone/>
            </a:pPr>
            <a:r>
              <a:rPr lang="en" sz="2200">
                <a:solidFill>
                  <a:schemeClr val="dk1"/>
                </a:solidFill>
                <a:latin typeface="Cambria"/>
                <a:ea typeface="Cambria"/>
                <a:cs typeface="Cambria"/>
                <a:sym typeface="Cambria"/>
              </a:rPr>
              <a:t>This Week’s Underreported Lens: Global Health!</a:t>
            </a:r>
            <a:endParaRPr sz="2200">
              <a:solidFill>
                <a:schemeClr val="dk1"/>
              </a:solidFill>
              <a:latin typeface="Cambria"/>
              <a:ea typeface="Cambria"/>
              <a:cs typeface="Cambria"/>
              <a:sym typeface="Cambria"/>
            </a:endParaRPr>
          </a:p>
          <a:p>
            <a:pPr indent="-368300" lvl="0" marL="457200" rtl="0" algn="l">
              <a:lnSpc>
                <a:spcPct val="115000"/>
              </a:lnSpc>
              <a:spcBef>
                <a:spcPts val="0"/>
              </a:spcBef>
              <a:spcAft>
                <a:spcPts val="0"/>
              </a:spcAft>
              <a:buClr>
                <a:schemeClr val="dk1"/>
              </a:buClr>
              <a:buSzPts val="2200"/>
              <a:buFont typeface="Cambria"/>
              <a:buAutoNum type="arabicPeriod"/>
            </a:pPr>
            <a:r>
              <a:rPr lang="en" sz="2200">
                <a:solidFill>
                  <a:schemeClr val="dk1"/>
                </a:solidFill>
                <a:latin typeface="Cambria"/>
                <a:ea typeface="Cambria"/>
                <a:cs typeface="Cambria"/>
                <a:sym typeface="Cambria"/>
              </a:rPr>
              <a:t>A Global World News Story</a:t>
            </a:r>
            <a:endParaRPr sz="2200">
              <a:solidFill>
                <a:schemeClr val="dk1"/>
              </a:solidFill>
              <a:latin typeface="Cambria"/>
              <a:ea typeface="Cambria"/>
              <a:cs typeface="Cambria"/>
              <a:sym typeface="Cambria"/>
            </a:endParaRPr>
          </a:p>
          <a:p>
            <a:pPr indent="-368300" lvl="0" marL="457200" rtl="0" algn="l">
              <a:lnSpc>
                <a:spcPct val="115000"/>
              </a:lnSpc>
              <a:spcBef>
                <a:spcPts val="0"/>
              </a:spcBef>
              <a:spcAft>
                <a:spcPts val="0"/>
              </a:spcAft>
              <a:buClr>
                <a:schemeClr val="dk1"/>
              </a:buClr>
              <a:buSzPts val="2200"/>
              <a:buFont typeface="Cambria"/>
              <a:buAutoNum type="arabicPeriod"/>
            </a:pPr>
            <a:r>
              <a:rPr lang="en" sz="2200">
                <a:solidFill>
                  <a:schemeClr val="dk1"/>
                </a:solidFill>
                <a:latin typeface="Cambria"/>
                <a:ea typeface="Cambria"/>
                <a:cs typeface="Cambria"/>
                <a:sym typeface="Cambria"/>
              </a:rPr>
              <a:t>Essential Questions</a:t>
            </a:r>
            <a:endParaRPr sz="2200">
              <a:solidFill>
                <a:schemeClr val="dk1"/>
              </a:solidFill>
              <a:latin typeface="Cambria"/>
              <a:ea typeface="Cambria"/>
              <a:cs typeface="Cambria"/>
              <a:sym typeface="Cambria"/>
            </a:endParaRPr>
          </a:p>
          <a:p>
            <a:pPr indent="-368300" lvl="0" marL="457200" rtl="0" algn="l">
              <a:lnSpc>
                <a:spcPct val="115000"/>
              </a:lnSpc>
              <a:spcBef>
                <a:spcPts val="0"/>
              </a:spcBef>
              <a:spcAft>
                <a:spcPts val="0"/>
              </a:spcAft>
              <a:buClr>
                <a:schemeClr val="dk1"/>
              </a:buClr>
              <a:buSzPts val="2200"/>
              <a:buFont typeface="Cambria"/>
              <a:buAutoNum type="arabicPeriod"/>
            </a:pPr>
            <a:r>
              <a:rPr lang="en" sz="2200">
                <a:solidFill>
                  <a:schemeClr val="dk1"/>
                </a:solidFill>
                <a:latin typeface="Cambria"/>
                <a:ea typeface="Cambria"/>
                <a:cs typeface="Cambria"/>
                <a:sym typeface="Cambria"/>
              </a:rPr>
              <a:t>The Global Health Impacts of War and Conflict</a:t>
            </a:r>
            <a:endParaRPr sz="2200">
              <a:solidFill>
                <a:schemeClr val="dk1"/>
              </a:solidFill>
              <a:latin typeface="Cambria"/>
              <a:ea typeface="Cambria"/>
              <a:cs typeface="Cambria"/>
              <a:sym typeface="Cambria"/>
            </a:endParaRPr>
          </a:p>
          <a:p>
            <a:pPr indent="-368300" lvl="1" marL="914400" rtl="0" algn="l">
              <a:lnSpc>
                <a:spcPct val="115000"/>
              </a:lnSpc>
              <a:spcBef>
                <a:spcPts val="0"/>
              </a:spcBef>
              <a:spcAft>
                <a:spcPts val="0"/>
              </a:spcAft>
              <a:buClr>
                <a:schemeClr val="dk1"/>
              </a:buClr>
              <a:buSzPts val="2200"/>
              <a:buFont typeface="Cambria"/>
              <a:buAutoNum type="alphaLcPeriod"/>
            </a:pPr>
            <a:r>
              <a:rPr lang="en" sz="2200">
                <a:solidFill>
                  <a:schemeClr val="dk1"/>
                </a:solidFill>
                <a:latin typeface="Cambria"/>
                <a:ea typeface="Cambria"/>
                <a:cs typeface="Cambria"/>
                <a:sym typeface="Cambria"/>
              </a:rPr>
              <a:t>Background + Brainstorm</a:t>
            </a:r>
            <a:endParaRPr sz="2200">
              <a:solidFill>
                <a:schemeClr val="dk1"/>
              </a:solidFill>
              <a:latin typeface="Cambria"/>
              <a:ea typeface="Cambria"/>
              <a:cs typeface="Cambria"/>
              <a:sym typeface="Cambria"/>
            </a:endParaRPr>
          </a:p>
          <a:p>
            <a:pPr indent="-368300" lvl="1" marL="914400" rtl="0" algn="l">
              <a:lnSpc>
                <a:spcPct val="115000"/>
              </a:lnSpc>
              <a:spcBef>
                <a:spcPts val="0"/>
              </a:spcBef>
              <a:spcAft>
                <a:spcPts val="0"/>
              </a:spcAft>
              <a:buClr>
                <a:schemeClr val="dk1"/>
              </a:buClr>
              <a:buSzPts val="2200"/>
              <a:buFont typeface="Cambria"/>
              <a:buAutoNum type="alphaLcPeriod"/>
            </a:pPr>
            <a:r>
              <a:rPr i="1" lang="en" sz="2200">
                <a:solidFill>
                  <a:schemeClr val="dk1"/>
                </a:solidFill>
                <a:latin typeface="Cambria"/>
                <a:ea typeface="Cambria"/>
                <a:cs typeface="Cambria"/>
                <a:sym typeface="Cambria"/>
              </a:rPr>
              <a:t>Between Shades of Gray</a:t>
            </a:r>
            <a:r>
              <a:rPr lang="en" sz="2200">
                <a:solidFill>
                  <a:schemeClr val="dk1"/>
                </a:solidFill>
                <a:latin typeface="Cambria"/>
                <a:ea typeface="Cambria"/>
                <a:cs typeface="Cambria"/>
                <a:sym typeface="Cambria"/>
              </a:rPr>
              <a:t> - Chapters 48-50 </a:t>
            </a:r>
            <a:endParaRPr sz="2200">
              <a:solidFill>
                <a:schemeClr val="dk1"/>
              </a:solidFill>
              <a:latin typeface="Cambria"/>
              <a:ea typeface="Cambria"/>
              <a:cs typeface="Cambria"/>
              <a:sym typeface="Cambria"/>
            </a:endParaRPr>
          </a:p>
          <a:p>
            <a:pPr indent="-368300" lvl="1" marL="914400" rtl="0" algn="l">
              <a:lnSpc>
                <a:spcPct val="115000"/>
              </a:lnSpc>
              <a:spcBef>
                <a:spcPts val="0"/>
              </a:spcBef>
              <a:spcAft>
                <a:spcPts val="0"/>
              </a:spcAft>
              <a:buClr>
                <a:schemeClr val="dk1"/>
              </a:buClr>
              <a:buSzPts val="2200"/>
              <a:buFont typeface="Cambria"/>
              <a:buAutoNum type="alphaLcPeriod"/>
            </a:pPr>
            <a:r>
              <a:rPr lang="en" sz="2200">
                <a:solidFill>
                  <a:schemeClr val="dk1"/>
                </a:solidFill>
                <a:latin typeface="Cambria"/>
                <a:ea typeface="Cambria"/>
                <a:cs typeface="Cambria"/>
                <a:sym typeface="Cambria"/>
              </a:rPr>
              <a:t>A Contagion Map</a:t>
            </a:r>
            <a:endParaRPr sz="2200">
              <a:solidFill>
                <a:schemeClr val="dk1"/>
              </a:solidFill>
              <a:latin typeface="Cambria"/>
              <a:ea typeface="Cambria"/>
              <a:cs typeface="Cambria"/>
              <a:sym typeface="Cambria"/>
            </a:endParaRPr>
          </a:p>
          <a:p>
            <a:pPr indent="-368300" lvl="0" marL="457200" rtl="0" algn="l">
              <a:lnSpc>
                <a:spcPct val="115000"/>
              </a:lnSpc>
              <a:spcBef>
                <a:spcPts val="0"/>
              </a:spcBef>
              <a:spcAft>
                <a:spcPts val="0"/>
              </a:spcAft>
              <a:buClr>
                <a:schemeClr val="dk1"/>
              </a:buClr>
              <a:buSzPts val="2200"/>
              <a:buFont typeface="Cambria"/>
              <a:buAutoNum type="arabicPeriod"/>
            </a:pPr>
            <a:r>
              <a:rPr lang="en" sz="2200">
                <a:solidFill>
                  <a:schemeClr val="dk1"/>
                </a:solidFill>
                <a:latin typeface="Cambria"/>
                <a:ea typeface="Cambria"/>
                <a:cs typeface="Cambria"/>
                <a:sym typeface="Cambria"/>
              </a:rPr>
              <a:t>Intro to Pulitzer Center Underreported Story</a:t>
            </a:r>
            <a:endParaRPr sz="2200">
              <a:solidFill>
                <a:schemeClr val="dk1"/>
              </a:solidFill>
              <a:latin typeface="Cambria"/>
              <a:ea typeface="Cambria"/>
              <a:cs typeface="Cambria"/>
              <a:sym typeface="Cambria"/>
            </a:endParaRPr>
          </a:p>
          <a:p>
            <a:pPr indent="-368300" lvl="1" marL="914400" rtl="0" algn="l">
              <a:lnSpc>
                <a:spcPct val="115000"/>
              </a:lnSpc>
              <a:spcBef>
                <a:spcPts val="0"/>
              </a:spcBef>
              <a:spcAft>
                <a:spcPts val="0"/>
              </a:spcAft>
              <a:buClr>
                <a:schemeClr val="dk1"/>
              </a:buClr>
              <a:buSzPts val="2200"/>
              <a:buFont typeface="Cambria"/>
              <a:buAutoNum type="alphaLcPeriod"/>
            </a:pPr>
            <a:r>
              <a:rPr lang="en" sz="2200">
                <a:solidFill>
                  <a:schemeClr val="dk1"/>
                </a:solidFill>
                <a:latin typeface="Cambria"/>
                <a:ea typeface="Cambria"/>
                <a:cs typeface="Cambria"/>
                <a:sym typeface="Cambria"/>
              </a:rPr>
              <a:t>Read + Q &amp; A</a:t>
            </a:r>
            <a:endParaRPr sz="2200">
              <a:solidFill>
                <a:schemeClr val="dk1"/>
              </a:solidFill>
              <a:latin typeface="Cambria"/>
              <a:ea typeface="Cambria"/>
              <a:cs typeface="Cambria"/>
              <a:sym typeface="Cambria"/>
            </a:endParaRPr>
          </a:p>
          <a:p>
            <a:pPr indent="-368300" lvl="1" marL="914400" rtl="0" algn="l">
              <a:lnSpc>
                <a:spcPct val="115000"/>
              </a:lnSpc>
              <a:spcBef>
                <a:spcPts val="0"/>
              </a:spcBef>
              <a:spcAft>
                <a:spcPts val="0"/>
              </a:spcAft>
              <a:buClr>
                <a:schemeClr val="dk1"/>
              </a:buClr>
              <a:buSzPts val="2200"/>
              <a:buFont typeface="Cambria"/>
              <a:buAutoNum type="alphaLcPeriod"/>
            </a:pPr>
            <a:r>
              <a:rPr lang="en" sz="2200">
                <a:solidFill>
                  <a:schemeClr val="dk1"/>
                </a:solidFill>
                <a:latin typeface="Cambria"/>
                <a:ea typeface="Cambria"/>
                <a:cs typeface="Cambria"/>
                <a:sym typeface="Cambria"/>
              </a:rPr>
              <a:t>Discussion</a:t>
            </a:r>
            <a:endParaRPr sz="2200">
              <a:solidFill>
                <a:schemeClr val="dk1"/>
              </a:solidFill>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t/>
            </a:r>
            <a:endParaRPr sz="1500">
              <a:solidFill>
                <a:schemeClr val="dk1"/>
              </a:solidFill>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t/>
            </a:r>
            <a:endParaRPr sz="1500">
              <a:solidFill>
                <a:schemeClr val="dk1"/>
              </a:solidFill>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t/>
            </a:r>
            <a:endParaRPr sz="1500">
              <a:solidFill>
                <a:schemeClr val="dk1"/>
              </a:solidFill>
              <a:latin typeface="Cambria"/>
              <a:ea typeface="Cambria"/>
              <a:cs typeface="Cambria"/>
              <a:sym typeface="Cambria"/>
            </a:endParaRPr>
          </a:p>
          <a:p>
            <a:pPr indent="0" lvl="0" marL="0" rtl="0" algn="l">
              <a:lnSpc>
                <a:spcPct val="115000"/>
              </a:lnSpc>
              <a:spcBef>
                <a:spcPts val="0"/>
              </a:spcBef>
              <a:spcAft>
                <a:spcPts val="0"/>
              </a:spcAft>
              <a:buNone/>
            </a:pPr>
            <a:r>
              <a:t/>
            </a:r>
            <a:endParaRPr b="1" sz="1600">
              <a:solidFill>
                <a:srgbClr val="FFFFFF"/>
              </a:solidFill>
              <a:latin typeface="Cambria"/>
              <a:ea typeface="Cambria"/>
              <a:cs typeface="Cambria"/>
              <a:sym typeface="Cambria"/>
            </a:endParaRPr>
          </a:p>
        </p:txBody>
      </p:sp>
      <p:pic>
        <p:nvPicPr>
          <p:cNvPr descr="What if the world was one country? A psychologist on why we need to think  beyond borders" id="254" name="Google Shape;254;p44"/>
          <p:cNvPicPr preferRelativeResize="0"/>
          <p:nvPr/>
        </p:nvPicPr>
        <p:blipFill rotWithShape="1">
          <a:blip r:embed="rId3">
            <a:alphaModFix/>
          </a:blip>
          <a:srcRect b="11748" l="11683" r="11652" t="12551"/>
          <a:stretch/>
        </p:blipFill>
        <p:spPr>
          <a:xfrm>
            <a:off x="7486075" y="150950"/>
            <a:ext cx="1236101" cy="1220650"/>
          </a:xfrm>
          <a:prstGeom prst="rect">
            <a:avLst/>
          </a:prstGeom>
          <a:noFill/>
          <a:ln>
            <a:noFill/>
          </a:ln>
        </p:spPr>
      </p:pic>
      <p:pic>
        <p:nvPicPr>
          <p:cNvPr id="255" name="Google Shape;255;p44"/>
          <p:cNvPicPr preferRelativeResize="0"/>
          <p:nvPr/>
        </p:nvPicPr>
        <p:blipFill>
          <a:blip r:embed="rId4">
            <a:alphaModFix/>
          </a:blip>
          <a:stretch>
            <a:fillRect/>
          </a:stretch>
        </p:blipFill>
        <p:spPr>
          <a:xfrm>
            <a:off x="7599900" y="1535375"/>
            <a:ext cx="1008450" cy="1515450"/>
          </a:xfrm>
          <a:prstGeom prst="rect">
            <a:avLst/>
          </a:prstGeom>
          <a:noFill/>
          <a:ln cap="flat" cmpd="sng" w="19050">
            <a:solidFill>
              <a:srgbClr val="233A44"/>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3"/>
          <p:cNvSpPr txBox="1"/>
          <p:nvPr>
            <p:ph idx="4294967295" type="title"/>
          </p:nvPr>
        </p:nvSpPr>
        <p:spPr>
          <a:xfrm>
            <a:off x="0" y="0"/>
            <a:ext cx="9144000" cy="623400"/>
          </a:xfrm>
          <a:prstGeom prst="rect">
            <a:avLst/>
          </a:prstGeom>
          <a:solidFill>
            <a:srgbClr val="D9EAD3"/>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Cambria"/>
                <a:ea typeface="Cambria"/>
                <a:cs typeface="Cambria"/>
                <a:sym typeface="Cambria"/>
              </a:rPr>
              <a:t>Disease</a:t>
            </a:r>
            <a:r>
              <a:rPr b="1" lang="en">
                <a:solidFill>
                  <a:srgbClr val="000000"/>
                </a:solidFill>
                <a:latin typeface="Cambria"/>
                <a:ea typeface="Cambria"/>
                <a:cs typeface="Cambria"/>
                <a:sym typeface="Cambria"/>
              </a:rPr>
              <a:t> in </a:t>
            </a:r>
            <a:r>
              <a:rPr b="1" i="1" lang="en">
                <a:solidFill>
                  <a:srgbClr val="000000"/>
                </a:solidFill>
                <a:latin typeface="Cambria"/>
                <a:ea typeface="Cambria"/>
                <a:cs typeface="Cambria"/>
                <a:sym typeface="Cambria"/>
              </a:rPr>
              <a:t>Between Shades of Gray </a:t>
            </a:r>
            <a:r>
              <a:rPr b="1" lang="en">
                <a:solidFill>
                  <a:srgbClr val="000000"/>
                </a:solidFill>
                <a:latin typeface="Cambria"/>
                <a:ea typeface="Cambria"/>
                <a:cs typeface="Cambria"/>
                <a:sym typeface="Cambria"/>
              </a:rPr>
              <a:t>+ Global Impact</a:t>
            </a:r>
            <a:endParaRPr b="1" sz="3200">
              <a:solidFill>
                <a:srgbClr val="000000"/>
              </a:solidFill>
              <a:latin typeface="Playfair Display"/>
              <a:ea typeface="Playfair Display"/>
              <a:cs typeface="Playfair Display"/>
              <a:sym typeface="Playfair Display"/>
            </a:endParaRPr>
          </a:p>
        </p:txBody>
      </p:sp>
      <p:sp>
        <p:nvSpPr>
          <p:cNvPr id="331" name="Google Shape;331;p53"/>
          <p:cNvSpPr txBox="1"/>
          <p:nvPr/>
        </p:nvSpPr>
        <p:spPr>
          <a:xfrm>
            <a:off x="1779075" y="992550"/>
            <a:ext cx="7197000" cy="146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444746"/>
                </a:solidFill>
                <a:latin typeface="Cambria"/>
                <a:ea typeface="Cambria"/>
                <a:cs typeface="Cambria"/>
                <a:sym typeface="Cambria"/>
              </a:rPr>
              <a:t>Which disease does </a:t>
            </a:r>
            <a:r>
              <a:rPr lang="en" sz="2200">
                <a:solidFill>
                  <a:srgbClr val="444746"/>
                </a:solidFill>
                <a:latin typeface="Cambria"/>
                <a:ea typeface="Cambria"/>
                <a:cs typeface="Cambria"/>
                <a:sym typeface="Cambria"/>
              </a:rPr>
              <a:t>Sepetys</a:t>
            </a:r>
            <a:r>
              <a:rPr lang="en" sz="2200">
                <a:solidFill>
                  <a:srgbClr val="444746"/>
                </a:solidFill>
                <a:latin typeface="Cambria"/>
                <a:ea typeface="Cambria"/>
                <a:cs typeface="Cambria"/>
                <a:sym typeface="Cambria"/>
              </a:rPr>
              <a:t> depict in </a:t>
            </a:r>
            <a:r>
              <a:rPr lang="en" sz="2200">
                <a:solidFill>
                  <a:srgbClr val="444746"/>
                </a:solidFill>
                <a:latin typeface="Cambria"/>
                <a:ea typeface="Cambria"/>
                <a:cs typeface="Cambria"/>
                <a:sym typeface="Cambria"/>
              </a:rPr>
              <a:t>Chapters 48-50?</a:t>
            </a:r>
            <a:endParaRPr sz="2200">
              <a:solidFill>
                <a:srgbClr val="444746"/>
              </a:solidFill>
              <a:latin typeface="Cambria"/>
              <a:ea typeface="Cambria"/>
              <a:cs typeface="Cambria"/>
              <a:sym typeface="Cambria"/>
            </a:endParaRPr>
          </a:p>
          <a:p>
            <a:pPr indent="0" lvl="0" marL="5486400" rtl="0" algn="l">
              <a:spcBef>
                <a:spcPts val="0"/>
              </a:spcBef>
              <a:spcAft>
                <a:spcPts val="0"/>
              </a:spcAft>
              <a:buNone/>
            </a:pPr>
            <a:r>
              <a:rPr lang="en" sz="2200">
                <a:solidFill>
                  <a:srgbClr val="444746"/>
                </a:solidFill>
                <a:latin typeface="Cambria"/>
                <a:ea typeface="Cambria"/>
                <a:cs typeface="Cambria"/>
                <a:sym typeface="Cambria"/>
              </a:rPr>
              <a:t>(pp192-3)</a:t>
            </a:r>
            <a:endParaRPr sz="2200">
              <a:solidFill>
                <a:srgbClr val="444746"/>
              </a:solidFill>
              <a:latin typeface="Cambria"/>
              <a:ea typeface="Cambria"/>
              <a:cs typeface="Cambria"/>
              <a:sym typeface="Cambria"/>
            </a:endParaRPr>
          </a:p>
          <a:p>
            <a:pPr indent="0" lvl="0" marL="0" rtl="0" algn="l">
              <a:spcBef>
                <a:spcPts val="0"/>
              </a:spcBef>
              <a:spcAft>
                <a:spcPts val="0"/>
              </a:spcAft>
              <a:buNone/>
            </a:pPr>
            <a:r>
              <a:t/>
            </a:r>
            <a:endParaRPr sz="2100">
              <a:solidFill>
                <a:srgbClr val="444746"/>
              </a:solidFill>
              <a:latin typeface="Cambria"/>
              <a:ea typeface="Cambria"/>
              <a:cs typeface="Cambria"/>
              <a:sym typeface="Cambria"/>
            </a:endParaRPr>
          </a:p>
          <a:p>
            <a:pPr indent="0" lvl="0" marL="0" rtl="0" algn="l">
              <a:spcBef>
                <a:spcPts val="0"/>
              </a:spcBef>
              <a:spcAft>
                <a:spcPts val="0"/>
              </a:spcAft>
              <a:buNone/>
            </a:pPr>
            <a:r>
              <a:rPr lang="en" sz="2100">
                <a:solidFill>
                  <a:srgbClr val="444746"/>
                </a:solidFill>
                <a:latin typeface="Cambria"/>
                <a:ea typeface="Cambria"/>
                <a:cs typeface="Cambria"/>
                <a:sym typeface="Cambria"/>
              </a:rPr>
              <a:t>What other symptoms/diseases do you predict may appear?</a:t>
            </a:r>
            <a:endParaRPr sz="2100">
              <a:solidFill>
                <a:srgbClr val="444746"/>
              </a:solidFill>
              <a:latin typeface="Cambria"/>
              <a:ea typeface="Cambria"/>
              <a:cs typeface="Cambria"/>
              <a:sym typeface="Cambria"/>
            </a:endParaRPr>
          </a:p>
          <a:p>
            <a:pPr indent="0" lvl="0" marL="0" rtl="0" algn="l">
              <a:spcBef>
                <a:spcPts val="0"/>
              </a:spcBef>
              <a:spcAft>
                <a:spcPts val="0"/>
              </a:spcAft>
              <a:buNone/>
            </a:pPr>
            <a:r>
              <a:t/>
            </a:r>
            <a:endParaRPr sz="2100">
              <a:solidFill>
                <a:srgbClr val="444746"/>
              </a:solidFill>
              <a:latin typeface="Cambria"/>
              <a:ea typeface="Cambria"/>
              <a:cs typeface="Cambria"/>
              <a:sym typeface="Cambria"/>
            </a:endParaRPr>
          </a:p>
          <a:p>
            <a:pPr indent="0" lvl="0" marL="0" rtl="0" algn="l">
              <a:spcBef>
                <a:spcPts val="0"/>
              </a:spcBef>
              <a:spcAft>
                <a:spcPts val="0"/>
              </a:spcAft>
              <a:buNone/>
            </a:pPr>
            <a:r>
              <a:t/>
            </a:r>
            <a:endParaRPr sz="2100">
              <a:latin typeface="Cambria"/>
              <a:ea typeface="Cambria"/>
              <a:cs typeface="Cambria"/>
              <a:sym typeface="Cambria"/>
            </a:endParaRPr>
          </a:p>
          <a:p>
            <a:pPr indent="0" lvl="0" marL="0" rtl="0" algn="l">
              <a:spcBef>
                <a:spcPts val="0"/>
              </a:spcBef>
              <a:spcAft>
                <a:spcPts val="0"/>
              </a:spcAft>
              <a:buNone/>
            </a:pPr>
            <a:r>
              <a:t/>
            </a:r>
            <a:endParaRPr b="1" sz="2100">
              <a:latin typeface="Cambria"/>
              <a:ea typeface="Cambria"/>
              <a:cs typeface="Cambria"/>
              <a:sym typeface="Cambria"/>
            </a:endParaRPr>
          </a:p>
          <a:p>
            <a:pPr indent="0" lvl="0" marL="0" rtl="0" algn="l">
              <a:spcBef>
                <a:spcPts val="0"/>
              </a:spcBef>
              <a:spcAft>
                <a:spcPts val="0"/>
              </a:spcAft>
              <a:buNone/>
            </a:pPr>
            <a:r>
              <a:t/>
            </a:r>
            <a:endParaRPr sz="2100">
              <a:solidFill>
                <a:schemeClr val="dk2"/>
              </a:solidFill>
              <a:latin typeface="Cambria"/>
              <a:ea typeface="Cambria"/>
              <a:cs typeface="Cambria"/>
              <a:sym typeface="Cambria"/>
            </a:endParaRPr>
          </a:p>
        </p:txBody>
      </p:sp>
      <p:pic>
        <p:nvPicPr>
          <p:cNvPr id="332" name="Google Shape;332;p53"/>
          <p:cNvPicPr preferRelativeResize="0"/>
          <p:nvPr/>
        </p:nvPicPr>
        <p:blipFill>
          <a:blip r:embed="rId3">
            <a:alphaModFix/>
          </a:blip>
          <a:stretch>
            <a:fillRect/>
          </a:stretch>
        </p:blipFill>
        <p:spPr>
          <a:xfrm>
            <a:off x="287625" y="854975"/>
            <a:ext cx="1290841" cy="1939800"/>
          </a:xfrm>
          <a:prstGeom prst="rect">
            <a:avLst/>
          </a:prstGeom>
          <a:noFill/>
          <a:ln cap="flat" cmpd="sng" w="19050">
            <a:solidFill>
              <a:srgbClr val="233A44"/>
            </a:solidFill>
            <a:prstDash val="solid"/>
            <a:round/>
            <a:headEnd len="sm" w="sm" type="none"/>
            <a:tailEnd len="sm" w="sm" type="none"/>
          </a:ln>
        </p:spPr>
      </p:pic>
      <p:sp>
        <p:nvSpPr>
          <p:cNvPr id="333" name="Google Shape;333;p53"/>
          <p:cNvSpPr txBox="1"/>
          <p:nvPr/>
        </p:nvSpPr>
        <p:spPr>
          <a:xfrm>
            <a:off x="387250" y="2454445"/>
            <a:ext cx="8688300" cy="193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2"/>
              </a:solidFill>
              <a:latin typeface="Cambria"/>
              <a:ea typeface="Cambria"/>
              <a:cs typeface="Cambria"/>
              <a:sym typeface="Cambria"/>
            </a:endParaRPr>
          </a:p>
          <a:p>
            <a:pPr indent="0" lvl="0" marL="0" rtl="0" algn="ctr">
              <a:spcBef>
                <a:spcPts val="0"/>
              </a:spcBef>
              <a:spcAft>
                <a:spcPts val="0"/>
              </a:spcAft>
              <a:buNone/>
            </a:pPr>
            <a:r>
              <a:rPr b="1" lang="en" sz="2200">
                <a:latin typeface="Cambria"/>
                <a:ea typeface="Cambria"/>
                <a:cs typeface="Cambria"/>
                <a:sym typeface="Cambria"/>
              </a:rPr>
              <a:t>Step Outside the Story…</a:t>
            </a:r>
            <a:endParaRPr b="1" sz="2200">
              <a:latin typeface="Cambria"/>
              <a:ea typeface="Cambria"/>
              <a:cs typeface="Cambria"/>
              <a:sym typeface="Cambria"/>
            </a:endParaRPr>
          </a:p>
          <a:p>
            <a:pPr indent="0" lvl="0" marL="0" rtl="0" algn="l">
              <a:spcBef>
                <a:spcPts val="0"/>
              </a:spcBef>
              <a:spcAft>
                <a:spcPts val="0"/>
              </a:spcAft>
              <a:buNone/>
            </a:pPr>
            <a:r>
              <a:t/>
            </a:r>
            <a:endParaRPr sz="1300">
              <a:latin typeface="Cambria"/>
              <a:ea typeface="Cambria"/>
              <a:cs typeface="Cambria"/>
              <a:sym typeface="Cambria"/>
            </a:endParaRPr>
          </a:p>
          <a:p>
            <a:pPr indent="-368300" lvl="0" marL="457200" rtl="0" algn="l">
              <a:spcBef>
                <a:spcPts val="0"/>
              </a:spcBef>
              <a:spcAft>
                <a:spcPts val="0"/>
              </a:spcAft>
              <a:buSzPts val="2200"/>
              <a:buFont typeface="Cambria"/>
              <a:buChar char="●"/>
            </a:pPr>
            <a:r>
              <a:rPr lang="en" sz="2200">
                <a:latin typeface="Cambria"/>
                <a:ea typeface="Cambria"/>
                <a:cs typeface="Cambria"/>
                <a:sym typeface="Cambria"/>
              </a:rPr>
              <a:t>Do those outside of  this conflict zone or camp need to be concerned about disease spread?  Why or why not?</a:t>
            </a:r>
            <a:endParaRPr sz="2200">
              <a:latin typeface="Cambria"/>
              <a:ea typeface="Cambria"/>
              <a:cs typeface="Cambria"/>
              <a:sym typeface="Cambria"/>
            </a:endParaRPr>
          </a:p>
          <a:p>
            <a:pPr indent="0" lvl="0" marL="457200" rtl="0" algn="l">
              <a:spcBef>
                <a:spcPts val="0"/>
              </a:spcBef>
              <a:spcAft>
                <a:spcPts val="0"/>
              </a:spcAft>
              <a:buNone/>
            </a:pPr>
            <a:r>
              <a:t/>
            </a:r>
            <a:endParaRPr sz="1100">
              <a:latin typeface="Cambria"/>
              <a:ea typeface="Cambria"/>
              <a:cs typeface="Cambria"/>
              <a:sym typeface="Cambria"/>
            </a:endParaRPr>
          </a:p>
          <a:p>
            <a:pPr indent="-368300" lvl="0" marL="457200" rtl="0" algn="l">
              <a:spcBef>
                <a:spcPts val="0"/>
              </a:spcBef>
              <a:spcAft>
                <a:spcPts val="0"/>
              </a:spcAft>
              <a:buSzPts val="2200"/>
              <a:buFont typeface="Cambria"/>
              <a:buChar char="●"/>
            </a:pPr>
            <a:r>
              <a:rPr lang="en" sz="2100">
                <a:latin typeface="Cambria"/>
                <a:ea typeface="Cambria"/>
                <a:cs typeface="Cambria"/>
                <a:sym typeface="Cambria"/>
              </a:rPr>
              <a:t>What about today?  Should we worry about infectious diseases in conflict zones becoming global health threat?</a:t>
            </a:r>
            <a:endParaRPr sz="2100">
              <a:latin typeface="Cambria"/>
              <a:ea typeface="Cambria"/>
              <a:cs typeface="Cambria"/>
              <a:sym typeface="Cambria"/>
            </a:endParaRPr>
          </a:p>
          <a:p>
            <a:pPr indent="0" lvl="0" marL="0" rtl="0" algn="l">
              <a:spcBef>
                <a:spcPts val="0"/>
              </a:spcBef>
              <a:spcAft>
                <a:spcPts val="0"/>
              </a:spcAft>
              <a:buNone/>
            </a:pPr>
            <a:r>
              <a:t/>
            </a:r>
            <a:endParaRPr sz="2000">
              <a:solidFill>
                <a:schemeClr val="dk2"/>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4"/>
          <p:cNvSpPr txBox="1"/>
          <p:nvPr>
            <p:ph idx="4294967295" type="title"/>
          </p:nvPr>
        </p:nvSpPr>
        <p:spPr>
          <a:xfrm>
            <a:off x="0" y="0"/>
            <a:ext cx="9144000" cy="623400"/>
          </a:xfrm>
          <a:prstGeom prst="rect">
            <a:avLst/>
          </a:prstGeom>
          <a:solidFill>
            <a:srgbClr val="D9EAD3"/>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Cambria"/>
                <a:ea typeface="Cambria"/>
                <a:cs typeface="Cambria"/>
                <a:sym typeface="Cambria"/>
              </a:rPr>
              <a:t>Geography of Infectious Diseases &amp; Spread</a:t>
            </a:r>
            <a:endParaRPr b="1" i="1" sz="3000">
              <a:latin typeface="Cambria"/>
              <a:ea typeface="Cambria"/>
              <a:cs typeface="Cambria"/>
              <a:sym typeface="Cambria"/>
            </a:endParaRPr>
          </a:p>
          <a:p>
            <a:pPr indent="0" lvl="0" marL="0" rtl="0" algn="ctr">
              <a:spcBef>
                <a:spcPts val="0"/>
              </a:spcBef>
              <a:spcAft>
                <a:spcPts val="0"/>
              </a:spcAft>
              <a:buNone/>
            </a:pPr>
            <a:r>
              <a:t/>
            </a:r>
            <a:endParaRPr b="1" sz="3200">
              <a:solidFill>
                <a:srgbClr val="000000"/>
              </a:solidFill>
              <a:latin typeface="Playfair Display"/>
              <a:ea typeface="Playfair Display"/>
              <a:cs typeface="Playfair Display"/>
              <a:sym typeface="Playfair Display"/>
            </a:endParaRPr>
          </a:p>
        </p:txBody>
      </p:sp>
      <p:pic>
        <p:nvPicPr>
          <p:cNvPr id="339" name="Google Shape;339;p54"/>
          <p:cNvPicPr preferRelativeResize="0"/>
          <p:nvPr/>
        </p:nvPicPr>
        <p:blipFill rotWithShape="1">
          <a:blip r:embed="rId3">
            <a:alphaModFix/>
          </a:blip>
          <a:srcRect b="109" l="0" r="0" t="0"/>
          <a:stretch/>
        </p:blipFill>
        <p:spPr>
          <a:xfrm>
            <a:off x="1584949" y="658629"/>
            <a:ext cx="5974102" cy="4407549"/>
          </a:xfrm>
          <a:prstGeom prst="rect">
            <a:avLst/>
          </a:prstGeom>
          <a:noFill/>
          <a:ln cap="flat" cmpd="sng" w="9525">
            <a:solidFill>
              <a:schemeClr val="dk2"/>
            </a:solidFill>
            <a:prstDash val="solid"/>
            <a:round/>
            <a:headEnd len="sm" w="sm" type="none"/>
            <a:tailEnd len="sm" w="sm" type="none"/>
          </a:ln>
        </p:spPr>
      </p:pic>
      <p:sp>
        <p:nvSpPr>
          <p:cNvPr id="340" name="Google Shape;340;p54"/>
          <p:cNvSpPr txBox="1"/>
          <p:nvPr/>
        </p:nvSpPr>
        <p:spPr>
          <a:xfrm>
            <a:off x="0" y="1373925"/>
            <a:ext cx="1515000" cy="220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Cambria"/>
                <a:ea typeface="Cambria"/>
                <a:cs typeface="Cambria"/>
                <a:sym typeface="Cambria"/>
              </a:rPr>
              <a:t>From </a:t>
            </a:r>
            <a:r>
              <a:rPr i="1" lang="en" sz="1800">
                <a:solidFill>
                  <a:schemeClr val="dk2"/>
                </a:solidFill>
                <a:latin typeface="Cambria"/>
                <a:ea typeface="Cambria"/>
                <a:cs typeface="Cambria"/>
                <a:sym typeface="Cambria"/>
              </a:rPr>
              <a:t>Lapham’s Quarterly</a:t>
            </a:r>
            <a:endParaRPr i="1" sz="1800">
              <a:solidFill>
                <a:schemeClr val="dk2"/>
              </a:solidFill>
              <a:latin typeface="Cambria"/>
              <a:ea typeface="Cambria"/>
              <a:cs typeface="Cambria"/>
              <a:sym typeface="Cambria"/>
            </a:endParaRPr>
          </a:p>
          <a:p>
            <a:pPr indent="0" lvl="0" marL="0" rtl="0" algn="ctr">
              <a:spcBef>
                <a:spcPts val="0"/>
              </a:spcBef>
              <a:spcAft>
                <a:spcPts val="0"/>
              </a:spcAft>
              <a:buNone/>
            </a:pPr>
            <a:r>
              <a:t/>
            </a:r>
            <a:endParaRPr i="1" sz="1800">
              <a:solidFill>
                <a:schemeClr val="dk2"/>
              </a:solidFill>
              <a:latin typeface="Cambria"/>
              <a:ea typeface="Cambria"/>
              <a:cs typeface="Cambria"/>
              <a:sym typeface="Cambria"/>
            </a:endParaRPr>
          </a:p>
          <a:p>
            <a:pPr indent="0" lvl="0" marL="0" rtl="0" algn="ctr">
              <a:spcBef>
                <a:spcPts val="0"/>
              </a:spcBef>
              <a:spcAft>
                <a:spcPts val="0"/>
              </a:spcAft>
              <a:buNone/>
            </a:pPr>
            <a:r>
              <a:rPr lang="en" sz="1800">
                <a:solidFill>
                  <a:schemeClr val="dk2"/>
                </a:solidFill>
                <a:latin typeface="Cambria"/>
                <a:ea typeface="Cambria"/>
                <a:cs typeface="Cambria"/>
                <a:sym typeface="Cambria"/>
              </a:rPr>
              <a:t>Map by Haisam Hussein</a:t>
            </a:r>
            <a:endParaRPr sz="1800">
              <a:solidFill>
                <a:schemeClr val="dk2"/>
              </a:solidFill>
              <a:latin typeface="Cambria"/>
              <a:ea typeface="Cambria"/>
              <a:cs typeface="Cambria"/>
              <a:sym typeface="Cambria"/>
            </a:endParaRPr>
          </a:p>
        </p:txBody>
      </p:sp>
      <p:sp>
        <p:nvSpPr>
          <p:cNvPr id="341" name="Google Shape;341;p54"/>
          <p:cNvSpPr txBox="1"/>
          <p:nvPr/>
        </p:nvSpPr>
        <p:spPr>
          <a:xfrm>
            <a:off x="1638175" y="898350"/>
            <a:ext cx="1426800" cy="12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chemeClr val="dk2"/>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5"/>
          <p:cNvSpPr txBox="1"/>
          <p:nvPr>
            <p:ph idx="4294967295" type="title"/>
          </p:nvPr>
        </p:nvSpPr>
        <p:spPr>
          <a:xfrm>
            <a:off x="0" y="0"/>
            <a:ext cx="9144000" cy="623400"/>
          </a:xfrm>
          <a:prstGeom prst="rect">
            <a:avLst/>
          </a:prstGeom>
          <a:solidFill>
            <a:srgbClr val="D9EAD3"/>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rgbClr val="000000"/>
                </a:solidFill>
                <a:latin typeface="Times New Roman"/>
                <a:ea typeface="Times New Roman"/>
                <a:cs typeface="Times New Roman"/>
                <a:sym typeface="Times New Roman"/>
              </a:rPr>
              <a:t>Connecting </a:t>
            </a:r>
            <a:r>
              <a:rPr b="1" i="1" lang="en" sz="2500">
                <a:solidFill>
                  <a:srgbClr val="000000"/>
                </a:solidFill>
                <a:latin typeface="Times New Roman"/>
                <a:ea typeface="Times New Roman"/>
                <a:cs typeface="Times New Roman"/>
                <a:sym typeface="Times New Roman"/>
              </a:rPr>
              <a:t>Between Shades of Gray</a:t>
            </a:r>
            <a:r>
              <a:rPr b="1" lang="en" sz="2500">
                <a:solidFill>
                  <a:srgbClr val="000000"/>
                </a:solidFill>
                <a:latin typeface="Times New Roman"/>
                <a:ea typeface="Times New Roman"/>
                <a:cs typeface="Times New Roman"/>
                <a:sym typeface="Times New Roman"/>
              </a:rPr>
              <a:t> and Global Health Issues</a:t>
            </a:r>
            <a:endParaRPr b="1" sz="2300">
              <a:solidFill>
                <a:srgbClr val="000000"/>
              </a:solidFill>
              <a:latin typeface="Arial"/>
              <a:ea typeface="Arial"/>
              <a:cs typeface="Arial"/>
              <a:sym typeface="Arial"/>
            </a:endParaRPr>
          </a:p>
          <a:p>
            <a:pPr indent="0" lvl="0" marL="0" rtl="0" algn="ctr">
              <a:spcBef>
                <a:spcPts val="0"/>
              </a:spcBef>
              <a:spcAft>
                <a:spcPts val="0"/>
              </a:spcAft>
              <a:buNone/>
            </a:pPr>
            <a:r>
              <a:t/>
            </a:r>
            <a:endParaRPr b="1">
              <a:solidFill>
                <a:srgbClr val="000000"/>
              </a:solidFill>
              <a:latin typeface="Cambria"/>
              <a:ea typeface="Cambria"/>
              <a:cs typeface="Cambria"/>
              <a:sym typeface="Cambria"/>
            </a:endParaRPr>
          </a:p>
          <a:p>
            <a:pPr indent="0" lvl="0" marL="0" rtl="0" algn="ctr">
              <a:spcBef>
                <a:spcPts val="0"/>
              </a:spcBef>
              <a:spcAft>
                <a:spcPts val="0"/>
              </a:spcAft>
              <a:buNone/>
            </a:pPr>
            <a:r>
              <a:t/>
            </a:r>
            <a:endParaRPr b="1" sz="3200">
              <a:solidFill>
                <a:srgbClr val="000000"/>
              </a:solidFill>
              <a:latin typeface="Playfair Display"/>
              <a:ea typeface="Playfair Display"/>
              <a:cs typeface="Playfair Display"/>
              <a:sym typeface="Playfair Display"/>
            </a:endParaRPr>
          </a:p>
        </p:txBody>
      </p:sp>
      <p:sp>
        <p:nvSpPr>
          <p:cNvPr id="347" name="Google Shape;347;p55"/>
          <p:cNvSpPr txBox="1"/>
          <p:nvPr/>
        </p:nvSpPr>
        <p:spPr>
          <a:xfrm>
            <a:off x="262150" y="873900"/>
            <a:ext cx="8714100" cy="259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Cambria"/>
                <a:ea typeface="Cambria"/>
                <a:cs typeface="Cambria"/>
                <a:sym typeface="Cambria"/>
              </a:rPr>
              <a:t>Read the under-reported story: </a:t>
            </a:r>
            <a:r>
              <a:rPr lang="en" sz="1900" u="sng">
                <a:solidFill>
                  <a:srgbClr val="1155CC"/>
                </a:solidFill>
                <a:latin typeface="Cambria"/>
                <a:ea typeface="Cambria"/>
                <a:cs typeface="Cambria"/>
                <a:sym typeface="Cambria"/>
                <a:hlinkClick r:id="rId3">
                  <a:extLst>
                    <a:ext uri="{A12FA001-AC4F-418D-AE19-62706E023703}">
                      <ahyp:hlinkClr val="tx"/>
                    </a:ext>
                  </a:extLst>
                </a:hlinkClick>
              </a:rPr>
              <a:t>Could a Conflict-Borne Superbug Bring on our Next Pandemic?</a:t>
            </a:r>
            <a:r>
              <a:rPr lang="en" sz="1900">
                <a:latin typeface="Cambria"/>
                <a:ea typeface="Cambria"/>
                <a:cs typeface="Cambria"/>
                <a:sym typeface="Cambria"/>
              </a:rPr>
              <a:t>  and answer the questions posted in Schoology..</a:t>
            </a:r>
            <a:endParaRPr sz="1900">
              <a:latin typeface="Cambria"/>
              <a:ea typeface="Cambria"/>
              <a:cs typeface="Cambria"/>
              <a:sym typeface="Cambria"/>
            </a:endParaRPr>
          </a:p>
          <a:p>
            <a:pPr indent="0" lvl="0" marL="0" rtl="0" algn="l">
              <a:spcBef>
                <a:spcPts val="0"/>
              </a:spcBef>
              <a:spcAft>
                <a:spcPts val="0"/>
              </a:spcAft>
              <a:buNone/>
            </a:pPr>
            <a:r>
              <a:t/>
            </a:r>
            <a:endParaRPr sz="2100">
              <a:solidFill>
                <a:schemeClr val="dk2"/>
              </a:solidFill>
              <a:latin typeface="Cambria"/>
              <a:ea typeface="Cambria"/>
              <a:cs typeface="Cambria"/>
              <a:sym typeface="Cambria"/>
            </a:endParaRPr>
          </a:p>
        </p:txBody>
      </p:sp>
      <p:pic>
        <p:nvPicPr>
          <p:cNvPr id="348" name="Google Shape;348;p55"/>
          <p:cNvPicPr preferRelativeResize="0"/>
          <p:nvPr/>
        </p:nvPicPr>
        <p:blipFill>
          <a:blip r:embed="rId4">
            <a:alphaModFix/>
          </a:blip>
          <a:stretch>
            <a:fillRect/>
          </a:stretch>
        </p:blipFill>
        <p:spPr>
          <a:xfrm>
            <a:off x="724150" y="1955250"/>
            <a:ext cx="7429500" cy="51435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6"/>
          <p:cNvSpPr txBox="1"/>
          <p:nvPr>
            <p:ph idx="4294967295" type="title"/>
          </p:nvPr>
        </p:nvSpPr>
        <p:spPr>
          <a:xfrm>
            <a:off x="0" y="0"/>
            <a:ext cx="9144000" cy="623400"/>
          </a:xfrm>
          <a:prstGeom prst="rect">
            <a:avLst/>
          </a:prstGeom>
          <a:solidFill>
            <a:srgbClr val="D9EAD3"/>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Cambria"/>
                <a:ea typeface="Cambria"/>
                <a:cs typeface="Cambria"/>
                <a:sym typeface="Cambria"/>
              </a:rPr>
              <a:t>Processing /Thinking Critically - Pulitzer Center Story</a:t>
            </a:r>
            <a:endParaRPr b="1" i="1" sz="3000">
              <a:latin typeface="Cambria"/>
              <a:ea typeface="Cambria"/>
              <a:cs typeface="Cambria"/>
              <a:sym typeface="Cambria"/>
            </a:endParaRPr>
          </a:p>
          <a:p>
            <a:pPr indent="0" lvl="0" marL="0" rtl="0" algn="ctr">
              <a:spcBef>
                <a:spcPts val="0"/>
              </a:spcBef>
              <a:spcAft>
                <a:spcPts val="0"/>
              </a:spcAft>
              <a:buNone/>
            </a:pPr>
            <a:r>
              <a:t/>
            </a:r>
            <a:endParaRPr b="1" sz="3200">
              <a:solidFill>
                <a:srgbClr val="000000"/>
              </a:solidFill>
              <a:latin typeface="Playfair Display"/>
              <a:ea typeface="Playfair Display"/>
              <a:cs typeface="Playfair Display"/>
              <a:sym typeface="Playfair Display"/>
            </a:endParaRPr>
          </a:p>
        </p:txBody>
      </p:sp>
      <p:sp>
        <p:nvSpPr>
          <p:cNvPr id="354" name="Google Shape;354;p56"/>
          <p:cNvSpPr txBox="1"/>
          <p:nvPr/>
        </p:nvSpPr>
        <p:spPr>
          <a:xfrm>
            <a:off x="436925" y="694834"/>
            <a:ext cx="8264700" cy="2721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Cambria"/>
              <a:buChar char="●"/>
            </a:pPr>
            <a:r>
              <a:rPr lang="en" sz="2200">
                <a:latin typeface="Cambria"/>
                <a:ea typeface="Cambria"/>
                <a:cs typeface="Cambria"/>
                <a:sym typeface="Cambria"/>
              </a:rPr>
              <a:t>What connections can you draw between this story and personal experience or previous knowledge?  How is this story connected to specific texts you have read?  </a:t>
            </a:r>
            <a:endParaRPr sz="2200">
              <a:latin typeface="Cambria"/>
              <a:ea typeface="Cambria"/>
              <a:cs typeface="Cambria"/>
              <a:sym typeface="Cambria"/>
            </a:endParaRPr>
          </a:p>
          <a:p>
            <a:pPr indent="0" lvl="0" marL="457200" rtl="0" algn="l">
              <a:spcBef>
                <a:spcPts val="0"/>
              </a:spcBef>
              <a:spcAft>
                <a:spcPts val="0"/>
              </a:spcAft>
              <a:buNone/>
            </a:pPr>
            <a:r>
              <a:t/>
            </a:r>
            <a:endParaRPr sz="2200">
              <a:latin typeface="Cambria"/>
              <a:ea typeface="Cambria"/>
              <a:cs typeface="Cambria"/>
              <a:sym typeface="Cambria"/>
            </a:endParaRPr>
          </a:p>
          <a:p>
            <a:pPr indent="-368300" lvl="0" marL="457200" rtl="0" algn="l">
              <a:spcBef>
                <a:spcPts val="0"/>
              </a:spcBef>
              <a:spcAft>
                <a:spcPts val="0"/>
              </a:spcAft>
              <a:buSzPts val="2200"/>
              <a:buFont typeface="Cambria"/>
              <a:buChar char="●"/>
            </a:pPr>
            <a:r>
              <a:rPr lang="en" sz="2200">
                <a:latin typeface="Cambria"/>
                <a:ea typeface="Cambria"/>
                <a:cs typeface="Cambria"/>
                <a:sym typeface="Cambria"/>
              </a:rPr>
              <a:t>What concepts will you take away from this story?</a:t>
            </a:r>
            <a:endParaRPr sz="2200">
              <a:latin typeface="Cambria"/>
              <a:ea typeface="Cambria"/>
              <a:cs typeface="Cambria"/>
              <a:sym typeface="Cambria"/>
            </a:endParaRPr>
          </a:p>
          <a:p>
            <a:pPr indent="0" lvl="0" marL="457200" rtl="0" algn="l">
              <a:spcBef>
                <a:spcPts val="0"/>
              </a:spcBef>
              <a:spcAft>
                <a:spcPts val="0"/>
              </a:spcAft>
              <a:buNone/>
            </a:pPr>
            <a:r>
              <a:t/>
            </a:r>
            <a:endParaRPr sz="2200">
              <a:latin typeface="Cambria"/>
              <a:ea typeface="Cambria"/>
              <a:cs typeface="Cambria"/>
              <a:sym typeface="Cambria"/>
            </a:endParaRPr>
          </a:p>
          <a:p>
            <a:pPr indent="-368300" lvl="0" marL="457200" rtl="0" algn="l">
              <a:spcBef>
                <a:spcPts val="0"/>
              </a:spcBef>
              <a:spcAft>
                <a:spcPts val="0"/>
              </a:spcAft>
              <a:buSzPts val="2200"/>
              <a:buFont typeface="Cambria"/>
              <a:buChar char="●"/>
            </a:pPr>
            <a:r>
              <a:rPr lang="en" sz="2200">
                <a:latin typeface="Cambria"/>
                <a:ea typeface="Cambria"/>
                <a:cs typeface="Cambria"/>
                <a:sym typeface="Cambria"/>
              </a:rPr>
              <a:t>What challenges or concerns emerge for you as you reflect on this story?</a:t>
            </a:r>
            <a:endParaRPr sz="2200">
              <a:latin typeface="Cambria"/>
              <a:ea typeface="Cambria"/>
              <a:cs typeface="Cambria"/>
              <a:sym typeface="Cambria"/>
            </a:endParaRPr>
          </a:p>
          <a:p>
            <a:pPr indent="0" lvl="0" marL="457200" rtl="0" algn="l">
              <a:spcBef>
                <a:spcPts val="0"/>
              </a:spcBef>
              <a:spcAft>
                <a:spcPts val="0"/>
              </a:spcAft>
              <a:buNone/>
            </a:pPr>
            <a:r>
              <a:t/>
            </a:r>
            <a:endParaRPr sz="2200">
              <a:latin typeface="Cambria"/>
              <a:ea typeface="Cambria"/>
              <a:cs typeface="Cambria"/>
              <a:sym typeface="Cambria"/>
            </a:endParaRPr>
          </a:p>
          <a:p>
            <a:pPr indent="-368300" lvl="0" marL="457200" rtl="0" algn="l">
              <a:spcBef>
                <a:spcPts val="0"/>
              </a:spcBef>
              <a:spcAft>
                <a:spcPts val="0"/>
              </a:spcAft>
              <a:buSzPts val="2200"/>
              <a:buFont typeface="Cambria"/>
              <a:buChar char="●"/>
            </a:pPr>
            <a:r>
              <a:rPr lang="en" sz="2200">
                <a:latin typeface="Cambria"/>
                <a:ea typeface="Cambria"/>
                <a:cs typeface="Cambria"/>
                <a:sym typeface="Cambria"/>
              </a:rPr>
              <a:t>How has your thinking or worldview changed after reading the story?</a:t>
            </a:r>
            <a:endParaRPr sz="2400">
              <a:solidFill>
                <a:schemeClr val="dk2"/>
              </a:solidFill>
              <a:latin typeface="Cambria"/>
              <a:ea typeface="Cambria"/>
              <a:cs typeface="Cambria"/>
              <a:sym typeface="Cambria"/>
            </a:endParaRPr>
          </a:p>
        </p:txBody>
      </p:sp>
      <p:sp>
        <p:nvSpPr>
          <p:cNvPr id="355" name="Google Shape;355;p56"/>
          <p:cNvSpPr txBox="1"/>
          <p:nvPr/>
        </p:nvSpPr>
        <p:spPr>
          <a:xfrm rot="-136886">
            <a:off x="1909632" y="4306430"/>
            <a:ext cx="6059103" cy="623597"/>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900">
                <a:solidFill>
                  <a:schemeClr val="dk2"/>
                </a:solidFill>
                <a:latin typeface="Cambria"/>
                <a:ea typeface="Cambria"/>
                <a:cs typeface="Cambria"/>
                <a:sym typeface="Cambria"/>
              </a:rPr>
              <a:t>Continue / Discuss Tomorrow!</a:t>
            </a:r>
            <a:endParaRPr sz="2900">
              <a:solidFill>
                <a:schemeClr val="dk2"/>
              </a:solidFill>
              <a:latin typeface="Cambria"/>
              <a:ea typeface="Cambria"/>
              <a:cs typeface="Cambria"/>
              <a:sym typeface="Cambri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7"/>
          <p:cNvSpPr txBox="1"/>
          <p:nvPr/>
        </p:nvSpPr>
        <p:spPr>
          <a:xfrm>
            <a:off x="106325" y="1107173"/>
            <a:ext cx="8955000" cy="2162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 sz="2000">
                <a:solidFill>
                  <a:schemeClr val="dk1"/>
                </a:solidFill>
                <a:latin typeface="Cambria"/>
                <a:ea typeface="Cambria"/>
                <a:cs typeface="Cambria"/>
                <a:sym typeface="Cambria"/>
              </a:rPr>
              <a:t>Finish and submit your questions on the Pulitzer Center’s </a:t>
            </a:r>
            <a:r>
              <a:rPr lang="en" sz="2000">
                <a:solidFill>
                  <a:schemeClr val="dk1"/>
                </a:solidFill>
                <a:latin typeface="Cambria"/>
                <a:ea typeface="Cambria"/>
                <a:cs typeface="Cambria"/>
                <a:sym typeface="Cambria"/>
              </a:rPr>
              <a:t>under-reported story: </a:t>
            </a:r>
            <a:r>
              <a:rPr lang="en" sz="2000" u="sng">
                <a:solidFill>
                  <a:srgbClr val="1155CC"/>
                </a:solidFill>
                <a:latin typeface="Cambria"/>
                <a:ea typeface="Cambria"/>
                <a:cs typeface="Cambria"/>
                <a:sym typeface="Cambria"/>
                <a:hlinkClick r:id="rId3">
                  <a:extLst>
                    <a:ext uri="{A12FA001-AC4F-418D-AE19-62706E023703}">
                      <ahyp:hlinkClr val="tx"/>
                    </a:ext>
                  </a:extLst>
                </a:hlinkClick>
              </a:rPr>
              <a:t>Could a Conflict-Borne Superbug Bring on our Next Pandemic?</a:t>
            </a:r>
            <a:r>
              <a:rPr lang="en" sz="2000">
                <a:solidFill>
                  <a:schemeClr val="dk1"/>
                </a:solidFill>
                <a:latin typeface="Cambria"/>
                <a:ea typeface="Cambria"/>
                <a:cs typeface="Cambria"/>
                <a:sym typeface="Cambria"/>
              </a:rPr>
              <a:t> </a:t>
            </a:r>
            <a:r>
              <a:rPr lang="en" sz="2000">
                <a:solidFill>
                  <a:schemeClr val="dk1"/>
                </a:solidFill>
                <a:latin typeface="Cambria"/>
                <a:ea typeface="Cambria"/>
                <a:cs typeface="Cambria"/>
                <a:sym typeface="Cambria"/>
              </a:rPr>
              <a:t> </a:t>
            </a:r>
            <a:endParaRPr sz="2000" strike="sngStrike">
              <a:solidFill>
                <a:schemeClr val="dk1"/>
              </a:solidFill>
              <a:latin typeface="Cambria"/>
              <a:ea typeface="Cambria"/>
              <a:cs typeface="Cambria"/>
              <a:sym typeface="Cambria"/>
            </a:endParaRPr>
          </a:p>
          <a:p>
            <a:pPr indent="457200" lvl="0" marL="1371600" rtl="0" algn="l">
              <a:lnSpc>
                <a:spcPct val="115000"/>
              </a:lnSpc>
              <a:spcBef>
                <a:spcPts val="0"/>
              </a:spcBef>
              <a:spcAft>
                <a:spcPts val="0"/>
              </a:spcAft>
              <a:buClr>
                <a:schemeClr val="dk1"/>
              </a:buClr>
              <a:buSzPts val="1100"/>
              <a:buFont typeface="Arial"/>
              <a:buNone/>
            </a:pPr>
            <a:r>
              <a:t/>
            </a:r>
            <a:endParaRPr sz="500">
              <a:solidFill>
                <a:schemeClr val="dk1"/>
              </a:solidFill>
              <a:latin typeface="Cambria"/>
              <a:ea typeface="Cambria"/>
              <a:cs typeface="Cambria"/>
              <a:sym typeface="Cambria"/>
            </a:endParaRPr>
          </a:p>
          <a:p>
            <a:pPr indent="0" lvl="0" marL="0" rtl="0" algn="l">
              <a:lnSpc>
                <a:spcPct val="115000"/>
              </a:lnSpc>
              <a:spcBef>
                <a:spcPts val="0"/>
              </a:spcBef>
              <a:spcAft>
                <a:spcPts val="0"/>
              </a:spcAft>
              <a:buNone/>
            </a:pPr>
            <a:r>
              <a:t/>
            </a:r>
            <a:endParaRPr sz="1500">
              <a:solidFill>
                <a:schemeClr val="dk1"/>
              </a:solidFill>
              <a:latin typeface="Cambria"/>
              <a:ea typeface="Cambria"/>
              <a:cs typeface="Cambria"/>
              <a:sym typeface="Cambria"/>
            </a:endParaRPr>
          </a:p>
          <a:p>
            <a:pPr indent="0" lvl="0" marL="0" rtl="0" algn="l">
              <a:lnSpc>
                <a:spcPct val="115000"/>
              </a:lnSpc>
              <a:spcBef>
                <a:spcPts val="0"/>
              </a:spcBef>
              <a:spcAft>
                <a:spcPts val="0"/>
              </a:spcAft>
              <a:buNone/>
            </a:pPr>
            <a:r>
              <a:t/>
            </a:r>
            <a:endParaRPr sz="1500">
              <a:solidFill>
                <a:schemeClr val="dk1"/>
              </a:solidFill>
              <a:latin typeface="Cambria"/>
              <a:ea typeface="Cambria"/>
              <a:cs typeface="Cambria"/>
              <a:sym typeface="Cambria"/>
            </a:endParaRPr>
          </a:p>
          <a:p>
            <a:pPr indent="0" lvl="0" marL="0" rtl="0" algn="l">
              <a:lnSpc>
                <a:spcPct val="115000"/>
              </a:lnSpc>
              <a:spcBef>
                <a:spcPts val="0"/>
              </a:spcBef>
              <a:spcAft>
                <a:spcPts val="0"/>
              </a:spcAft>
              <a:buNone/>
            </a:pPr>
            <a:r>
              <a:t/>
            </a:r>
            <a:endParaRPr sz="1500">
              <a:solidFill>
                <a:schemeClr val="dk1"/>
              </a:solidFill>
              <a:latin typeface="Cambria"/>
              <a:ea typeface="Cambria"/>
              <a:cs typeface="Cambria"/>
              <a:sym typeface="Cambria"/>
            </a:endParaRPr>
          </a:p>
          <a:p>
            <a:pPr indent="0" lvl="0" marL="0" rtl="0" algn="ctr">
              <a:spcBef>
                <a:spcPts val="0"/>
              </a:spcBef>
              <a:spcAft>
                <a:spcPts val="0"/>
              </a:spcAft>
              <a:buNone/>
            </a:pPr>
            <a:r>
              <a:t/>
            </a:r>
            <a:endParaRPr sz="2500">
              <a:solidFill>
                <a:schemeClr val="dk1"/>
              </a:solidFill>
              <a:latin typeface="Cambria"/>
              <a:ea typeface="Cambria"/>
              <a:cs typeface="Cambria"/>
              <a:sym typeface="Cambria"/>
            </a:endParaRPr>
          </a:p>
        </p:txBody>
      </p:sp>
      <p:sp>
        <p:nvSpPr>
          <p:cNvPr id="361" name="Google Shape;361;p57"/>
          <p:cNvSpPr txBox="1"/>
          <p:nvPr>
            <p:ph idx="4294967295" type="title"/>
          </p:nvPr>
        </p:nvSpPr>
        <p:spPr>
          <a:xfrm>
            <a:off x="11" y="0"/>
            <a:ext cx="9144000" cy="623400"/>
          </a:xfrm>
          <a:prstGeom prst="rect">
            <a:avLst/>
          </a:prstGeom>
          <a:solidFill>
            <a:srgbClr val="D9D2E9"/>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Cambria"/>
                <a:ea typeface="Cambria"/>
                <a:cs typeface="Cambria"/>
                <a:sym typeface="Cambria"/>
              </a:rPr>
              <a:t>Homework</a:t>
            </a:r>
            <a:endParaRPr b="1">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graphicFrame>
        <p:nvGraphicFramePr>
          <p:cNvPr id="260" name="Google Shape;260;p45"/>
          <p:cNvGraphicFramePr/>
          <p:nvPr/>
        </p:nvGraphicFramePr>
        <p:xfrm>
          <a:off x="320450" y="749775"/>
          <a:ext cx="3000000" cy="3000000"/>
        </p:xfrm>
        <a:graphic>
          <a:graphicData uri="http://schemas.openxmlformats.org/drawingml/2006/table">
            <a:tbl>
              <a:tblPr>
                <a:noFill/>
                <a:tableStyleId>{959836A5-52DD-4D27-B6AC-E24D97EC5484}</a:tableStyleId>
              </a:tblPr>
              <a:tblGrid>
                <a:gridCol w="8527200"/>
              </a:tblGrid>
              <a:tr h="1039375">
                <a:tc>
                  <a:txBody>
                    <a:bodyPr/>
                    <a:lstStyle/>
                    <a:p>
                      <a:pPr indent="0" lvl="0" marL="0" rtl="0" algn="ctr">
                        <a:spcBef>
                          <a:spcPts val="0"/>
                        </a:spcBef>
                        <a:spcAft>
                          <a:spcPts val="0"/>
                        </a:spcAft>
                        <a:buNone/>
                      </a:pPr>
                      <a:r>
                        <a:rPr b="1" lang="en" sz="2400">
                          <a:latin typeface="Cambria"/>
                          <a:ea typeface="Cambria"/>
                          <a:cs typeface="Cambria"/>
                          <a:sym typeface="Cambria"/>
                        </a:rPr>
                        <a:t>Lesson Title</a:t>
                      </a:r>
                      <a:endParaRPr sz="2200">
                        <a:solidFill>
                          <a:schemeClr val="dk1"/>
                        </a:solidFill>
                        <a:latin typeface="Cambria"/>
                        <a:ea typeface="Cambria"/>
                        <a:cs typeface="Cambria"/>
                        <a:sym typeface="Cambria"/>
                      </a:endParaRPr>
                    </a:p>
                    <a:p>
                      <a:pPr indent="0" lvl="0" marL="0" rtl="0" algn="ctr">
                        <a:spcBef>
                          <a:spcPts val="0"/>
                        </a:spcBef>
                        <a:spcAft>
                          <a:spcPts val="0"/>
                        </a:spcAft>
                        <a:buClr>
                          <a:schemeClr val="dk1"/>
                        </a:buClr>
                        <a:buSzPts val="1100"/>
                        <a:buFont typeface="Arial"/>
                        <a:buNone/>
                      </a:pPr>
                      <a:r>
                        <a:rPr lang="en" sz="2000">
                          <a:solidFill>
                            <a:schemeClr val="dk1"/>
                          </a:solidFill>
                          <a:latin typeface="Cambria"/>
                          <a:ea typeface="Cambria"/>
                          <a:cs typeface="Cambria"/>
                          <a:sym typeface="Cambria"/>
                        </a:rPr>
                        <a:t>“Objects in the Mirror are Closer Than They Appear”: </a:t>
                      </a:r>
                      <a:endParaRPr sz="2000">
                        <a:solidFill>
                          <a:schemeClr val="dk1"/>
                        </a:solidFill>
                        <a:latin typeface="Cambria"/>
                        <a:ea typeface="Cambria"/>
                        <a:cs typeface="Cambria"/>
                        <a:sym typeface="Cambria"/>
                      </a:endParaRPr>
                    </a:p>
                    <a:p>
                      <a:pPr indent="0" lvl="0" marL="0" rtl="0" algn="ctr">
                        <a:spcBef>
                          <a:spcPts val="0"/>
                        </a:spcBef>
                        <a:spcAft>
                          <a:spcPts val="0"/>
                        </a:spcAft>
                        <a:buClr>
                          <a:schemeClr val="dk1"/>
                        </a:buClr>
                        <a:buSzPts val="1100"/>
                        <a:buFont typeface="Arial"/>
                        <a:buNone/>
                      </a:pPr>
                      <a:r>
                        <a:rPr lang="en" sz="2000">
                          <a:solidFill>
                            <a:schemeClr val="dk1"/>
                          </a:solidFill>
                          <a:latin typeface="Cambria"/>
                          <a:ea typeface="Cambria"/>
                          <a:cs typeface="Cambria"/>
                          <a:sym typeface="Cambria"/>
                        </a:rPr>
                        <a:t>The Global Health Threat of International Conflict</a:t>
                      </a:r>
                      <a:endParaRPr sz="3100" strike="sngStrike">
                        <a:solidFill>
                          <a:schemeClr val="dk1"/>
                        </a:solidFill>
                        <a:latin typeface="Cambria"/>
                        <a:ea typeface="Cambria"/>
                        <a:cs typeface="Cambria"/>
                        <a:sym typeface="Cambria"/>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1413900">
                <a:tc>
                  <a:txBody>
                    <a:bodyPr/>
                    <a:lstStyle/>
                    <a:p>
                      <a:pPr indent="0" lvl="0" marL="0" rtl="0" algn="ctr">
                        <a:spcBef>
                          <a:spcPts val="0"/>
                        </a:spcBef>
                        <a:spcAft>
                          <a:spcPts val="0"/>
                        </a:spcAft>
                        <a:buNone/>
                      </a:pPr>
                      <a:r>
                        <a:rPr b="1" lang="en" sz="2400">
                          <a:latin typeface="Cambria"/>
                          <a:ea typeface="Cambria"/>
                          <a:cs typeface="Cambria"/>
                          <a:sym typeface="Cambria"/>
                        </a:rPr>
                        <a:t>Content Goal</a:t>
                      </a:r>
                      <a:endParaRPr b="1" sz="1600">
                        <a:latin typeface="Raleway"/>
                        <a:ea typeface="Raleway"/>
                        <a:cs typeface="Raleway"/>
                        <a:sym typeface="Raleway"/>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1413900">
                <a:tc>
                  <a:txBody>
                    <a:bodyPr/>
                    <a:lstStyle/>
                    <a:p>
                      <a:pPr indent="0" lvl="0" marL="0" rtl="0" algn="ctr">
                        <a:spcBef>
                          <a:spcPts val="0"/>
                        </a:spcBef>
                        <a:spcAft>
                          <a:spcPts val="0"/>
                        </a:spcAft>
                        <a:buNone/>
                      </a:pPr>
                      <a:r>
                        <a:rPr b="1" lang="en" sz="2400">
                          <a:latin typeface="Cambria"/>
                          <a:ea typeface="Cambria"/>
                          <a:cs typeface="Cambria"/>
                          <a:sym typeface="Cambria"/>
                        </a:rPr>
                        <a:t>Language Goal</a:t>
                      </a:r>
                      <a:endParaRPr b="1" sz="2400">
                        <a:latin typeface="Cambria"/>
                        <a:ea typeface="Cambria"/>
                        <a:cs typeface="Cambria"/>
                        <a:sym typeface="Cambria"/>
                      </a:endParaRPr>
                    </a:p>
                    <a:p>
                      <a:pPr indent="0" lvl="0" marL="0" rtl="0" algn="l">
                        <a:spcBef>
                          <a:spcPts val="0"/>
                        </a:spcBef>
                        <a:spcAft>
                          <a:spcPts val="0"/>
                        </a:spcAft>
                        <a:buNone/>
                      </a:pPr>
                      <a:r>
                        <a:t/>
                      </a:r>
                      <a:endParaRPr sz="1200">
                        <a:latin typeface="Raleway"/>
                        <a:ea typeface="Raleway"/>
                        <a:cs typeface="Raleway"/>
                        <a:sym typeface="Raleway"/>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sp>
        <p:nvSpPr>
          <p:cNvPr id="261" name="Google Shape;261;p45"/>
          <p:cNvSpPr txBox="1"/>
          <p:nvPr>
            <p:ph type="title"/>
          </p:nvPr>
        </p:nvSpPr>
        <p:spPr>
          <a:xfrm>
            <a:off x="0" y="0"/>
            <a:ext cx="9144000" cy="623400"/>
          </a:xfrm>
          <a:prstGeom prst="rect">
            <a:avLst/>
          </a:prstGeom>
          <a:solidFill>
            <a:srgbClr val="FFF2CC"/>
          </a:solidFill>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rgbClr val="000000"/>
                </a:solidFill>
                <a:latin typeface="Playfair Display"/>
                <a:ea typeface="Playfair Display"/>
                <a:cs typeface="Playfair Display"/>
                <a:sym typeface="Playfair Display"/>
              </a:rPr>
              <a:t>Today’s Lesson Goals</a:t>
            </a:r>
            <a:endParaRPr sz="2800">
              <a:solidFill>
                <a:srgbClr val="000000"/>
              </a:solidFill>
              <a:latin typeface="Playfair Display"/>
              <a:ea typeface="Playfair Display"/>
              <a:cs typeface="Playfair Display"/>
              <a:sym typeface="Playfair Display"/>
            </a:endParaRPr>
          </a:p>
        </p:txBody>
      </p:sp>
      <p:sp>
        <p:nvSpPr>
          <p:cNvPr id="262" name="Google Shape;262;p45"/>
          <p:cNvSpPr/>
          <p:nvPr/>
        </p:nvSpPr>
        <p:spPr>
          <a:xfrm>
            <a:off x="557811" y="3799190"/>
            <a:ext cx="472970" cy="472956"/>
          </a:xfrm>
          <a:custGeom>
            <a:rect b="b" l="l" r="r" t="t"/>
            <a:pathLst>
              <a:path extrusionOk="0" h="19326" w="19516">
                <a:moveTo>
                  <a:pt x="15929" y="1934"/>
                </a:moveTo>
                <a:lnTo>
                  <a:pt x="15929" y="2834"/>
                </a:lnTo>
                <a:cubicBezTo>
                  <a:pt x="15929" y="3145"/>
                  <a:pt x="16182" y="3398"/>
                  <a:pt x="16496" y="3398"/>
                </a:cubicBezTo>
                <a:lnTo>
                  <a:pt x="17393" y="3398"/>
                </a:lnTo>
                <a:lnTo>
                  <a:pt x="16261" y="4531"/>
                </a:lnTo>
                <a:lnTo>
                  <a:pt x="14796" y="4531"/>
                </a:lnTo>
                <a:lnTo>
                  <a:pt x="14796" y="3066"/>
                </a:lnTo>
                <a:lnTo>
                  <a:pt x="15929" y="1934"/>
                </a:lnTo>
                <a:close/>
                <a:moveTo>
                  <a:pt x="9663" y="7927"/>
                </a:moveTo>
                <a:cubicBezTo>
                  <a:pt x="9926" y="7927"/>
                  <a:pt x="10183" y="7991"/>
                  <a:pt x="10418" y="8109"/>
                </a:cubicBezTo>
                <a:lnTo>
                  <a:pt x="9262" y="9262"/>
                </a:lnTo>
                <a:cubicBezTo>
                  <a:pt x="9041" y="9485"/>
                  <a:pt x="9041" y="9842"/>
                  <a:pt x="9262" y="10065"/>
                </a:cubicBezTo>
                <a:cubicBezTo>
                  <a:pt x="9372" y="10175"/>
                  <a:pt x="9517" y="10231"/>
                  <a:pt x="9662" y="10231"/>
                </a:cubicBezTo>
                <a:cubicBezTo>
                  <a:pt x="9807" y="10231"/>
                  <a:pt x="9952" y="10175"/>
                  <a:pt x="10062" y="10065"/>
                </a:cubicBezTo>
                <a:lnTo>
                  <a:pt x="11218" y="8909"/>
                </a:lnTo>
                <a:cubicBezTo>
                  <a:pt x="11336" y="9141"/>
                  <a:pt x="11399" y="9401"/>
                  <a:pt x="11399" y="9664"/>
                </a:cubicBezTo>
                <a:cubicBezTo>
                  <a:pt x="11399" y="10585"/>
                  <a:pt x="10605" y="11364"/>
                  <a:pt x="9663" y="11364"/>
                </a:cubicBezTo>
                <a:cubicBezTo>
                  <a:pt x="8721" y="11364"/>
                  <a:pt x="7927" y="10585"/>
                  <a:pt x="7927" y="9664"/>
                </a:cubicBezTo>
                <a:cubicBezTo>
                  <a:pt x="7927" y="8722"/>
                  <a:pt x="8721" y="7927"/>
                  <a:pt x="9663" y="7927"/>
                </a:cubicBezTo>
                <a:close/>
                <a:moveTo>
                  <a:pt x="9663" y="5663"/>
                </a:moveTo>
                <a:cubicBezTo>
                  <a:pt x="10527" y="5666"/>
                  <a:pt x="11363" y="5953"/>
                  <a:pt x="12049" y="6478"/>
                </a:cubicBezTo>
                <a:lnTo>
                  <a:pt x="11242" y="7287"/>
                </a:lnTo>
                <a:cubicBezTo>
                  <a:pt x="10777" y="6967"/>
                  <a:pt x="10228" y="6798"/>
                  <a:pt x="9663" y="6795"/>
                </a:cubicBezTo>
                <a:cubicBezTo>
                  <a:pt x="8108" y="6795"/>
                  <a:pt x="6795" y="8109"/>
                  <a:pt x="6795" y="9664"/>
                </a:cubicBezTo>
                <a:cubicBezTo>
                  <a:pt x="6795" y="10422"/>
                  <a:pt x="7103" y="11143"/>
                  <a:pt x="7649" y="11669"/>
                </a:cubicBezTo>
                <a:cubicBezTo>
                  <a:pt x="8208" y="12220"/>
                  <a:pt x="8935" y="12495"/>
                  <a:pt x="9663" y="12495"/>
                </a:cubicBezTo>
                <a:cubicBezTo>
                  <a:pt x="10391" y="12495"/>
                  <a:pt x="11119" y="12220"/>
                  <a:pt x="11677" y="11669"/>
                </a:cubicBezTo>
                <a:cubicBezTo>
                  <a:pt x="12224" y="11143"/>
                  <a:pt x="12532" y="10422"/>
                  <a:pt x="12532" y="9664"/>
                </a:cubicBezTo>
                <a:cubicBezTo>
                  <a:pt x="12529" y="9099"/>
                  <a:pt x="12360" y="8549"/>
                  <a:pt x="12043" y="8084"/>
                </a:cubicBezTo>
                <a:lnTo>
                  <a:pt x="12849" y="7278"/>
                </a:lnTo>
                <a:cubicBezTo>
                  <a:pt x="13374" y="7964"/>
                  <a:pt x="13661" y="8800"/>
                  <a:pt x="13664" y="9664"/>
                </a:cubicBezTo>
                <a:cubicBezTo>
                  <a:pt x="13664" y="11850"/>
                  <a:pt x="11870" y="13628"/>
                  <a:pt x="9663" y="13628"/>
                </a:cubicBezTo>
                <a:cubicBezTo>
                  <a:pt x="7456" y="13628"/>
                  <a:pt x="5662" y="11850"/>
                  <a:pt x="5662" y="9664"/>
                </a:cubicBezTo>
                <a:cubicBezTo>
                  <a:pt x="5662" y="7496"/>
                  <a:pt x="7495" y="5663"/>
                  <a:pt x="9663" y="5663"/>
                </a:cubicBezTo>
                <a:close/>
                <a:moveTo>
                  <a:pt x="9676" y="3398"/>
                </a:moveTo>
                <a:cubicBezTo>
                  <a:pt x="11130" y="3398"/>
                  <a:pt x="12541" y="3902"/>
                  <a:pt x="13664" y="4826"/>
                </a:cubicBezTo>
                <a:lnTo>
                  <a:pt x="13664" y="4863"/>
                </a:lnTo>
                <a:lnTo>
                  <a:pt x="12861" y="5663"/>
                </a:lnTo>
                <a:cubicBezTo>
                  <a:pt x="11911" y="4901"/>
                  <a:pt x="10770" y="4528"/>
                  <a:pt x="9634" y="4528"/>
                </a:cubicBezTo>
                <a:cubicBezTo>
                  <a:pt x="8214" y="4528"/>
                  <a:pt x="6803" y="5111"/>
                  <a:pt x="5786" y="6246"/>
                </a:cubicBezTo>
                <a:cubicBezTo>
                  <a:pt x="3959" y="8287"/>
                  <a:pt x="4047" y="11403"/>
                  <a:pt x="5985" y="13341"/>
                </a:cubicBezTo>
                <a:cubicBezTo>
                  <a:pt x="6991" y="14346"/>
                  <a:pt x="8313" y="14852"/>
                  <a:pt x="9638" y="14852"/>
                </a:cubicBezTo>
                <a:cubicBezTo>
                  <a:pt x="10866" y="14852"/>
                  <a:pt x="12096" y="14417"/>
                  <a:pt x="13078" y="13538"/>
                </a:cubicBezTo>
                <a:cubicBezTo>
                  <a:pt x="15119" y="11711"/>
                  <a:pt x="15376" y="8604"/>
                  <a:pt x="13664" y="6463"/>
                </a:cubicBezTo>
                <a:lnTo>
                  <a:pt x="14464" y="5663"/>
                </a:lnTo>
                <a:lnTo>
                  <a:pt x="14503" y="5663"/>
                </a:lnTo>
                <a:cubicBezTo>
                  <a:pt x="15430" y="6789"/>
                  <a:pt x="15935" y="8205"/>
                  <a:pt x="15929" y="9664"/>
                </a:cubicBezTo>
                <a:cubicBezTo>
                  <a:pt x="15929" y="13100"/>
                  <a:pt x="13117" y="15893"/>
                  <a:pt x="9663" y="15893"/>
                </a:cubicBezTo>
                <a:cubicBezTo>
                  <a:pt x="6209" y="15893"/>
                  <a:pt x="3398" y="13100"/>
                  <a:pt x="3398" y="9664"/>
                </a:cubicBezTo>
                <a:cubicBezTo>
                  <a:pt x="3398" y="6209"/>
                  <a:pt x="6209" y="3398"/>
                  <a:pt x="9663" y="3398"/>
                </a:cubicBezTo>
                <a:cubicBezTo>
                  <a:pt x="9668" y="3398"/>
                  <a:pt x="9672" y="3398"/>
                  <a:pt x="9676" y="3398"/>
                </a:cubicBezTo>
                <a:close/>
                <a:moveTo>
                  <a:pt x="9663" y="1134"/>
                </a:moveTo>
                <a:cubicBezTo>
                  <a:pt x="11176" y="1134"/>
                  <a:pt x="12661" y="1532"/>
                  <a:pt x="13975" y="2287"/>
                </a:cubicBezTo>
                <a:lnTo>
                  <a:pt x="13830" y="2432"/>
                </a:lnTo>
                <a:cubicBezTo>
                  <a:pt x="13724" y="2538"/>
                  <a:pt x="13664" y="2683"/>
                  <a:pt x="13664" y="2834"/>
                </a:cubicBezTo>
                <a:lnTo>
                  <a:pt x="13664" y="3428"/>
                </a:lnTo>
                <a:cubicBezTo>
                  <a:pt x="12473" y="2670"/>
                  <a:pt x="11090" y="2266"/>
                  <a:pt x="9679" y="2266"/>
                </a:cubicBezTo>
                <a:cubicBezTo>
                  <a:pt x="9674" y="2266"/>
                  <a:pt x="9668" y="2266"/>
                  <a:pt x="9663" y="2266"/>
                </a:cubicBezTo>
                <a:cubicBezTo>
                  <a:pt x="7701" y="2266"/>
                  <a:pt x="5847" y="3039"/>
                  <a:pt x="4443" y="4443"/>
                </a:cubicBezTo>
                <a:cubicBezTo>
                  <a:pt x="3039" y="5847"/>
                  <a:pt x="2266" y="7701"/>
                  <a:pt x="2266" y="9664"/>
                </a:cubicBezTo>
                <a:cubicBezTo>
                  <a:pt x="2266" y="11626"/>
                  <a:pt x="3039" y="13474"/>
                  <a:pt x="4443" y="14866"/>
                </a:cubicBezTo>
                <a:cubicBezTo>
                  <a:pt x="5886" y="16305"/>
                  <a:pt x="7775" y="17024"/>
                  <a:pt x="9663" y="17024"/>
                </a:cubicBezTo>
                <a:cubicBezTo>
                  <a:pt x="11552" y="17024"/>
                  <a:pt x="13441" y="16305"/>
                  <a:pt x="14884" y="14866"/>
                </a:cubicBezTo>
                <a:cubicBezTo>
                  <a:pt x="16288" y="13474"/>
                  <a:pt x="17061" y="11626"/>
                  <a:pt x="17061" y="9664"/>
                </a:cubicBezTo>
                <a:cubicBezTo>
                  <a:pt x="17064" y="8248"/>
                  <a:pt x="16659" y="6859"/>
                  <a:pt x="15898" y="5663"/>
                </a:cubicBezTo>
                <a:lnTo>
                  <a:pt x="16496" y="5663"/>
                </a:lnTo>
                <a:cubicBezTo>
                  <a:pt x="16644" y="5663"/>
                  <a:pt x="16789" y="5602"/>
                  <a:pt x="16895" y="5497"/>
                </a:cubicBezTo>
                <a:lnTo>
                  <a:pt x="17040" y="5352"/>
                </a:lnTo>
                <a:cubicBezTo>
                  <a:pt x="17795" y="6665"/>
                  <a:pt x="18193" y="8151"/>
                  <a:pt x="18193" y="9664"/>
                </a:cubicBezTo>
                <a:cubicBezTo>
                  <a:pt x="18193" y="14368"/>
                  <a:pt x="14367" y="18194"/>
                  <a:pt x="9663" y="18194"/>
                </a:cubicBezTo>
                <a:cubicBezTo>
                  <a:pt x="4959" y="18194"/>
                  <a:pt x="1133" y="14368"/>
                  <a:pt x="1133" y="9664"/>
                </a:cubicBezTo>
                <a:cubicBezTo>
                  <a:pt x="1133" y="4959"/>
                  <a:pt x="4959" y="1134"/>
                  <a:pt x="9663" y="1134"/>
                </a:cubicBezTo>
                <a:close/>
                <a:moveTo>
                  <a:pt x="16491" y="0"/>
                </a:moveTo>
                <a:cubicBezTo>
                  <a:pt x="16352" y="0"/>
                  <a:pt x="16210" y="52"/>
                  <a:pt x="16095" y="167"/>
                </a:cubicBezTo>
                <a:lnTo>
                  <a:pt x="14799" y="1463"/>
                </a:lnTo>
                <a:cubicBezTo>
                  <a:pt x="13256" y="509"/>
                  <a:pt x="11478" y="4"/>
                  <a:pt x="9663" y="1"/>
                </a:cubicBezTo>
                <a:cubicBezTo>
                  <a:pt x="7094" y="1"/>
                  <a:pt x="4669" y="1010"/>
                  <a:pt x="2839" y="2840"/>
                </a:cubicBezTo>
                <a:cubicBezTo>
                  <a:pt x="1009" y="4669"/>
                  <a:pt x="1" y="7094"/>
                  <a:pt x="1" y="9664"/>
                </a:cubicBezTo>
                <a:cubicBezTo>
                  <a:pt x="1" y="12233"/>
                  <a:pt x="1009" y="14658"/>
                  <a:pt x="2839" y="16488"/>
                </a:cubicBezTo>
                <a:cubicBezTo>
                  <a:pt x="4669" y="18317"/>
                  <a:pt x="7094" y="19326"/>
                  <a:pt x="9663" y="19326"/>
                </a:cubicBezTo>
                <a:cubicBezTo>
                  <a:pt x="12233" y="19326"/>
                  <a:pt x="14657" y="18317"/>
                  <a:pt x="16487" y="16488"/>
                </a:cubicBezTo>
                <a:cubicBezTo>
                  <a:pt x="18317" y="14658"/>
                  <a:pt x="19325" y="12233"/>
                  <a:pt x="19325" y="9664"/>
                </a:cubicBezTo>
                <a:cubicBezTo>
                  <a:pt x="19322" y="7849"/>
                  <a:pt x="18818" y="6070"/>
                  <a:pt x="17864" y="4528"/>
                </a:cubicBezTo>
                <a:lnTo>
                  <a:pt x="19159" y="3232"/>
                </a:lnTo>
                <a:cubicBezTo>
                  <a:pt x="19516" y="2876"/>
                  <a:pt x="19265" y="2266"/>
                  <a:pt x="18761" y="2266"/>
                </a:cubicBezTo>
                <a:lnTo>
                  <a:pt x="17061" y="2266"/>
                </a:lnTo>
                <a:lnTo>
                  <a:pt x="17061" y="569"/>
                </a:lnTo>
                <a:cubicBezTo>
                  <a:pt x="17061" y="226"/>
                  <a:pt x="16782" y="0"/>
                  <a:pt x="16491" y="0"/>
                </a:cubicBezTo>
                <a:close/>
              </a:path>
            </a:pathLst>
          </a:custGeom>
          <a:solidFill>
            <a:srgbClr val="E91D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263" name="Google Shape;263;p45"/>
          <p:cNvSpPr/>
          <p:nvPr/>
        </p:nvSpPr>
        <p:spPr>
          <a:xfrm>
            <a:off x="557811" y="2335265"/>
            <a:ext cx="472970" cy="472956"/>
          </a:xfrm>
          <a:custGeom>
            <a:rect b="b" l="l" r="r" t="t"/>
            <a:pathLst>
              <a:path extrusionOk="0" h="19326" w="19516">
                <a:moveTo>
                  <a:pt x="15929" y="1934"/>
                </a:moveTo>
                <a:lnTo>
                  <a:pt x="15929" y="2834"/>
                </a:lnTo>
                <a:cubicBezTo>
                  <a:pt x="15929" y="3145"/>
                  <a:pt x="16182" y="3398"/>
                  <a:pt x="16496" y="3398"/>
                </a:cubicBezTo>
                <a:lnTo>
                  <a:pt x="17393" y="3398"/>
                </a:lnTo>
                <a:lnTo>
                  <a:pt x="16261" y="4531"/>
                </a:lnTo>
                <a:lnTo>
                  <a:pt x="14796" y="4531"/>
                </a:lnTo>
                <a:lnTo>
                  <a:pt x="14796" y="3066"/>
                </a:lnTo>
                <a:lnTo>
                  <a:pt x="15929" y="1934"/>
                </a:lnTo>
                <a:close/>
                <a:moveTo>
                  <a:pt x="9663" y="7927"/>
                </a:moveTo>
                <a:cubicBezTo>
                  <a:pt x="9926" y="7927"/>
                  <a:pt x="10183" y="7991"/>
                  <a:pt x="10418" y="8109"/>
                </a:cubicBezTo>
                <a:lnTo>
                  <a:pt x="9262" y="9262"/>
                </a:lnTo>
                <a:cubicBezTo>
                  <a:pt x="9041" y="9485"/>
                  <a:pt x="9041" y="9842"/>
                  <a:pt x="9262" y="10065"/>
                </a:cubicBezTo>
                <a:cubicBezTo>
                  <a:pt x="9372" y="10175"/>
                  <a:pt x="9517" y="10231"/>
                  <a:pt x="9662" y="10231"/>
                </a:cubicBezTo>
                <a:cubicBezTo>
                  <a:pt x="9807" y="10231"/>
                  <a:pt x="9952" y="10175"/>
                  <a:pt x="10062" y="10065"/>
                </a:cubicBezTo>
                <a:lnTo>
                  <a:pt x="11218" y="8909"/>
                </a:lnTo>
                <a:cubicBezTo>
                  <a:pt x="11336" y="9141"/>
                  <a:pt x="11399" y="9401"/>
                  <a:pt x="11399" y="9664"/>
                </a:cubicBezTo>
                <a:cubicBezTo>
                  <a:pt x="11399" y="10585"/>
                  <a:pt x="10605" y="11364"/>
                  <a:pt x="9663" y="11364"/>
                </a:cubicBezTo>
                <a:cubicBezTo>
                  <a:pt x="8721" y="11364"/>
                  <a:pt x="7927" y="10585"/>
                  <a:pt x="7927" y="9664"/>
                </a:cubicBezTo>
                <a:cubicBezTo>
                  <a:pt x="7927" y="8722"/>
                  <a:pt x="8721" y="7927"/>
                  <a:pt x="9663" y="7927"/>
                </a:cubicBezTo>
                <a:close/>
                <a:moveTo>
                  <a:pt x="9663" y="5663"/>
                </a:moveTo>
                <a:cubicBezTo>
                  <a:pt x="10527" y="5666"/>
                  <a:pt x="11363" y="5953"/>
                  <a:pt x="12049" y="6478"/>
                </a:cubicBezTo>
                <a:lnTo>
                  <a:pt x="11242" y="7287"/>
                </a:lnTo>
                <a:cubicBezTo>
                  <a:pt x="10777" y="6967"/>
                  <a:pt x="10228" y="6798"/>
                  <a:pt x="9663" y="6795"/>
                </a:cubicBezTo>
                <a:cubicBezTo>
                  <a:pt x="8108" y="6795"/>
                  <a:pt x="6795" y="8109"/>
                  <a:pt x="6795" y="9664"/>
                </a:cubicBezTo>
                <a:cubicBezTo>
                  <a:pt x="6795" y="10422"/>
                  <a:pt x="7103" y="11143"/>
                  <a:pt x="7649" y="11669"/>
                </a:cubicBezTo>
                <a:cubicBezTo>
                  <a:pt x="8208" y="12220"/>
                  <a:pt x="8935" y="12495"/>
                  <a:pt x="9663" y="12495"/>
                </a:cubicBezTo>
                <a:cubicBezTo>
                  <a:pt x="10391" y="12495"/>
                  <a:pt x="11119" y="12220"/>
                  <a:pt x="11677" y="11669"/>
                </a:cubicBezTo>
                <a:cubicBezTo>
                  <a:pt x="12224" y="11143"/>
                  <a:pt x="12532" y="10422"/>
                  <a:pt x="12532" y="9664"/>
                </a:cubicBezTo>
                <a:cubicBezTo>
                  <a:pt x="12529" y="9099"/>
                  <a:pt x="12360" y="8549"/>
                  <a:pt x="12043" y="8084"/>
                </a:cubicBezTo>
                <a:lnTo>
                  <a:pt x="12849" y="7278"/>
                </a:lnTo>
                <a:cubicBezTo>
                  <a:pt x="13374" y="7964"/>
                  <a:pt x="13661" y="8800"/>
                  <a:pt x="13664" y="9664"/>
                </a:cubicBezTo>
                <a:cubicBezTo>
                  <a:pt x="13664" y="11850"/>
                  <a:pt x="11870" y="13628"/>
                  <a:pt x="9663" y="13628"/>
                </a:cubicBezTo>
                <a:cubicBezTo>
                  <a:pt x="7456" y="13628"/>
                  <a:pt x="5662" y="11850"/>
                  <a:pt x="5662" y="9664"/>
                </a:cubicBezTo>
                <a:cubicBezTo>
                  <a:pt x="5662" y="7496"/>
                  <a:pt x="7495" y="5663"/>
                  <a:pt x="9663" y="5663"/>
                </a:cubicBezTo>
                <a:close/>
                <a:moveTo>
                  <a:pt x="9676" y="3398"/>
                </a:moveTo>
                <a:cubicBezTo>
                  <a:pt x="11130" y="3398"/>
                  <a:pt x="12541" y="3902"/>
                  <a:pt x="13664" y="4826"/>
                </a:cubicBezTo>
                <a:lnTo>
                  <a:pt x="13664" y="4863"/>
                </a:lnTo>
                <a:lnTo>
                  <a:pt x="12861" y="5663"/>
                </a:lnTo>
                <a:cubicBezTo>
                  <a:pt x="11911" y="4901"/>
                  <a:pt x="10770" y="4528"/>
                  <a:pt x="9634" y="4528"/>
                </a:cubicBezTo>
                <a:cubicBezTo>
                  <a:pt x="8214" y="4528"/>
                  <a:pt x="6803" y="5111"/>
                  <a:pt x="5786" y="6246"/>
                </a:cubicBezTo>
                <a:cubicBezTo>
                  <a:pt x="3959" y="8287"/>
                  <a:pt x="4047" y="11403"/>
                  <a:pt x="5985" y="13341"/>
                </a:cubicBezTo>
                <a:cubicBezTo>
                  <a:pt x="6991" y="14346"/>
                  <a:pt x="8313" y="14852"/>
                  <a:pt x="9638" y="14852"/>
                </a:cubicBezTo>
                <a:cubicBezTo>
                  <a:pt x="10866" y="14852"/>
                  <a:pt x="12096" y="14417"/>
                  <a:pt x="13078" y="13538"/>
                </a:cubicBezTo>
                <a:cubicBezTo>
                  <a:pt x="15119" y="11711"/>
                  <a:pt x="15376" y="8604"/>
                  <a:pt x="13664" y="6463"/>
                </a:cubicBezTo>
                <a:lnTo>
                  <a:pt x="14464" y="5663"/>
                </a:lnTo>
                <a:lnTo>
                  <a:pt x="14503" y="5663"/>
                </a:lnTo>
                <a:cubicBezTo>
                  <a:pt x="15430" y="6789"/>
                  <a:pt x="15935" y="8205"/>
                  <a:pt x="15929" y="9664"/>
                </a:cubicBezTo>
                <a:cubicBezTo>
                  <a:pt x="15929" y="13100"/>
                  <a:pt x="13117" y="15893"/>
                  <a:pt x="9663" y="15893"/>
                </a:cubicBezTo>
                <a:cubicBezTo>
                  <a:pt x="6209" y="15893"/>
                  <a:pt x="3398" y="13100"/>
                  <a:pt x="3398" y="9664"/>
                </a:cubicBezTo>
                <a:cubicBezTo>
                  <a:pt x="3398" y="6209"/>
                  <a:pt x="6209" y="3398"/>
                  <a:pt x="9663" y="3398"/>
                </a:cubicBezTo>
                <a:cubicBezTo>
                  <a:pt x="9668" y="3398"/>
                  <a:pt x="9672" y="3398"/>
                  <a:pt x="9676" y="3398"/>
                </a:cubicBezTo>
                <a:close/>
                <a:moveTo>
                  <a:pt x="9663" y="1134"/>
                </a:moveTo>
                <a:cubicBezTo>
                  <a:pt x="11176" y="1134"/>
                  <a:pt x="12661" y="1532"/>
                  <a:pt x="13975" y="2287"/>
                </a:cubicBezTo>
                <a:lnTo>
                  <a:pt x="13830" y="2432"/>
                </a:lnTo>
                <a:cubicBezTo>
                  <a:pt x="13724" y="2538"/>
                  <a:pt x="13664" y="2683"/>
                  <a:pt x="13664" y="2834"/>
                </a:cubicBezTo>
                <a:lnTo>
                  <a:pt x="13664" y="3428"/>
                </a:lnTo>
                <a:cubicBezTo>
                  <a:pt x="12473" y="2670"/>
                  <a:pt x="11090" y="2266"/>
                  <a:pt x="9679" y="2266"/>
                </a:cubicBezTo>
                <a:cubicBezTo>
                  <a:pt x="9674" y="2266"/>
                  <a:pt x="9668" y="2266"/>
                  <a:pt x="9663" y="2266"/>
                </a:cubicBezTo>
                <a:cubicBezTo>
                  <a:pt x="7701" y="2266"/>
                  <a:pt x="5847" y="3039"/>
                  <a:pt x="4443" y="4443"/>
                </a:cubicBezTo>
                <a:cubicBezTo>
                  <a:pt x="3039" y="5847"/>
                  <a:pt x="2266" y="7701"/>
                  <a:pt x="2266" y="9664"/>
                </a:cubicBezTo>
                <a:cubicBezTo>
                  <a:pt x="2266" y="11626"/>
                  <a:pt x="3039" y="13474"/>
                  <a:pt x="4443" y="14866"/>
                </a:cubicBezTo>
                <a:cubicBezTo>
                  <a:pt x="5886" y="16305"/>
                  <a:pt x="7775" y="17024"/>
                  <a:pt x="9663" y="17024"/>
                </a:cubicBezTo>
                <a:cubicBezTo>
                  <a:pt x="11552" y="17024"/>
                  <a:pt x="13441" y="16305"/>
                  <a:pt x="14884" y="14866"/>
                </a:cubicBezTo>
                <a:cubicBezTo>
                  <a:pt x="16288" y="13474"/>
                  <a:pt x="17061" y="11626"/>
                  <a:pt x="17061" y="9664"/>
                </a:cubicBezTo>
                <a:cubicBezTo>
                  <a:pt x="17064" y="8248"/>
                  <a:pt x="16659" y="6859"/>
                  <a:pt x="15898" y="5663"/>
                </a:cubicBezTo>
                <a:lnTo>
                  <a:pt x="16496" y="5663"/>
                </a:lnTo>
                <a:cubicBezTo>
                  <a:pt x="16644" y="5663"/>
                  <a:pt x="16789" y="5602"/>
                  <a:pt x="16895" y="5497"/>
                </a:cubicBezTo>
                <a:lnTo>
                  <a:pt x="17040" y="5352"/>
                </a:lnTo>
                <a:cubicBezTo>
                  <a:pt x="17795" y="6665"/>
                  <a:pt x="18193" y="8151"/>
                  <a:pt x="18193" y="9664"/>
                </a:cubicBezTo>
                <a:cubicBezTo>
                  <a:pt x="18193" y="14368"/>
                  <a:pt x="14367" y="18194"/>
                  <a:pt x="9663" y="18194"/>
                </a:cubicBezTo>
                <a:cubicBezTo>
                  <a:pt x="4959" y="18194"/>
                  <a:pt x="1133" y="14368"/>
                  <a:pt x="1133" y="9664"/>
                </a:cubicBezTo>
                <a:cubicBezTo>
                  <a:pt x="1133" y="4959"/>
                  <a:pt x="4959" y="1134"/>
                  <a:pt x="9663" y="1134"/>
                </a:cubicBezTo>
                <a:close/>
                <a:moveTo>
                  <a:pt x="16491" y="0"/>
                </a:moveTo>
                <a:cubicBezTo>
                  <a:pt x="16352" y="0"/>
                  <a:pt x="16210" y="52"/>
                  <a:pt x="16095" y="167"/>
                </a:cubicBezTo>
                <a:lnTo>
                  <a:pt x="14799" y="1463"/>
                </a:lnTo>
                <a:cubicBezTo>
                  <a:pt x="13256" y="509"/>
                  <a:pt x="11478" y="4"/>
                  <a:pt x="9663" y="1"/>
                </a:cubicBezTo>
                <a:cubicBezTo>
                  <a:pt x="7094" y="1"/>
                  <a:pt x="4669" y="1010"/>
                  <a:pt x="2839" y="2840"/>
                </a:cubicBezTo>
                <a:cubicBezTo>
                  <a:pt x="1009" y="4669"/>
                  <a:pt x="1" y="7094"/>
                  <a:pt x="1" y="9664"/>
                </a:cubicBezTo>
                <a:cubicBezTo>
                  <a:pt x="1" y="12233"/>
                  <a:pt x="1009" y="14658"/>
                  <a:pt x="2839" y="16488"/>
                </a:cubicBezTo>
                <a:cubicBezTo>
                  <a:pt x="4669" y="18317"/>
                  <a:pt x="7094" y="19326"/>
                  <a:pt x="9663" y="19326"/>
                </a:cubicBezTo>
                <a:cubicBezTo>
                  <a:pt x="12233" y="19326"/>
                  <a:pt x="14657" y="18317"/>
                  <a:pt x="16487" y="16488"/>
                </a:cubicBezTo>
                <a:cubicBezTo>
                  <a:pt x="18317" y="14658"/>
                  <a:pt x="19325" y="12233"/>
                  <a:pt x="19325" y="9664"/>
                </a:cubicBezTo>
                <a:cubicBezTo>
                  <a:pt x="19322" y="7849"/>
                  <a:pt x="18818" y="6070"/>
                  <a:pt x="17864" y="4528"/>
                </a:cubicBezTo>
                <a:lnTo>
                  <a:pt x="19159" y="3232"/>
                </a:lnTo>
                <a:cubicBezTo>
                  <a:pt x="19516" y="2876"/>
                  <a:pt x="19265" y="2266"/>
                  <a:pt x="18761" y="2266"/>
                </a:cubicBezTo>
                <a:lnTo>
                  <a:pt x="17061" y="2266"/>
                </a:lnTo>
                <a:lnTo>
                  <a:pt x="17061" y="569"/>
                </a:lnTo>
                <a:cubicBezTo>
                  <a:pt x="17061" y="226"/>
                  <a:pt x="16782" y="0"/>
                  <a:pt x="16491" y="0"/>
                </a:cubicBezTo>
                <a:close/>
              </a:path>
            </a:pathLst>
          </a:custGeom>
          <a:solidFill>
            <a:srgbClr val="5E2B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264" name="Google Shape;264;p45"/>
          <p:cNvSpPr txBox="1"/>
          <p:nvPr/>
        </p:nvSpPr>
        <p:spPr>
          <a:xfrm>
            <a:off x="1094643" y="2309636"/>
            <a:ext cx="7685400" cy="47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Cambria"/>
                <a:ea typeface="Cambria"/>
                <a:cs typeface="Cambria"/>
                <a:sym typeface="Cambria"/>
              </a:rPr>
              <a:t>Students will explore how an international conflict can impact global health and explore advocacy approaches to raise awareness about this issue.  They will connect their reading of </a:t>
            </a:r>
            <a:r>
              <a:rPr i="1" lang="en" sz="1800">
                <a:solidFill>
                  <a:schemeClr val="dk1"/>
                </a:solidFill>
                <a:latin typeface="Cambria"/>
                <a:ea typeface="Cambria"/>
                <a:cs typeface="Cambria"/>
                <a:sym typeface="Cambria"/>
              </a:rPr>
              <a:t>BSG</a:t>
            </a:r>
            <a:r>
              <a:rPr lang="en" sz="1800">
                <a:solidFill>
                  <a:schemeClr val="dk1"/>
                </a:solidFill>
                <a:latin typeface="Cambria"/>
                <a:ea typeface="Cambria"/>
                <a:cs typeface="Cambria"/>
                <a:sym typeface="Cambria"/>
              </a:rPr>
              <a:t> to a more contemporary global health issue.</a:t>
            </a:r>
            <a:endParaRPr sz="2700" strike="sngStrike">
              <a:solidFill>
                <a:schemeClr val="dk1"/>
              </a:solidFill>
              <a:latin typeface="Cambria"/>
              <a:ea typeface="Cambria"/>
              <a:cs typeface="Cambria"/>
              <a:sym typeface="Cambria"/>
            </a:endParaRPr>
          </a:p>
        </p:txBody>
      </p:sp>
      <p:sp>
        <p:nvSpPr>
          <p:cNvPr id="265" name="Google Shape;265;p45"/>
          <p:cNvSpPr txBox="1"/>
          <p:nvPr/>
        </p:nvSpPr>
        <p:spPr>
          <a:xfrm>
            <a:off x="1094650" y="3723496"/>
            <a:ext cx="7516200" cy="878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900">
                <a:solidFill>
                  <a:schemeClr val="dk1"/>
                </a:solidFill>
                <a:latin typeface="Cambria"/>
                <a:ea typeface="Cambria"/>
                <a:cs typeface="Cambria"/>
                <a:sym typeface="Cambria"/>
              </a:rPr>
              <a:t>Students will read an under-reported story and use Harvard Project Zero thinking routines to reflect on and discuss the story.  They will also draft an advocacy piece to explain the significance of their findings.</a:t>
            </a:r>
            <a:endParaRPr sz="1900">
              <a:latin typeface="Cambria"/>
              <a:ea typeface="Cambria"/>
              <a:cs typeface="Cambria"/>
              <a:sym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69" name="Shape 269"/>
        <p:cNvGrpSpPr/>
        <p:nvPr/>
      </p:nvGrpSpPr>
      <p:grpSpPr>
        <a:xfrm>
          <a:off x="0" y="0"/>
          <a:ext cx="0" cy="0"/>
          <a:chOff x="0" y="0"/>
          <a:chExt cx="0" cy="0"/>
        </a:xfrm>
      </p:grpSpPr>
      <p:sp>
        <p:nvSpPr>
          <p:cNvPr id="270" name="Google Shape;270;p46"/>
          <p:cNvSpPr txBox="1"/>
          <p:nvPr>
            <p:ph idx="1" type="body"/>
          </p:nvPr>
        </p:nvSpPr>
        <p:spPr>
          <a:xfrm>
            <a:off x="218925" y="480168"/>
            <a:ext cx="3372300" cy="326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700">
                <a:solidFill>
                  <a:srgbClr val="1A1A1A"/>
                </a:solidFill>
                <a:latin typeface="Cambria"/>
                <a:ea typeface="Cambria"/>
                <a:cs typeface="Cambria"/>
                <a:sym typeface="Cambria"/>
              </a:rPr>
              <a:t>In </a:t>
            </a:r>
            <a:endParaRPr b="1" sz="2700">
              <a:solidFill>
                <a:srgbClr val="1A1A1A"/>
              </a:solidFill>
              <a:latin typeface="Cambria"/>
              <a:ea typeface="Cambria"/>
              <a:cs typeface="Cambria"/>
              <a:sym typeface="Cambria"/>
            </a:endParaRPr>
          </a:p>
          <a:p>
            <a:pPr indent="0" lvl="0" marL="0" rtl="0" algn="l">
              <a:spcBef>
                <a:spcPts val="0"/>
              </a:spcBef>
              <a:spcAft>
                <a:spcPts val="0"/>
              </a:spcAft>
              <a:buNone/>
            </a:pPr>
            <a:r>
              <a:rPr b="1" lang="en" sz="2700">
                <a:solidFill>
                  <a:srgbClr val="1A1A1A"/>
                </a:solidFill>
                <a:latin typeface="Cambria"/>
                <a:ea typeface="Cambria"/>
                <a:cs typeface="Cambria"/>
                <a:sym typeface="Cambria"/>
              </a:rPr>
              <a:t>World </a:t>
            </a:r>
            <a:endParaRPr b="1" sz="2700">
              <a:solidFill>
                <a:srgbClr val="1A1A1A"/>
              </a:solidFill>
              <a:latin typeface="Cambria"/>
              <a:ea typeface="Cambria"/>
              <a:cs typeface="Cambria"/>
              <a:sym typeface="Cambria"/>
            </a:endParaRPr>
          </a:p>
          <a:p>
            <a:pPr indent="0" lvl="0" marL="0" rtl="0" algn="l">
              <a:spcBef>
                <a:spcPts val="0"/>
              </a:spcBef>
              <a:spcAft>
                <a:spcPts val="0"/>
              </a:spcAft>
              <a:buNone/>
            </a:pPr>
            <a:r>
              <a:rPr b="1" lang="en" sz="2700">
                <a:solidFill>
                  <a:srgbClr val="1A1A1A"/>
                </a:solidFill>
                <a:latin typeface="Cambria"/>
                <a:ea typeface="Cambria"/>
                <a:cs typeface="Cambria"/>
                <a:sym typeface="Cambria"/>
              </a:rPr>
              <a:t>News</a:t>
            </a:r>
            <a:endParaRPr b="1" sz="2700">
              <a:solidFill>
                <a:srgbClr val="1A1A1A"/>
              </a:solidFill>
              <a:latin typeface="Cambria"/>
              <a:ea typeface="Cambria"/>
              <a:cs typeface="Cambria"/>
              <a:sym typeface="Cambria"/>
            </a:endParaRPr>
          </a:p>
          <a:p>
            <a:pPr indent="0" lvl="0" marL="0" rtl="0" algn="l">
              <a:spcBef>
                <a:spcPts val="0"/>
              </a:spcBef>
              <a:spcAft>
                <a:spcPts val="0"/>
              </a:spcAft>
              <a:buNone/>
            </a:pPr>
            <a:r>
              <a:t/>
            </a:r>
            <a:endParaRPr b="1" sz="2700">
              <a:solidFill>
                <a:srgbClr val="1A1A1A"/>
              </a:solidFill>
              <a:latin typeface="Cambria"/>
              <a:ea typeface="Cambria"/>
              <a:cs typeface="Cambria"/>
              <a:sym typeface="Cambria"/>
            </a:endParaRPr>
          </a:p>
        </p:txBody>
      </p:sp>
      <p:pic>
        <p:nvPicPr>
          <p:cNvPr id="271" name="Google Shape;271;p46"/>
          <p:cNvPicPr preferRelativeResize="0"/>
          <p:nvPr/>
        </p:nvPicPr>
        <p:blipFill>
          <a:blip r:embed="rId3">
            <a:alphaModFix/>
          </a:blip>
          <a:stretch>
            <a:fillRect/>
          </a:stretch>
        </p:blipFill>
        <p:spPr>
          <a:xfrm>
            <a:off x="1676275" y="1423700"/>
            <a:ext cx="6944975" cy="2957126"/>
          </a:xfrm>
          <a:prstGeom prst="rect">
            <a:avLst/>
          </a:prstGeom>
          <a:noFill/>
          <a:ln>
            <a:noFill/>
          </a:ln>
        </p:spPr>
      </p:pic>
      <p:sp>
        <p:nvSpPr>
          <p:cNvPr id="272" name="Google Shape;272;p46"/>
          <p:cNvSpPr txBox="1"/>
          <p:nvPr/>
        </p:nvSpPr>
        <p:spPr>
          <a:xfrm>
            <a:off x="884225" y="3935450"/>
            <a:ext cx="7983000" cy="82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400"/>
              </a:spcBef>
              <a:spcAft>
                <a:spcPts val="0"/>
              </a:spcAft>
              <a:buClr>
                <a:schemeClr val="dk1"/>
              </a:buClr>
              <a:buSzPts val="1100"/>
              <a:buFont typeface="Arial"/>
              <a:buNone/>
            </a:pPr>
            <a:r>
              <a:rPr b="1" lang="en" sz="2300">
                <a:solidFill>
                  <a:schemeClr val="dk1"/>
                </a:solidFill>
                <a:highlight>
                  <a:srgbClr val="FFFFFF"/>
                </a:highlight>
              </a:rPr>
              <a:t>Mobihealth is driving a telemedicine revolution in Africa</a:t>
            </a:r>
            <a:endParaRPr b="1" sz="2300">
              <a:solidFill>
                <a:schemeClr val="dk1"/>
              </a:solidFill>
              <a:highlight>
                <a:srgbClr val="FFFFFF"/>
              </a:highlight>
            </a:endParaRPr>
          </a:p>
          <a:p>
            <a:pPr indent="0" lvl="0" marL="0" rtl="0" algn="l">
              <a:spcBef>
                <a:spcPts val="600"/>
              </a:spcBef>
              <a:spcAft>
                <a:spcPts val="0"/>
              </a:spcAft>
              <a:buNone/>
            </a:pPr>
            <a:r>
              <a:t/>
            </a:r>
            <a:endParaRPr sz="1800">
              <a:solidFill>
                <a:schemeClr val="dk2"/>
              </a:solidFill>
            </a:endParaRPr>
          </a:p>
        </p:txBody>
      </p:sp>
      <p:sp>
        <p:nvSpPr>
          <p:cNvPr id="273" name="Google Shape;273;p46"/>
          <p:cNvSpPr txBox="1"/>
          <p:nvPr/>
        </p:nvSpPr>
        <p:spPr>
          <a:xfrm>
            <a:off x="1195575" y="165800"/>
            <a:ext cx="7584600" cy="1257900"/>
          </a:xfrm>
          <a:prstGeom prst="rect">
            <a:avLst/>
          </a:prstGeom>
          <a:solidFill>
            <a:srgbClr val="F3F3F3"/>
          </a:solid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500">
                <a:solidFill>
                  <a:srgbClr val="0C0C0C"/>
                </a:solidFill>
              </a:rPr>
              <a:t>As a child growing up in northern Nigeria, Dr. Funmi Adewara experienced a severe hand injury that required multiple surgeries and frequent hospital visits.  These visits exposed her to the harsh realities of the country’s healthcare system. “I remember sitting in overcrowded waiting rooms, watching doctors stretched thin, unable to meet the needs of so many patients,” Adewara recalls..</a:t>
            </a:r>
            <a:endParaRPr sz="1500">
              <a:solidFill>
                <a:schemeClr val="dk2"/>
              </a:solidFill>
            </a:endParaRPr>
          </a:p>
        </p:txBody>
      </p:sp>
      <p:sp>
        <p:nvSpPr>
          <p:cNvPr id="274" name="Google Shape;274;p46"/>
          <p:cNvSpPr txBox="1"/>
          <p:nvPr/>
        </p:nvSpPr>
        <p:spPr>
          <a:xfrm>
            <a:off x="1320125" y="236625"/>
            <a:ext cx="7235700" cy="7473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0C0C0C"/>
                </a:solidFill>
              </a:rPr>
              <a:t>“I knew early on that healthcare wasn’t a privilege — it was a necessity, and I wanted to be part of changing the system,” she explains.</a:t>
            </a:r>
            <a:endParaRPr sz="2300">
              <a:solidFill>
                <a:schemeClr val="dk2"/>
              </a:solidFill>
            </a:endParaRPr>
          </a:p>
        </p:txBody>
      </p:sp>
      <p:sp>
        <p:nvSpPr>
          <p:cNvPr id="275" name="Google Shape;275;p46"/>
          <p:cNvSpPr txBox="1"/>
          <p:nvPr/>
        </p:nvSpPr>
        <p:spPr>
          <a:xfrm>
            <a:off x="622700" y="3997725"/>
            <a:ext cx="8157600" cy="747300"/>
          </a:xfrm>
          <a:prstGeom prst="rect">
            <a:avLst/>
          </a:prstGeom>
          <a:solidFill>
            <a:srgbClr val="EFEFE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a:solidFill>
                  <a:srgbClr val="0C0C0C"/>
                </a:solidFill>
              </a:rPr>
              <a:t>Adewara worked for 15 years in the UK’s National Health Service before founding the telemedicine platform </a:t>
            </a:r>
            <a:r>
              <a:rPr lang="en" sz="1700" u="sng">
                <a:solidFill>
                  <a:schemeClr val="hlink"/>
                </a:solidFill>
                <a:hlinkClick r:id="rId4"/>
              </a:rPr>
              <a:t>Mobihealth</a:t>
            </a:r>
            <a:r>
              <a:rPr lang="en" sz="1700">
                <a:solidFill>
                  <a:srgbClr val="0C0C0C"/>
                </a:solidFill>
              </a:rPr>
              <a:t> in 2017.</a:t>
            </a:r>
            <a:endParaRPr sz="2300">
              <a:solidFill>
                <a:schemeClr val="dk2"/>
              </a:solidFill>
            </a:endParaRPr>
          </a:p>
        </p:txBody>
      </p:sp>
      <p:sp>
        <p:nvSpPr>
          <p:cNvPr id="276" name="Google Shape;276;p46"/>
          <p:cNvSpPr txBox="1"/>
          <p:nvPr/>
        </p:nvSpPr>
        <p:spPr>
          <a:xfrm>
            <a:off x="1170669" y="186800"/>
            <a:ext cx="7833600" cy="1236900"/>
          </a:xfrm>
          <a:prstGeom prst="rect">
            <a:avLst/>
          </a:prstGeom>
          <a:solidFill>
            <a:srgbClr val="EFEFE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C0C0C"/>
                </a:solidFill>
              </a:rPr>
              <a:t>Located primarily in _________, these clinics are accessible to patients through various subscription plans, and are often financed through partnerships with global donor organizations and private donors.</a:t>
            </a:r>
            <a:endParaRPr sz="2400">
              <a:solidFill>
                <a:schemeClr val="dk2"/>
              </a:solidFill>
            </a:endParaRPr>
          </a:p>
        </p:txBody>
      </p:sp>
      <p:sp>
        <p:nvSpPr>
          <p:cNvPr id="277" name="Google Shape;277;p46"/>
          <p:cNvSpPr txBox="1"/>
          <p:nvPr/>
        </p:nvSpPr>
        <p:spPr>
          <a:xfrm>
            <a:off x="3599201" y="161901"/>
            <a:ext cx="1209300" cy="36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0000"/>
                </a:solidFill>
              </a:rPr>
              <a:t>Nigeria</a:t>
            </a:r>
            <a:endParaRPr b="1" sz="1800">
              <a:solidFill>
                <a:srgbClr val="FF0000"/>
              </a:solidFill>
            </a:endParaRPr>
          </a:p>
        </p:txBody>
      </p:sp>
      <p:pic>
        <p:nvPicPr>
          <p:cNvPr descr="Flag of Nigeria - Wikipedia" id="278" name="Google Shape;278;p46"/>
          <p:cNvPicPr preferRelativeResize="0"/>
          <p:nvPr/>
        </p:nvPicPr>
        <p:blipFill>
          <a:blip r:embed="rId5">
            <a:alphaModFix/>
          </a:blip>
          <a:stretch>
            <a:fillRect/>
          </a:stretch>
        </p:blipFill>
        <p:spPr>
          <a:xfrm>
            <a:off x="728500" y="818575"/>
            <a:ext cx="722400" cy="361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8">
                                  <p:stCondLst>
                                    <p:cond delay="0"/>
                                  </p:stCondLst>
                                  <p:childTnLst>
                                    <p:anim calcmode="lin" valueType="num">
                                      <p:cBhvr additive="base">
                                        <p:cTn dur="1000"/>
                                        <p:tgtEl>
                                          <p:spTgt spid="272"/>
                                        </p:tgtEl>
                                        <p:attrNameLst>
                                          <p:attrName>ppt_x</p:attrName>
                                        </p:attrNameLst>
                                      </p:cBhvr>
                                      <p:tavLst>
                                        <p:tav fmla="" tm="0">
                                          <p:val>
                                            <p:strVal val="#ppt_x"/>
                                          </p:val>
                                        </p:tav>
                                        <p:tav fmla="" tm="100000">
                                          <p:val>
                                            <p:strVal val="#ppt_x-1"/>
                                          </p:val>
                                        </p:tav>
                                      </p:tavLst>
                                    </p:anim>
                                    <p:set>
                                      <p:cBhvr>
                                        <p:cTn dur="1" fill="hold">
                                          <p:stCondLst>
                                            <p:cond delay="1000"/>
                                          </p:stCondLst>
                                        </p:cTn>
                                        <p:tgtEl>
                                          <p:spTgt spid="2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7"/>
          <p:cNvSpPr txBox="1"/>
          <p:nvPr>
            <p:ph idx="4294967295" type="title"/>
          </p:nvPr>
        </p:nvSpPr>
        <p:spPr>
          <a:xfrm>
            <a:off x="11" y="0"/>
            <a:ext cx="9144000" cy="623400"/>
          </a:xfrm>
          <a:prstGeom prst="rect">
            <a:avLst/>
          </a:prstGeom>
          <a:solidFill>
            <a:srgbClr val="D9EAD3"/>
          </a:solidFill>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b="1" lang="en">
                <a:solidFill>
                  <a:srgbClr val="1A1A1A"/>
                </a:solidFill>
                <a:latin typeface="Cambria"/>
                <a:ea typeface="Cambria"/>
                <a:cs typeface="Cambria"/>
                <a:sym typeface="Cambria"/>
              </a:rPr>
              <a:t>Today’s Lens: Global Health in </a:t>
            </a:r>
            <a:r>
              <a:rPr b="1" i="1" lang="en">
                <a:solidFill>
                  <a:srgbClr val="1A1A1A"/>
                </a:solidFill>
                <a:latin typeface="Cambria"/>
                <a:ea typeface="Cambria"/>
                <a:cs typeface="Cambria"/>
                <a:sym typeface="Cambria"/>
              </a:rPr>
              <a:t>Between Shades of Gray</a:t>
            </a:r>
            <a:endParaRPr b="1" i="1">
              <a:solidFill>
                <a:srgbClr val="1A1A1A"/>
              </a:solidFill>
              <a:latin typeface="Cambria"/>
              <a:ea typeface="Cambria"/>
              <a:cs typeface="Cambria"/>
              <a:sym typeface="Cambria"/>
            </a:endParaRPr>
          </a:p>
          <a:p>
            <a:pPr indent="0" lvl="0" marL="0" rtl="0" algn="ctr">
              <a:spcBef>
                <a:spcPts val="0"/>
              </a:spcBef>
              <a:spcAft>
                <a:spcPts val="0"/>
              </a:spcAft>
              <a:buNone/>
            </a:pPr>
            <a:r>
              <a:t/>
            </a:r>
            <a:endParaRPr sz="3800">
              <a:solidFill>
                <a:srgbClr val="1A1A1A"/>
              </a:solidFill>
              <a:latin typeface="Cambria"/>
              <a:ea typeface="Cambria"/>
              <a:cs typeface="Cambria"/>
              <a:sym typeface="Cambria"/>
            </a:endParaRPr>
          </a:p>
        </p:txBody>
      </p:sp>
      <p:grpSp>
        <p:nvGrpSpPr>
          <p:cNvPr id="284" name="Google Shape;284;p47"/>
          <p:cNvGrpSpPr/>
          <p:nvPr/>
        </p:nvGrpSpPr>
        <p:grpSpPr>
          <a:xfrm>
            <a:off x="2222259" y="724070"/>
            <a:ext cx="6441837" cy="4282233"/>
            <a:chOff x="1264525" y="673346"/>
            <a:chExt cx="6986051" cy="4406949"/>
          </a:xfrm>
        </p:grpSpPr>
        <p:pic>
          <p:nvPicPr>
            <p:cNvPr id="285" name="Google Shape;285;p47">
              <a:hlinkClick r:id="rId3"/>
            </p:cNvPr>
            <p:cNvPicPr preferRelativeResize="0"/>
            <p:nvPr/>
          </p:nvPicPr>
          <p:blipFill rotWithShape="1">
            <a:blip r:embed="rId4">
              <a:alphaModFix/>
            </a:blip>
            <a:srcRect b="12847" l="2774" r="2546" t="9848"/>
            <a:stretch/>
          </p:blipFill>
          <p:spPr>
            <a:xfrm>
              <a:off x="1264525" y="673346"/>
              <a:ext cx="6986051" cy="4406949"/>
            </a:xfrm>
            <a:prstGeom prst="rect">
              <a:avLst/>
            </a:prstGeom>
            <a:noFill/>
            <a:ln cap="flat" cmpd="sng" w="9525">
              <a:solidFill>
                <a:srgbClr val="144E9D"/>
              </a:solidFill>
              <a:prstDash val="solid"/>
              <a:round/>
              <a:headEnd len="sm" w="sm" type="none"/>
              <a:tailEnd len="sm" w="sm" type="none"/>
            </a:ln>
          </p:spPr>
        </p:pic>
        <p:sp>
          <p:nvSpPr>
            <p:cNvPr id="286" name="Google Shape;286;p47"/>
            <p:cNvSpPr/>
            <p:nvPr/>
          </p:nvSpPr>
          <p:spPr>
            <a:xfrm>
              <a:off x="3582975" y="1647925"/>
              <a:ext cx="1198500" cy="11610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pic>
        <p:nvPicPr>
          <p:cNvPr descr="The Choice of the Right Lens Greatly ..." id="287" name="Google Shape;287;p47"/>
          <p:cNvPicPr preferRelativeResize="0"/>
          <p:nvPr/>
        </p:nvPicPr>
        <p:blipFill>
          <a:blip r:embed="rId5">
            <a:alphaModFix/>
          </a:blip>
          <a:stretch>
            <a:fillRect/>
          </a:stretch>
        </p:blipFill>
        <p:spPr>
          <a:xfrm>
            <a:off x="331975" y="1017448"/>
            <a:ext cx="1553250" cy="1033627"/>
          </a:xfrm>
          <a:prstGeom prst="rect">
            <a:avLst/>
          </a:prstGeom>
          <a:noFill/>
          <a:ln cap="flat" cmpd="sng" w="19050">
            <a:solidFill>
              <a:srgbClr val="000000"/>
            </a:solidFill>
            <a:prstDash val="solid"/>
            <a:round/>
            <a:headEnd len="sm" w="sm" type="none"/>
            <a:tailEnd len="sm" w="sm" type="none"/>
          </a:ln>
        </p:spPr>
      </p:pic>
      <p:pic>
        <p:nvPicPr>
          <p:cNvPr id="288" name="Google Shape;288;p47"/>
          <p:cNvPicPr preferRelativeResize="0"/>
          <p:nvPr/>
        </p:nvPicPr>
        <p:blipFill>
          <a:blip r:embed="rId6">
            <a:alphaModFix/>
          </a:blip>
          <a:stretch>
            <a:fillRect/>
          </a:stretch>
        </p:blipFill>
        <p:spPr>
          <a:xfrm>
            <a:off x="290950" y="2295344"/>
            <a:ext cx="1635300" cy="2457441"/>
          </a:xfrm>
          <a:prstGeom prst="rect">
            <a:avLst/>
          </a:prstGeom>
          <a:noFill/>
          <a:ln cap="flat" cmpd="sng" w="19050">
            <a:solidFill>
              <a:srgbClr val="233A44"/>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8"/>
          <p:cNvSpPr txBox="1"/>
          <p:nvPr>
            <p:ph idx="4294967295" type="title"/>
          </p:nvPr>
        </p:nvSpPr>
        <p:spPr>
          <a:xfrm>
            <a:off x="0" y="0"/>
            <a:ext cx="9144000" cy="623400"/>
          </a:xfrm>
          <a:prstGeom prst="rect">
            <a:avLst/>
          </a:prstGeom>
          <a:solidFill>
            <a:srgbClr val="D9EAD3"/>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Cambria"/>
                <a:ea typeface="Cambria"/>
                <a:cs typeface="Cambria"/>
                <a:sym typeface="Cambria"/>
              </a:rPr>
              <a:t>Global Health Lens - Essential Questions</a:t>
            </a:r>
            <a:endParaRPr b="1" i="1" sz="3000">
              <a:latin typeface="Cambria"/>
              <a:ea typeface="Cambria"/>
              <a:cs typeface="Cambria"/>
              <a:sym typeface="Cambria"/>
            </a:endParaRPr>
          </a:p>
          <a:p>
            <a:pPr indent="0" lvl="0" marL="0" rtl="0" algn="ctr">
              <a:spcBef>
                <a:spcPts val="0"/>
              </a:spcBef>
              <a:spcAft>
                <a:spcPts val="0"/>
              </a:spcAft>
              <a:buNone/>
            </a:pPr>
            <a:r>
              <a:t/>
            </a:r>
            <a:endParaRPr b="1" sz="3200">
              <a:solidFill>
                <a:srgbClr val="000000"/>
              </a:solidFill>
              <a:latin typeface="Playfair Display"/>
              <a:ea typeface="Playfair Display"/>
              <a:cs typeface="Playfair Display"/>
              <a:sym typeface="Playfair Display"/>
            </a:endParaRPr>
          </a:p>
        </p:txBody>
      </p:sp>
      <p:sp>
        <p:nvSpPr>
          <p:cNvPr id="294" name="Google Shape;294;p48"/>
          <p:cNvSpPr txBox="1"/>
          <p:nvPr/>
        </p:nvSpPr>
        <p:spPr>
          <a:xfrm>
            <a:off x="549300" y="1173525"/>
            <a:ext cx="8139600" cy="17853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Clr>
                <a:srgbClr val="222222"/>
              </a:buClr>
              <a:buSzPts val="2300"/>
              <a:buFont typeface="Georgia"/>
              <a:buChar char="●"/>
            </a:pPr>
            <a:r>
              <a:rPr lang="en" sz="2300">
                <a:solidFill>
                  <a:srgbClr val="222222"/>
                </a:solidFill>
                <a:latin typeface="Georgia"/>
                <a:ea typeface="Georgia"/>
                <a:cs typeface="Georgia"/>
                <a:sym typeface="Georgia"/>
              </a:rPr>
              <a:t>What are the public health impacts of war on soldiers and refugees in regions of conflict?</a:t>
            </a:r>
            <a:endParaRPr sz="2300">
              <a:solidFill>
                <a:srgbClr val="222222"/>
              </a:solidFill>
              <a:latin typeface="Georgia"/>
              <a:ea typeface="Georgia"/>
              <a:cs typeface="Georgia"/>
              <a:sym typeface="Georgia"/>
            </a:endParaRPr>
          </a:p>
          <a:p>
            <a:pPr indent="0" lvl="0" marL="457200" rtl="0" algn="l">
              <a:spcBef>
                <a:spcPts val="0"/>
              </a:spcBef>
              <a:spcAft>
                <a:spcPts val="0"/>
              </a:spcAft>
              <a:buNone/>
            </a:pPr>
            <a:r>
              <a:rPr lang="en" sz="2300">
                <a:solidFill>
                  <a:srgbClr val="222222"/>
                </a:solidFill>
                <a:latin typeface="Georgia"/>
                <a:ea typeface="Georgia"/>
                <a:cs typeface="Georgia"/>
                <a:sym typeface="Georgia"/>
              </a:rPr>
              <a:t>  </a:t>
            </a:r>
            <a:endParaRPr sz="2300">
              <a:solidFill>
                <a:srgbClr val="222222"/>
              </a:solidFill>
              <a:latin typeface="Georgia"/>
              <a:ea typeface="Georgia"/>
              <a:cs typeface="Georgia"/>
              <a:sym typeface="Georgia"/>
            </a:endParaRPr>
          </a:p>
          <a:p>
            <a:pPr indent="-374650" lvl="0" marL="457200" rtl="0" algn="l">
              <a:spcBef>
                <a:spcPts val="0"/>
              </a:spcBef>
              <a:spcAft>
                <a:spcPts val="0"/>
              </a:spcAft>
              <a:buClr>
                <a:srgbClr val="222222"/>
              </a:buClr>
              <a:buSzPts val="2300"/>
              <a:buFont typeface="Georgia"/>
              <a:buChar char="●"/>
            </a:pPr>
            <a:r>
              <a:rPr lang="en" sz="2300">
                <a:solidFill>
                  <a:srgbClr val="222222"/>
                </a:solidFill>
                <a:latin typeface="Georgia"/>
                <a:ea typeface="Georgia"/>
                <a:cs typeface="Georgia"/>
                <a:sym typeface="Georgia"/>
              </a:rPr>
              <a:t>How can disease emerging in war zones have a global health impact?  </a:t>
            </a:r>
            <a:endParaRPr sz="2300">
              <a:solidFill>
                <a:srgbClr val="222222"/>
              </a:solidFill>
              <a:latin typeface="Georgia"/>
              <a:ea typeface="Georgia"/>
              <a:cs typeface="Georgia"/>
              <a:sym typeface="Georgia"/>
            </a:endParaRPr>
          </a:p>
          <a:p>
            <a:pPr indent="0" lvl="0" marL="457200" rtl="0" algn="l">
              <a:spcBef>
                <a:spcPts val="0"/>
              </a:spcBef>
              <a:spcAft>
                <a:spcPts val="0"/>
              </a:spcAft>
              <a:buNone/>
            </a:pPr>
            <a:r>
              <a:t/>
            </a:r>
            <a:endParaRPr sz="2300">
              <a:solidFill>
                <a:srgbClr val="222222"/>
              </a:solidFill>
              <a:latin typeface="Georgia"/>
              <a:ea typeface="Georgia"/>
              <a:cs typeface="Georgia"/>
              <a:sym typeface="Georgia"/>
            </a:endParaRPr>
          </a:p>
          <a:p>
            <a:pPr indent="-374650" lvl="0" marL="457200" rtl="0" algn="l">
              <a:spcBef>
                <a:spcPts val="0"/>
              </a:spcBef>
              <a:spcAft>
                <a:spcPts val="0"/>
              </a:spcAft>
              <a:buClr>
                <a:srgbClr val="222222"/>
              </a:buClr>
              <a:buSzPts val="2300"/>
              <a:buFont typeface="Georgia"/>
              <a:buChar char="●"/>
            </a:pPr>
            <a:r>
              <a:rPr lang="en" sz="2300">
                <a:solidFill>
                  <a:srgbClr val="222222"/>
                </a:solidFill>
                <a:latin typeface="Georgia"/>
                <a:ea typeface="Georgia"/>
                <a:cs typeface="Georgia"/>
                <a:sym typeface="Georgia"/>
              </a:rPr>
              <a:t>How can we raise awareness about the potential for a global health crisis resulting from disease borne out of war and conflict?</a:t>
            </a:r>
            <a:endParaRPr sz="2600">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9"/>
          <p:cNvSpPr txBox="1"/>
          <p:nvPr>
            <p:ph idx="4294967295" type="title"/>
          </p:nvPr>
        </p:nvSpPr>
        <p:spPr>
          <a:xfrm>
            <a:off x="0" y="0"/>
            <a:ext cx="9144000" cy="623400"/>
          </a:xfrm>
          <a:prstGeom prst="rect">
            <a:avLst/>
          </a:prstGeom>
          <a:solidFill>
            <a:srgbClr val="D9EAD3"/>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Cambria"/>
                <a:ea typeface="Cambria"/>
                <a:cs typeface="Cambria"/>
                <a:sym typeface="Cambria"/>
              </a:rPr>
              <a:t>Health Impacts of War, Deportation, and Work Camps</a:t>
            </a:r>
            <a:endParaRPr b="1" i="1" sz="3000">
              <a:latin typeface="Cambria"/>
              <a:ea typeface="Cambria"/>
              <a:cs typeface="Cambria"/>
              <a:sym typeface="Cambria"/>
            </a:endParaRPr>
          </a:p>
          <a:p>
            <a:pPr indent="0" lvl="0" marL="0" rtl="0" algn="ctr">
              <a:spcBef>
                <a:spcPts val="0"/>
              </a:spcBef>
              <a:spcAft>
                <a:spcPts val="0"/>
              </a:spcAft>
              <a:buNone/>
            </a:pPr>
            <a:r>
              <a:t/>
            </a:r>
            <a:endParaRPr b="1" sz="3200">
              <a:solidFill>
                <a:srgbClr val="000000"/>
              </a:solidFill>
              <a:latin typeface="Playfair Display"/>
              <a:ea typeface="Playfair Display"/>
              <a:cs typeface="Playfair Display"/>
              <a:sym typeface="Playfair Display"/>
            </a:endParaRPr>
          </a:p>
        </p:txBody>
      </p:sp>
      <p:pic>
        <p:nvPicPr>
          <p:cNvPr id="300" name="Google Shape;300;p49">
            <a:hlinkClick r:id="rId3"/>
          </p:cNvPr>
          <p:cNvPicPr preferRelativeResize="0"/>
          <p:nvPr/>
        </p:nvPicPr>
        <p:blipFill>
          <a:blip r:embed="rId4">
            <a:alphaModFix/>
          </a:blip>
          <a:stretch>
            <a:fillRect/>
          </a:stretch>
        </p:blipFill>
        <p:spPr>
          <a:xfrm>
            <a:off x="2347063" y="679250"/>
            <a:ext cx="4449874" cy="1892500"/>
          </a:xfrm>
          <a:prstGeom prst="rect">
            <a:avLst/>
          </a:prstGeom>
          <a:noFill/>
          <a:ln>
            <a:noFill/>
          </a:ln>
        </p:spPr>
      </p:pic>
      <p:sp>
        <p:nvSpPr>
          <p:cNvPr id="301" name="Google Shape;301;p49"/>
          <p:cNvSpPr txBox="1"/>
          <p:nvPr/>
        </p:nvSpPr>
        <p:spPr>
          <a:xfrm>
            <a:off x="2262525" y="2919250"/>
            <a:ext cx="6438900" cy="1892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2100">
                <a:solidFill>
                  <a:schemeClr val="hlink"/>
                </a:solidFill>
                <a:highlight>
                  <a:srgbClr val="FAFAFA"/>
                </a:highlight>
                <a:uFill>
                  <a:noFill/>
                </a:uFill>
                <a:latin typeface="Cambria"/>
                <a:ea typeface="Cambria"/>
                <a:cs typeface="Cambria"/>
                <a:sym typeface="Cambria"/>
                <a:hlinkClick r:id="rId5"/>
              </a:rPr>
              <a:t>Infectious diseases</a:t>
            </a:r>
            <a:r>
              <a:rPr lang="en" sz="2100">
                <a:highlight>
                  <a:srgbClr val="FAFAFA"/>
                </a:highlight>
                <a:latin typeface="Cambria"/>
                <a:ea typeface="Cambria"/>
                <a:cs typeface="Cambria"/>
                <a:sym typeface="Cambria"/>
              </a:rPr>
              <a:t> have played a role in some of the most significant wars in history. Some historians and infectious disease specialists refer to infectious diseases as the “third army” of any war. Poor living conditions, increased stress levels, and close quarters all contribute to the </a:t>
            </a:r>
            <a:r>
              <a:rPr lang="en" sz="2100">
                <a:solidFill>
                  <a:schemeClr val="hlink"/>
                </a:solidFill>
                <a:highlight>
                  <a:srgbClr val="FAFAFA"/>
                </a:highlight>
                <a:uFill>
                  <a:noFill/>
                </a:uFill>
                <a:latin typeface="Cambria"/>
                <a:ea typeface="Cambria"/>
                <a:cs typeface="Cambria"/>
                <a:sym typeface="Cambria"/>
                <a:hlinkClick r:id="rId6"/>
              </a:rPr>
              <a:t>spread of disease</a:t>
            </a:r>
            <a:r>
              <a:rPr lang="en" sz="2100">
                <a:highlight>
                  <a:srgbClr val="FAFAFA"/>
                </a:highlight>
                <a:latin typeface="Cambria"/>
                <a:ea typeface="Cambria"/>
                <a:cs typeface="Cambria"/>
                <a:sym typeface="Cambria"/>
              </a:rPr>
              <a:t>. </a:t>
            </a:r>
            <a:endParaRPr sz="2200">
              <a:solidFill>
                <a:schemeClr val="dk2"/>
              </a:solidFill>
              <a:latin typeface="Cambria"/>
              <a:ea typeface="Cambria"/>
              <a:cs typeface="Cambria"/>
              <a:sym typeface="Cambria"/>
            </a:endParaRPr>
          </a:p>
        </p:txBody>
      </p:sp>
      <p:pic>
        <p:nvPicPr>
          <p:cNvPr id="302" name="Google Shape;302;p49"/>
          <p:cNvPicPr preferRelativeResize="0"/>
          <p:nvPr/>
        </p:nvPicPr>
        <p:blipFill>
          <a:blip r:embed="rId7">
            <a:alphaModFix/>
          </a:blip>
          <a:stretch>
            <a:fillRect/>
          </a:stretch>
        </p:blipFill>
        <p:spPr>
          <a:xfrm>
            <a:off x="91550" y="2919200"/>
            <a:ext cx="2420640" cy="1892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0"/>
          <p:cNvSpPr txBox="1"/>
          <p:nvPr>
            <p:ph idx="4294967295" type="title"/>
          </p:nvPr>
        </p:nvSpPr>
        <p:spPr>
          <a:xfrm>
            <a:off x="11" y="0"/>
            <a:ext cx="9144000" cy="623400"/>
          </a:xfrm>
          <a:prstGeom prst="rect">
            <a:avLst/>
          </a:prstGeom>
          <a:solidFill>
            <a:srgbClr val="D9EAD3"/>
          </a:solidFill>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latin typeface="Cambria"/>
                <a:ea typeface="Cambria"/>
                <a:cs typeface="Cambria"/>
                <a:sym typeface="Cambria"/>
              </a:rPr>
              <a:t>Health Impacts of Deportation and Work Camps</a:t>
            </a:r>
            <a:endParaRPr b="1" i="1" sz="3000">
              <a:solidFill>
                <a:srgbClr val="AF7B51"/>
              </a:solidFill>
              <a:latin typeface="Cambria"/>
              <a:ea typeface="Cambria"/>
              <a:cs typeface="Cambria"/>
              <a:sym typeface="Cambria"/>
            </a:endParaRPr>
          </a:p>
          <a:p>
            <a:pPr indent="0" lvl="0" marL="0" rtl="0" algn="ctr">
              <a:spcBef>
                <a:spcPts val="0"/>
              </a:spcBef>
              <a:spcAft>
                <a:spcPts val="0"/>
              </a:spcAft>
              <a:buClr>
                <a:schemeClr val="dk1"/>
              </a:buClr>
              <a:buSzPts val="1100"/>
              <a:buFont typeface="Arial"/>
              <a:buNone/>
            </a:pPr>
            <a:r>
              <a:t/>
            </a:r>
            <a:endParaRPr b="1">
              <a:solidFill>
                <a:srgbClr val="1A1A1A"/>
              </a:solidFill>
              <a:latin typeface="Cambria"/>
              <a:ea typeface="Cambria"/>
              <a:cs typeface="Cambria"/>
              <a:sym typeface="Cambria"/>
            </a:endParaRPr>
          </a:p>
          <a:p>
            <a:pPr indent="0" lvl="0" marL="0" rtl="0" algn="ctr">
              <a:spcBef>
                <a:spcPts val="0"/>
              </a:spcBef>
              <a:spcAft>
                <a:spcPts val="0"/>
              </a:spcAft>
              <a:buNone/>
            </a:pPr>
            <a:r>
              <a:t/>
            </a:r>
            <a:endParaRPr sz="3800">
              <a:solidFill>
                <a:srgbClr val="1A1A1A"/>
              </a:solidFill>
              <a:latin typeface="Cambria"/>
              <a:ea typeface="Cambria"/>
              <a:cs typeface="Cambria"/>
              <a:sym typeface="Cambria"/>
            </a:endParaRPr>
          </a:p>
        </p:txBody>
      </p:sp>
      <p:pic>
        <p:nvPicPr>
          <p:cNvPr id="308" name="Google Shape;308;p50"/>
          <p:cNvPicPr preferRelativeResize="0"/>
          <p:nvPr/>
        </p:nvPicPr>
        <p:blipFill>
          <a:blip r:embed="rId3">
            <a:alphaModFix/>
          </a:blip>
          <a:stretch>
            <a:fillRect/>
          </a:stretch>
        </p:blipFill>
        <p:spPr>
          <a:xfrm>
            <a:off x="399725" y="781463"/>
            <a:ext cx="2283000" cy="3430775"/>
          </a:xfrm>
          <a:prstGeom prst="rect">
            <a:avLst/>
          </a:prstGeom>
          <a:noFill/>
          <a:ln cap="flat" cmpd="sng" w="19050">
            <a:solidFill>
              <a:srgbClr val="233A44"/>
            </a:solidFill>
            <a:prstDash val="solid"/>
            <a:round/>
            <a:headEnd len="sm" w="sm" type="none"/>
            <a:tailEnd len="sm" w="sm" type="none"/>
          </a:ln>
        </p:spPr>
      </p:pic>
      <p:sp>
        <p:nvSpPr>
          <p:cNvPr id="309" name="Google Shape;309;p50"/>
          <p:cNvSpPr txBox="1"/>
          <p:nvPr/>
        </p:nvSpPr>
        <p:spPr>
          <a:xfrm>
            <a:off x="2808950" y="2222100"/>
            <a:ext cx="6192000" cy="292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300">
                <a:solidFill>
                  <a:schemeClr val="dk1"/>
                </a:solidFill>
                <a:latin typeface="Cambria"/>
                <a:ea typeface="Cambria"/>
                <a:cs typeface="Cambria"/>
                <a:sym typeface="Cambria"/>
              </a:rPr>
              <a:t>What key plot events highlight the negative health impacts of deportation and work camps?</a:t>
            </a:r>
            <a:endParaRPr sz="2300">
              <a:solidFill>
                <a:schemeClr val="dk1"/>
              </a:solidFill>
              <a:latin typeface="Cambria"/>
              <a:ea typeface="Cambria"/>
              <a:cs typeface="Cambria"/>
              <a:sym typeface="Cambria"/>
            </a:endParaRPr>
          </a:p>
        </p:txBody>
      </p:sp>
      <p:pic>
        <p:nvPicPr>
          <p:cNvPr id="310" name="Google Shape;310;p50"/>
          <p:cNvPicPr preferRelativeResize="0"/>
          <p:nvPr/>
        </p:nvPicPr>
        <p:blipFill>
          <a:blip r:embed="rId4">
            <a:alphaModFix/>
          </a:blip>
          <a:stretch>
            <a:fillRect/>
          </a:stretch>
        </p:blipFill>
        <p:spPr>
          <a:xfrm>
            <a:off x="5285638" y="809638"/>
            <a:ext cx="1226225" cy="1226225"/>
          </a:xfrm>
          <a:prstGeom prst="rect">
            <a:avLst/>
          </a:prstGeom>
          <a:noFill/>
          <a:ln>
            <a:noFill/>
          </a:ln>
        </p:spPr>
      </p:pic>
      <p:sp>
        <p:nvSpPr>
          <p:cNvPr id="311" name="Google Shape;311;p50"/>
          <p:cNvSpPr txBox="1"/>
          <p:nvPr/>
        </p:nvSpPr>
        <p:spPr>
          <a:xfrm>
            <a:off x="9425" y="4370300"/>
            <a:ext cx="3063600" cy="46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700">
                <a:solidFill>
                  <a:srgbClr val="1A1A1A"/>
                </a:solidFill>
                <a:latin typeface="Cambria"/>
                <a:ea typeface="Cambria"/>
                <a:cs typeface="Cambria"/>
                <a:sym typeface="Cambria"/>
              </a:rPr>
              <a:t>Section 2: Maps and Snakes </a:t>
            </a:r>
            <a:endParaRPr sz="7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descr="General Infectious Diseases Care | Mount Sinai - New York" id="316" name="Google Shape;316;p51"/>
          <p:cNvPicPr preferRelativeResize="0"/>
          <p:nvPr/>
        </p:nvPicPr>
        <p:blipFill>
          <a:blip r:embed="rId3">
            <a:alphaModFix amt="17000"/>
          </a:blip>
          <a:stretch>
            <a:fillRect/>
          </a:stretch>
        </p:blipFill>
        <p:spPr>
          <a:xfrm>
            <a:off x="0" y="623400"/>
            <a:ext cx="9144000" cy="4987637"/>
          </a:xfrm>
          <a:prstGeom prst="rect">
            <a:avLst/>
          </a:prstGeom>
          <a:noFill/>
          <a:ln>
            <a:noFill/>
          </a:ln>
        </p:spPr>
      </p:pic>
      <p:sp>
        <p:nvSpPr>
          <p:cNvPr id="317" name="Google Shape;317;p51"/>
          <p:cNvSpPr txBox="1"/>
          <p:nvPr>
            <p:ph idx="4294967295" type="title"/>
          </p:nvPr>
        </p:nvSpPr>
        <p:spPr>
          <a:xfrm>
            <a:off x="0" y="0"/>
            <a:ext cx="9144000" cy="623400"/>
          </a:xfrm>
          <a:prstGeom prst="rect">
            <a:avLst/>
          </a:prstGeom>
          <a:solidFill>
            <a:srgbClr val="D9EAD3"/>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Cambria"/>
                <a:ea typeface="Cambria"/>
                <a:cs typeface="Cambria"/>
                <a:sym typeface="Cambria"/>
              </a:rPr>
              <a:t>Infectious Diseases in Conflict Zones</a:t>
            </a:r>
            <a:endParaRPr b="1" i="1" sz="3000">
              <a:latin typeface="Cambria"/>
              <a:ea typeface="Cambria"/>
              <a:cs typeface="Cambria"/>
              <a:sym typeface="Cambria"/>
            </a:endParaRPr>
          </a:p>
          <a:p>
            <a:pPr indent="0" lvl="0" marL="0" rtl="0" algn="ctr">
              <a:spcBef>
                <a:spcPts val="0"/>
              </a:spcBef>
              <a:spcAft>
                <a:spcPts val="0"/>
              </a:spcAft>
              <a:buNone/>
            </a:pPr>
            <a:r>
              <a:t/>
            </a:r>
            <a:endParaRPr b="1" sz="3200">
              <a:solidFill>
                <a:srgbClr val="000000"/>
              </a:solidFill>
              <a:latin typeface="Playfair Display"/>
              <a:ea typeface="Playfair Display"/>
              <a:cs typeface="Playfair Display"/>
              <a:sym typeface="Playfair Display"/>
            </a:endParaRPr>
          </a:p>
        </p:txBody>
      </p:sp>
      <p:sp>
        <p:nvSpPr>
          <p:cNvPr id="318" name="Google Shape;318;p51"/>
          <p:cNvSpPr txBox="1"/>
          <p:nvPr/>
        </p:nvSpPr>
        <p:spPr>
          <a:xfrm>
            <a:off x="212225" y="755350"/>
            <a:ext cx="8763900" cy="421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Cambria"/>
                <a:ea typeface="Cambria"/>
                <a:cs typeface="Cambria"/>
                <a:sym typeface="Cambria"/>
              </a:rPr>
              <a:t>As a table: </a:t>
            </a:r>
            <a:endParaRPr sz="2400">
              <a:latin typeface="Cambria"/>
              <a:ea typeface="Cambria"/>
              <a:cs typeface="Cambria"/>
              <a:sym typeface="Cambria"/>
            </a:endParaRPr>
          </a:p>
          <a:p>
            <a:pPr indent="0" lvl="0" marL="0" rtl="0" algn="l">
              <a:spcBef>
                <a:spcPts val="0"/>
              </a:spcBef>
              <a:spcAft>
                <a:spcPts val="0"/>
              </a:spcAft>
              <a:buNone/>
            </a:pPr>
            <a:r>
              <a:t/>
            </a:r>
            <a:endParaRPr sz="2400">
              <a:latin typeface="Cambria"/>
              <a:ea typeface="Cambria"/>
              <a:cs typeface="Cambria"/>
              <a:sym typeface="Cambria"/>
            </a:endParaRPr>
          </a:p>
          <a:p>
            <a:pPr indent="-381000" lvl="0" marL="457200" rtl="0" algn="l">
              <a:spcBef>
                <a:spcPts val="0"/>
              </a:spcBef>
              <a:spcAft>
                <a:spcPts val="0"/>
              </a:spcAft>
              <a:buSzPts val="2400"/>
              <a:buFont typeface="Cambria"/>
              <a:buChar char="●"/>
            </a:pPr>
            <a:r>
              <a:rPr lang="en" sz="2400">
                <a:latin typeface="Cambria"/>
                <a:ea typeface="Cambria"/>
                <a:cs typeface="Cambria"/>
                <a:sym typeface="Cambria"/>
              </a:rPr>
              <a:t>Record infectious and non-infectious diseases you believe are most common during wars, conflicts, and in refugee camps.  Come up with a longlist.   </a:t>
            </a:r>
            <a:endParaRPr sz="2400">
              <a:latin typeface="Cambria"/>
              <a:ea typeface="Cambria"/>
              <a:cs typeface="Cambria"/>
              <a:sym typeface="Cambria"/>
            </a:endParaRPr>
          </a:p>
          <a:p>
            <a:pPr indent="0" lvl="0" marL="457200" rtl="0" algn="l">
              <a:spcBef>
                <a:spcPts val="0"/>
              </a:spcBef>
              <a:spcAft>
                <a:spcPts val="0"/>
              </a:spcAft>
              <a:buNone/>
            </a:pPr>
            <a:r>
              <a:t/>
            </a:r>
            <a:endParaRPr sz="2400">
              <a:latin typeface="Cambria"/>
              <a:ea typeface="Cambria"/>
              <a:cs typeface="Cambria"/>
              <a:sym typeface="Cambria"/>
            </a:endParaRPr>
          </a:p>
          <a:p>
            <a:pPr indent="-381000" lvl="0" marL="457200" rtl="0" algn="l">
              <a:spcBef>
                <a:spcPts val="0"/>
              </a:spcBef>
              <a:spcAft>
                <a:spcPts val="0"/>
              </a:spcAft>
              <a:buSzPts val="2400"/>
              <a:buFont typeface="Cambria"/>
              <a:buChar char="●"/>
            </a:pPr>
            <a:r>
              <a:rPr lang="en" sz="2400">
                <a:latin typeface="Cambria"/>
                <a:ea typeface="Cambria"/>
                <a:cs typeface="Cambria"/>
                <a:sym typeface="Cambria"/>
              </a:rPr>
              <a:t>Choose one that you are most confident will appear on a global health expert’s list of </a:t>
            </a:r>
            <a:r>
              <a:rPr b="1" lang="en" sz="2400">
                <a:latin typeface="Cambria"/>
                <a:ea typeface="Cambria"/>
                <a:cs typeface="Cambria"/>
                <a:sym typeface="Cambria"/>
              </a:rPr>
              <a:t>seven</a:t>
            </a:r>
            <a:r>
              <a:rPr lang="en" sz="2400">
                <a:latin typeface="Cambria"/>
                <a:ea typeface="Cambria"/>
                <a:cs typeface="Cambria"/>
                <a:sym typeface="Cambria"/>
              </a:rPr>
              <a:t> “most commonly spread during war.”  </a:t>
            </a:r>
            <a:endParaRPr sz="2400">
              <a:latin typeface="Cambria"/>
              <a:ea typeface="Cambria"/>
              <a:cs typeface="Cambria"/>
              <a:sym typeface="Cambria"/>
            </a:endParaRPr>
          </a:p>
          <a:p>
            <a:pPr indent="0" lvl="0" marL="457200" rtl="0" algn="l">
              <a:spcBef>
                <a:spcPts val="0"/>
              </a:spcBef>
              <a:spcAft>
                <a:spcPts val="0"/>
              </a:spcAft>
              <a:buNone/>
            </a:pPr>
            <a:r>
              <a:t/>
            </a:r>
            <a:endParaRPr sz="2400">
              <a:latin typeface="Cambria"/>
              <a:ea typeface="Cambria"/>
              <a:cs typeface="Cambria"/>
              <a:sym typeface="Cambria"/>
            </a:endParaRPr>
          </a:p>
          <a:p>
            <a:pPr indent="0" lvl="0" marL="0" rtl="0" algn="l">
              <a:spcBef>
                <a:spcPts val="0"/>
              </a:spcBef>
              <a:spcAft>
                <a:spcPts val="0"/>
              </a:spcAft>
              <a:buNone/>
            </a:pPr>
            <a:r>
              <a:t/>
            </a:r>
            <a:endParaRPr sz="2400">
              <a:latin typeface="Cambria"/>
              <a:ea typeface="Cambria"/>
              <a:cs typeface="Cambria"/>
              <a:sym typeface="Cambria"/>
            </a:endParaRPr>
          </a:p>
          <a:p>
            <a:pPr indent="0" lvl="0" marL="0" rtl="0" algn="l">
              <a:spcBef>
                <a:spcPts val="0"/>
              </a:spcBef>
              <a:spcAft>
                <a:spcPts val="0"/>
              </a:spcAft>
              <a:buNone/>
            </a:pPr>
            <a:r>
              <a:t/>
            </a:r>
            <a:endParaRPr sz="2400">
              <a:solidFill>
                <a:schemeClr val="dk2"/>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2"/>
          <p:cNvSpPr txBox="1"/>
          <p:nvPr>
            <p:ph idx="4294967295" type="title"/>
          </p:nvPr>
        </p:nvSpPr>
        <p:spPr>
          <a:xfrm>
            <a:off x="0" y="0"/>
            <a:ext cx="9144000" cy="623400"/>
          </a:xfrm>
          <a:prstGeom prst="rect">
            <a:avLst/>
          </a:prstGeom>
          <a:solidFill>
            <a:srgbClr val="D9EAD3"/>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Cambria"/>
                <a:ea typeface="Cambria"/>
                <a:cs typeface="Cambria"/>
                <a:sym typeface="Cambria"/>
              </a:rPr>
              <a:t>Health Impacts of Deportation and Work Camps</a:t>
            </a:r>
            <a:endParaRPr b="1" i="1" sz="3000">
              <a:latin typeface="Cambria"/>
              <a:ea typeface="Cambria"/>
              <a:cs typeface="Cambria"/>
              <a:sym typeface="Cambria"/>
            </a:endParaRPr>
          </a:p>
          <a:p>
            <a:pPr indent="0" lvl="0" marL="0" rtl="0" algn="l">
              <a:lnSpc>
                <a:spcPct val="160000"/>
              </a:lnSpc>
              <a:spcBef>
                <a:spcPts val="0"/>
              </a:spcBef>
              <a:spcAft>
                <a:spcPts val="0"/>
              </a:spcAft>
              <a:buNone/>
            </a:pPr>
            <a:r>
              <a:rPr lang="en" sz="1100">
                <a:solidFill>
                  <a:srgbClr val="000000"/>
                </a:solidFill>
                <a:highlight>
                  <a:srgbClr val="FAFAFA"/>
                </a:highlight>
                <a:latin typeface="Work Sans"/>
                <a:ea typeface="Work Sans"/>
                <a:cs typeface="Work Sans"/>
                <a:sym typeface="Work Sans"/>
              </a:rPr>
              <a:t> </a:t>
            </a:r>
            <a:endParaRPr sz="1100">
              <a:solidFill>
                <a:srgbClr val="000000"/>
              </a:solidFill>
              <a:highlight>
                <a:srgbClr val="FAFAFA"/>
              </a:highlight>
              <a:latin typeface="Work Sans"/>
              <a:ea typeface="Work Sans"/>
              <a:cs typeface="Work Sans"/>
              <a:sym typeface="Work Sans"/>
            </a:endParaRPr>
          </a:p>
          <a:p>
            <a:pPr indent="0" lvl="0" marL="0" rtl="0" algn="ctr">
              <a:lnSpc>
                <a:spcPct val="115000"/>
              </a:lnSpc>
              <a:spcBef>
                <a:spcPts val="0"/>
              </a:spcBef>
              <a:spcAft>
                <a:spcPts val="0"/>
              </a:spcAft>
              <a:buNone/>
            </a:pPr>
            <a:r>
              <a:rPr b="1" lang="en" sz="1700">
                <a:solidFill>
                  <a:srgbClr val="000000"/>
                </a:solidFill>
                <a:highlight>
                  <a:srgbClr val="FAFAFA"/>
                </a:highlight>
                <a:latin typeface="Arial"/>
                <a:ea typeface="Arial"/>
                <a:cs typeface="Arial"/>
                <a:sym typeface="Arial"/>
              </a:rPr>
              <a:t>What Diseases are Most Commonly Spread During War?</a:t>
            </a:r>
            <a:endParaRPr b="1" sz="1700">
              <a:solidFill>
                <a:srgbClr val="000000"/>
              </a:solidFill>
              <a:highlight>
                <a:srgbClr val="FAFAFA"/>
              </a:highlight>
              <a:latin typeface="Arial"/>
              <a:ea typeface="Arial"/>
              <a:cs typeface="Arial"/>
              <a:sym typeface="Arial"/>
            </a:endParaRPr>
          </a:p>
          <a:p>
            <a:pPr indent="0" lvl="0" marL="0" rtl="0" algn="ctr">
              <a:lnSpc>
                <a:spcPct val="115000"/>
              </a:lnSpc>
              <a:spcBef>
                <a:spcPts val="0"/>
              </a:spcBef>
              <a:spcAft>
                <a:spcPts val="0"/>
              </a:spcAft>
              <a:buNone/>
            </a:pPr>
            <a:r>
              <a:rPr lang="en" sz="1100">
                <a:solidFill>
                  <a:srgbClr val="000000"/>
                </a:solidFill>
                <a:highlight>
                  <a:srgbClr val="FAFAFA"/>
                </a:highlight>
                <a:latin typeface="Work Sans"/>
                <a:ea typeface="Work Sans"/>
                <a:cs typeface="Work Sans"/>
                <a:sym typeface="Work Sans"/>
              </a:rPr>
              <a:t>Several diseases are commonly spread during wartimes. Here are some of the most common diseases spread during wars:</a:t>
            </a:r>
            <a:endParaRPr b="1" sz="3200">
              <a:solidFill>
                <a:srgbClr val="000000"/>
              </a:solidFill>
              <a:latin typeface="Playfair Display"/>
              <a:ea typeface="Playfair Display"/>
              <a:cs typeface="Playfair Display"/>
              <a:sym typeface="Playfair Display"/>
            </a:endParaRPr>
          </a:p>
        </p:txBody>
      </p:sp>
      <p:sp>
        <p:nvSpPr>
          <p:cNvPr id="324" name="Google Shape;324;p52"/>
          <p:cNvSpPr txBox="1"/>
          <p:nvPr/>
        </p:nvSpPr>
        <p:spPr>
          <a:xfrm>
            <a:off x="486875" y="1460650"/>
            <a:ext cx="8389500" cy="3620400"/>
          </a:xfrm>
          <a:prstGeom prst="rect">
            <a:avLst/>
          </a:prstGeom>
          <a:noFill/>
          <a:ln>
            <a:noFill/>
          </a:ln>
        </p:spPr>
        <p:txBody>
          <a:bodyPr anchorCtr="0" anchor="t" bIns="91425" lIns="91425" spcFirstLastPara="1" rIns="91425" wrap="square" tIns="91425">
            <a:spAutoFit/>
          </a:bodyPr>
          <a:lstStyle/>
          <a:p>
            <a:pPr indent="-304800" lvl="0" marL="457200" rtl="0" algn="l">
              <a:lnSpc>
                <a:spcPct val="160000"/>
              </a:lnSpc>
              <a:spcBef>
                <a:spcPts val="0"/>
              </a:spcBef>
              <a:spcAft>
                <a:spcPts val="0"/>
              </a:spcAft>
              <a:buSzPts val="1200"/>
              <a:buFont typeface="Work Sans"/>
              <a:buChar char="●"/>
            </a:pPr>
            <a:r>
              <a:rPr lang="en" sz="1200">
                <a:highlight>
                  <a:srgbClr val="FAFAFA"/>
                </a:highlight>
                <a:latin typeface="Work Sans"/>
                <a:ea typeface="Work Sans"/>
                <a:cs typeface="Work Sans"/>
                <a:sym typeface="Work Sans"/>
              </a:rPr>
              <a:t>Cholera: a waterborne </a:t>
            </a:r>
            <a:r>
              <a:rPr lang="en" sz="1200">
                <a:solidFill>
                  <a:schemeClr val="hlink"/>
                </a:solidFill>
                <a:highlight>
                  <a:srgbClr val="FAFAFA"/>
                </a:highlight>
                <a:uFill>
                  <a:noFill/>
                </a:uFill>
                <a:latin typeface="Work Sans"/>
                <a:ea typeface="Work Sans"/>
                <a:cs typeface="Work Sans"/>
                <a:sym typeface="Work Sans"/>
                <a:hlinkClick r:id="rId3"/>
              </a:rPr>
              <a:t>bacterial infection</a:t>
            </a:r>
            <a:r>
              <a:rPr lang="en" sz="1200">
                <a:highlight>
                  <a:srgbClr val="FAFAFA"/>
                </a:highlight>
                <a:latin typeface="Work Sans"/>
                <a:ea typeface="Work Sans"/>
                <a:cs typeface="Work Sans"/>
                <a:sym typeface="Work Sans"/>
              </a:rPr>
              <a:t> that causes severe diarrhea and dehydration.</a:t>
            </a:r>
            <a:endParaRPr sz="1200">
              <a:highlight>
                <a:srgbClr val="FAFAFA"/>
              </a:highlight>
              <a:latin typeface="Work Sans"/>
              <a:ea typeface="Work Sans"/>
              <a:cs typeface="Work Sans"/>
              <a:sym typeface="Work Sans"/>
            </a:endParaRPr>
          </a:p>
          <a:p>
            <a:pPr indent="-304800" lvl="0" marL="457200" rtl="0" algn="l">
              <a:lnSpc>
                <a:spcPct val="160000"/>
              </a:lnSpc>
              <a:spcBef>
                <a:spcPts val="0"/>
              </a:spcBef>
              <a:spcAft>
                <a:spcPts val="0"/>
              </a:spcAft>
              <a:buSzPts val="1200"/>
              <a:buFont typeface="Work Sans"/>
              <a:buChar char="●"/>
            </a:pPr>
            <a:r>
              <a:rPr lang="en" sz="1200">
                <a:highlight>
                  <a:srgbClr val="FAFAFA"/>
                </a:highlight>
                <a:latin typeface="Work Sans"/>
                <a:ea typeface="Work Sans"/>
                <a:cs typeface="Work Sans"/>
                <a:sym typeface="Work Sans"/>
              </a:rPr>
              <a:t>Dysentery: an intestinal infection caused by bacteria or </a:t>
            </a:r>
            <a:r>
              <a:rPr lang="en" sz="1200">
                <a:solidFill>
                  <a:schemeClr val="hlink"/>
                </a:solidFill>
                <a:highlight>
                  <a:srgbClr val="FAFAFA"/>
                </a:highlight>
                <a:uFill>
                  <a:noFill/>
                </a:uFill>
                <a:latin typeface="Work Sans"/>
                <a:ea typeface="Work Sans"/>
                <a:cs typeface="Work Sans"/>
                <a:sym typeface="Work Sans"/>
                <a:hlinkClick r:id="rId4"/>
              </a:rPr>
              <a:t>parasites</a:t>
            </a:r>
            <a:r>
              <a:rPr lang="en" sz="1200">
                <a:highlight>
                  <a:srgbClr val="FAFAFA"/>
                </a:highlight>
                <a:latin typeface="Work Sans"/>
                <a:ea typeface="Work Sans"/>
                <a:cs typeface="Work Sans"/>
                <a:sym typeface="Work Sans"/>
              </a:rPr>
              <a:t>. It causes severe diarrhea and can be fatal if untreated. </a:t>
            </a:r>
            <a:endParaRPr sz="1200">
              <a:highlight>
                <a:srgbClr val="FAFAFA"/>
              </a:highlight>
              <a:latin typeface="Work Sans"/>
              <a:ea typeface="Work Sans"/>
              <a:cs typeface="Work Sans"/>
              <a:sym typeface="Work Sans"/>
            </a:endParaRPr>
          </a:p>
          <a:p>
            <a:pPr indent="-304800" lvl="0" marL="457200" rtl="0" algn="l">
              <a:lnSpc>
                <a:spcPct val="160000"/>
              </a:lnSpc>
              <a:spcBef>
                <a:spcPts val="0"/>
              </a:spcBef>
              <a:spcAft>
                <a:spcPts val="0"/>
              </a:spcAft>
              <a:buSzPts val="1200"/>
              <a:buFont typeface="Work Sans"/>
              <a:buChar char="●"/>
            </a:pPr>
            <a:r>
              <a:rPr lang="en" sz="1200">
                <a:highlight>
                  <a:srgbClr val="FAFAFA"/>
                </a:highlight>
                <a:latin typeface="Work Sans"/>
                <a:ea typeface="Work Sans"/>
                <a:cs typeface="Work Sans"/>
                <a:sym typeface="Work Sans"/>
              </a:rPr>
              <a:t>Malaria: a mosquito-borne parasitic infection that causes fever, chills, and flu-like symptoms. </a:t>
            </a:r>
            <a:endParaRPr sz="1200">
              <a:highlight>
                <a:srgbClr val="FAFAFA"/>
              </a:highlight>
              <a:latin typeface="Work Sans"/>
              <a:ea typeface="Work Sans"/>
              <a:cs typeface="Work Sans"/>
              <a:sym typeface="Work Sans"/>
            </a:endParaRPr>
          </a:p>
          <a:p>
            <a:pPr indent="-304800" lvl="0" marL="457200" rtl="0" algn="l">
              <a:lnSpc>
                <a:spcPct val="160000"/>
              </a:lnSpc>
              <a:spcBef>
                <a:spcPts val="0"/>
              </a:spcBef>
              <a:spcAft>
                <a:spcPts val="0"/>
              </a:spcAft>
              <a:buSzPts val="1200"/>
              <a:buFont typeface="Work Sans"/>
              <a:buChar char="●"/>
            </a:pPr>
            <a:r>
              <a:rPr lang="en" sz="1200">
                <a:highlight>
                  <a:srgbClr val="FAFAFA"/>
                </a:highlight>
                <a:latin typeface="Work Sans"/>
                <a:ea typeface="Work Sans"/>
                <a:cs typeface="Work Sans"/>
                <a:sym typeface="Work Sans"/>
              </a:rPr>
              <a:t>Pneumonia: a serious lung infection caused by bacteria, </a:t>
            </a:r>
            <a:r>
              <a:rPr lang="en" sz="1200">
                <a:solidFill>
                  <a:schemeClr val="hlink"/>
                </a:solidFill>
                <a:highlight>
                  <a:srgbClr val="FAFAFA"/>
                </a:highlight>
                <a:uFill>
                  <a:noFill/>
                </a:uFill>
                <a:latin typeface="Work Sans"/>
                <a:ea typeface="Work Sans"/>
                <a:cs typeface="Work Sans"/>
                <a:sym typeface="Work Sans"/>
                <a:hlinkClick r:id="rId5"/>
              </a:rPr>
              <a:t>viruses</a:t>
            </a:r>
            <a:r>
              <a:rPr lang="en" sz="1200">
                <a:highlight>
                  <a:srgbClr val="FAFAFA"/>
                </a:highlight>
                <a:latin typeface="Work Sans"/>
                <a:ea typeface="Work Sans"/>
                <a:cs typeface="Work Sans"/>
                <a:sym typeface="Work Sans"/>
              </a:rPr>
              <a:t>, or </a:t>
            </a:r>
            <a:r>
              <a:rPr lang="en" sz="1200">
                <a:solidFill>
                  <a:schemeClr val="hlink"/>
                </a:solidFill>
                <a:highlight>
                  <a:srgbClr val="FAFAFA"/>
                </a:highlight>
                <a:uFill>
                  <a:noFill/>
                </a:uFill>
                <a:latin typeface="Work Sans"/>
                <a:ea typeface="Work Sans"/>
                <a:cs typeface="Work Sans"/>
                <a:sym typeface="Work Sans"/>
                <a:hlinkClick r:id="rId6"/>
              </a:rPr>
              <a:t>fungi</a:t>
            </a:r>
            <a:r>
              <a:rPr lang="en" sz="1200">
                <a:highlight>
                  <a:srgbClr val="FAFAFA"/>
                </a:highlight>
                <a:latin typeface="Work Sans"/>
                <a:ea typeface="Work Sans"/>
                <a:cs typeface="Work Sans"/>
                <a:sym typeface="Work Sans"/>
              </a:rPr>
              <a:t>.  Symptoms include coughing, chest pain, shortness of breath, rapid breathing, and sweating.</a:t>
            </a:r>
            <a:endParaRPr sz="1200">
              <a:highlight>
                <a:srgbClr val="FAFAFA"/>
              </a:highlight>
              <a:latin typeface="Work Sans"/>
              <a:ea typeface="Work Sans"/>
              <a:cs typeface="Work Sans"/>
              <a:sym typeface="Work Sans"/>
            </a:endParaRPr>
          </a:p>
          <a:p>
            <a:pPr indent="-304800" lvl="0" marL="457200" rtl="0" algn="l">
              <a:lnSpc>
                <a:spcPct val="160000"/>
              </a:lnSpc>
              <a:spcBef>
                <a:spcPts val="0"/>
              </a:spcBef>
              <a:spcAft>
                <a:spcPts val="0"/>
              </a:spcAft>
              <a:buSzPts val="1200"/>
              <a:buFont typeface="Work Sans"/>
              <a:buChar char="●"/>
            </a:pPr>
            <a:r>
              <a:rPr lang="en" sz="1200">
                <a:solidFill>
                  <a:schemeClr val="hlink"/>
                </a:solidFill>
                <a:highlight>
                  <a:srgbClr val="FAFAFA"/>
                </a:highlight>
                <a:uFill>
                  <a:noFill/>
                </a:uFill>
                <a:latin typeface="Work Sans"/>
                <a:ea typeface="Work Sans"/>
                <a:cs typeface="Work Sans"/>
                <a:sym typeface="Work Sans"/>
                <a:hlinkClick r:id="rId7"/>
              </a:rPr>
              <a:t>Tuberculosis</a:t>
            </a:r>
            <a:r>
              <a:rPr lang="en" sz="1200">
                <a:highlight>
                  <a:srgbClr val="FAFAFA"/>
                </a:highlight>
                <a:latin typeface="Work Sans"/>
                <a:ea typeface="Work Sans"/>
                <a:cs typeface="Work Sans"/>
                <a:sym typeface="Work Sans"/>
              </a:rPr>
              <a:t>: a bacterial infection that affects the lungs and can lead to death if left untreated. Symptoms include coughing blood, weakness, weight loss, fever, and night sweats. </a:t>
            </a:r>
            <a:endParaRPr sz="1200">
              <a:highlight>
                <a:srgbClr val="FAFAFA"/>
              </a:highlight>
              <a:latin typeface="Work Sans"/>
              <a:ea typeface="Work Sans"/>
              <a:cs typeface="Work Sans"/>
              <a:sym typeface="Work Sans"/>
            </a:endParaRPr>
          </a:p>
          <a:p>
            <a:pPr indent="-304800" lvl="0" marL="457200" rtl="0" algn="l">
              <a:lnSpc>
                <a:spcPct val="160000"/>
              </a:lnSpc>
              <a:spcBef>
                <a:spcPts val="0"/>
              </a:spcBef>
              <a:spcAft>
                <a:spcPts val="0"/>
              </a:spcAft>
              <a:buSzPts val="1200"/>
              <a:buFont typeface="Work Sans"/>
              <a:buChar char="●"/>
            </a:pPr>
            <a:r>
              <a:rPr lang="en" sz="1200">
                <a:highlight>
                  <a:srgbClr val="FAFAFA"/>
                </a:highlight>
                <a:latin typeface="Work Sans"/>
                <a:ea typeface="Work Sans"/>
                <a:cs typeface="Work Sans"/>
                <a:sym typeface="Work Sans"/>
              </a:rPr>
              <a:t>Typhoid Fever: an illness caused by a bacteria called </a:t>
            </a:r>
            <a:r>
              <a:rPr lang="en" sz="1200">
                <a:solidFill>
                  <a:schemeClr val="hlink"/>
                </a:solidFill>
                <a:highlight>
                  <a:srgbClr val="FAFAFA"/>
                </a:highlight>
                <a:uFill>
                  <a:noFill/>
                </a:uFill>
                <a:latin typeface="Work Sans"/>
                <a:ea typeface="Work Sans"/>
                <a:cs typeface="Work Sans"/>
                <a:sym typeface="Work Sans"/>
                <a:hlinkClick r:id="rId8"/>
              </a:rPr>
              <a:t>Salmonella typhi</a:t>
            </a:r>
            <a:r>
              <a:rPr lang="en" sz="1200">
                <a:highlight>
                  <a:srgbClr val="FAFAFA"/>
                </a:highlight>
                <a:latin typeface="Work Sans"/>
                <a:ea typeface="Work Sans"/>
                <a:cs typeface="Work Sans"/>
                <a:sym typeface="Work Sans"/>
              </a:rPr>
              <a:t> with Symptoms that include high fever, fatigue, headache, stomach pain, and loss of appetite.</a:t>
            </a:r>
            <a:endParaRPr sz="1200">
              <a:highlight>
                <a:srgbClr val="FAFAFA"/>
              </a:highlight>
              <a:latin typeface="Work Sans"/>
              <a:ea typeface="Work Sans"/>
              <a:cs typeface="Work Sans"/>
              <a:sym typeface="Work Sans"/>
            </a:endParaRPr>
          </a:p>
          <a:p>
            <a:pPr indent="-304800" lvl="0" marL="457200" rtl="0" algn="l">
              <a:lnSpc>
                <a:spcPct val="160000"/>
              </a:lnSpc>
              <a:spcBef>
                <a:spcPts val="0"/>
              </a:spcBef>
              <a:spcAft>
                <a:spcPts val="0"/>
              </a:spcAft>
              <a:buSzPts val="1200"/>
              <a:buFont typeface="Work Sans"/>
              <a:buChar char="●"/>
            </a:pPr>
            <a:r>
              <a:rPr lang="en" sz="1200">
                <a:highlight>
                  <a:srgbClr val="FAFAFA"/>
                </a:highlight>
                <a:latin typeface="Work Sans"/>
                <a:ea typeface="Work Sans"/>
                <a:cs typeface="Work Sans"/>
                <a:sym typeface="Work Sans"/>
              </a:rPr>
              <a:t>Dengue Fever: a virus that causes high fever, headache, pain behind the eyes, muscle and joint pain, rash, and bleeding gums.</a:t>
            </a:r>
            <a:endParaRPr sz="1200">
              <a:highlight>
                <a:srgbClr val="FAFAFA"/>
              </a:highlight>
              <a:latin typeface="Work Sans"/>
              <a:ea typeface="Work Sans"/>
              <a:cs typeface="Work Sans"/>
              <a:sym typeface="Work Sans"/>
            </a:endParaRPr>
          </a:p>
        </p:txBody>
      </p:sp>
      <p:sp>
        <p:nvSpPr>
          <p:cNvPr id="325" name="Google Shape;325;p52"/>
          <p:cNvSpPr txBox="1"/>
          <p:nvPr/>
        </p:nvSpPr>
        <p:spPr>
          <a:xfrm>
            <a:off x="4184550" y="4782325"/>
            <a:ext cx="4608000" cy="298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200">
                <a:highlight>
                  <a:srgbClr val="FAFAFA"/>
                </a:highlight>
                <a:latin typeface="Cambria"/>
                <a:ea typeface="Cambria"/>
                <a:cs typeface="Cambria"/>
                <a:sym typeface="Cambria"/>
              </a:rPr>
              <a:t> - Kimberly Hazel, Global Health Professional, GIDEON blog entry</a:t>
            </a:r>
            <a:endParaRPr sz="1200">
              <a:highlight>
                <a:srgbClr val="FAFAFA"/>
              </a:highlight>
              <a:latin typeface="Cambria"/>
              <a:ea typeface="Cambria"/>
              <a:cs typeface="Cambria"/>
              <a:sym typeface="Cambria"/>
            </a:endParaRPr>
          </a:p>
          <a:p>
            <a:pPr indent="0" lvl="0" marL="0" rtl="0" algn="l">
              <a:lnSpc>
                <a:spcPct val="160000"/>
              </a:lnSpc>
              <a:spcBef>
                <a:spcPts val="0"/>
              </a:spcBef>
              <a:spcAft>
                <a:spcPts val="0"/>
              </a:spcAft>
              <a:buNone/>
            </a:pPr>
            <a:r>
              <a:t/>
            </a:r>
            <a:endParaRPr sz="100">
              <a:highlight>
                <a:srgbClr val="FAFAFA"/>
              </a:highlight>
              <a:latin typeface="Cambria"/>
              <a:ea typeface="Cambria"/>
              <a:cs typeface="Cambria"/>
              <a:sym typeface="Cambria"/>
            </a:endParaRPr>
          </a:p>
          <a:p>
            <a:pPr indent="0" lvl="0" marL="0" rtl="0" algn="l">
              <a:spcBef>
                <a:spcPts val="0"/>
              </a:spcBef>
              <a:spcAft>
                <a:spcPts val="0"/>
              </a:spcAft>
              <a:buNone/>
            </a:pPr>
            <a:r>
              <a:t/>
            </a:r>
            <a:endParaRPr sz="800">
              <a:solidFill>
                <a:schemeClr val="dk2"/>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