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50adde5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50adde5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50adde56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50adde56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50adde56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50adde56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7236116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7236116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0adde56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50adde56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50adde56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50adde56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50adde56a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50adde56a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anchor.fm/" TargetMode="External"/><Relationship Id="rId4" Type="http://schemas.openxmlformats.org/officeDocument/2006/relationships/hyperlink" Target="https://www.buzzsprout.com/?referrer_id=219855" TargetMode="External"/><Relationship Id="rId5" Type="http://schemas.openxmlformats.org/officeDocument/2006/relationships/hyperlink" Target="https://transistor.fm/?via=adam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podcast anyway?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digital audio file made available for downloading on the computer and mobile devices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28700" y="20286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are Podcast Important????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reply here: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PBL project topic is the topic you will discuss on your podcast...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516500"/>
            <a:ext cx="8520600" cy="246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topic? Write it here with your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Meagon- My topic is air pollution.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you know your topic. It is time to pick a platform 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882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https://anchor.fm/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https://www.buzzsprout.com/?referrer_id=219855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https://transistor.fm/?via=adam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984473" y="374237"/>
            <a:ext cx="4867800" cy="3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Prompts to Answer 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226925" y="989346"/>
            <a:ext cx="8520600" cy="49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1).  What is your topic about?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2). What is your topic not about?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3). How will you make the topic interesting to the listeners?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4). What is the purpose and goal of your podcast?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5). Who will you interview?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6). Write a script.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Script 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0652" y="12"/>
            <a:ext cx="7204151" cy="485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