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5143500" cx="9144000"/>
  <p:notesSz cx="6858000" cy="9144000"/>
  <p:embeddedFontLst>
    <p:embeddedFont>
      <p:font typeface="Amatic SC"/>
      <p:regular r:id="rId81"/>
      <p:bold r:id="rId82"/>
    </p:embeddedFont>
    <p:embeddedFont>
      <p:font typeface="Offside"/>
      <p:regular r:id="rId83"/>
    </p:embeddedFont>
    <p:embeddedFont>
      <p:font typeface="Merriweather"/>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erriweather-regular.fntdata"/><Relationship Id="rId83" Type="http://schemas.openxmlformats.org/officeDocument/2006/relationships/font" Target="fonts/Offside-regular.fntdata"/><Relationship Id="rId42" Type="http://schemas.openxmlformats.org/officeDocument/2006/relationships/slide" Target="slides/slide37.xml"/><Relationship Id="rId86" Type="http://schemas.openxmlformats.org/officeDocument/2006/relationships/font" Target="fonts/Merriweather-italic.fntdata"/><Relationship Id="rId41" Type="http://schemas.openxmlformats.org/officeDocument/2006/relationships/slide" Target="slides/slide36.xml"/><Relationship Id="rId85" Type="http://schemas.openxmlformats.org/officeDocument/2006/relationships/font" Target="fonts/Merriweather-bold.fntdata"/><Relationship Id="rId44" Type="http://schemas.openxmlformats.org/officeDocument/2006/relationships/slide" Target="slides/slide39.xml"/><Relationship Id="rId43" Type="http://schemas.openxmlformats.org/officeDocument/2006/relationships/slide" Target="slides/slide38.xml"/><Relationship Id="rId87" Type="http://schemas.openxmlformats.org/officeDocument/2006/relationships/font" Target="fonts/Merriweather-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AmaticSC-bold.fntdata"/><Relationship Id="rId81" Type="http://schemas.openxmlformats.org/officeDocument/2006/relationships/font" Target="fonts/AmaticS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de15f1c7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cde15f1c7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de15f1c7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cde15f1c7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14a8610d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d14a8610d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d14a8610d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d14a8610d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8f59de6f0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8f59de6f04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f59de6f04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f59de6f04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f59de6f04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8f59de6f04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f59de6f04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8f59de6f04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8f59de6f04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8f59de6f04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f59de6f04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8f59de6f04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f4c21bfd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f4c21bfd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f59de6f04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8f59de6f04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8f59de6f04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8f59de6f04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8f59de6f04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8f59de6f04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f59de6f04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8f59de6f04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f59de6f04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f59de6f04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f59de6f04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8f59de6f04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8f59de6f04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8f59de6f04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8f59de6f04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8f59de6f04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f59de6f04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8f59de6f04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8f59de6f04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8f59de6f04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d14a8610d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d14a8610d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8f59de6f04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8f59de6f04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8f59de6f04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8f59de6f04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8f59de6f04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8f59de6f04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14a8610d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d14a8610d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d14a8610d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d14a8610d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d14a8610d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d14a8610d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8f59de6f0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8f59de6f0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f59de6f0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8f59de6f0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f59de6f0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8f59de6f0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f59de6f0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f59de6f0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d14a8610d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d14a8610d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8f59de6f0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8f59de6f0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8f59de6f04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8f59de6f0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8f59de6f04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8f59de6f04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8f59de6f04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8f59de6f0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8f59de6f04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8f59de6f04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f59de6f04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8f59de6f04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8f59de6f04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8f59de6f0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8f59de6f04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8f59de6f04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8f59de6f04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8f59de6f04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8f59de6f04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8f59de6f04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c5d515325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c5d515325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f59de6f0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8f59de6f0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8f59de6f04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8f59de6f04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8f59de6f0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8f59de6f0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8f59de6f04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8f59de6f04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f59de6f0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8f59de6f0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8f59de6f0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8f59de6f0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8f59de6f04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8f59de6f04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8f59de6f0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8f59de6f0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8f59de6f04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8f59de6f04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8f59de6f04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8f59de6f0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f4c21bfd0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f4c21bfd0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8f59de6f04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8f59de6f04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f59de6f04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8f59de6f04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8f59de6f04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8f59de6f04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8f59de6f0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8f59de6f0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8f59de6f0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8f59de6f0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8f59de6f0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8f59de6f0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8f59de6f04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8f59de6f04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8f59de6f04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8f59de6f04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8f59de6f04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8f59de6f04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8f59de6f0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8f59de6f04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14a8610d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d14a8610d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8f59de6f04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8f59de6f04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8f59de6f04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8f59de6f04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8f59de6f04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8f59de6f04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8f59de6f04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8f59de6f04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8f59de6f04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8f59de6f04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8f59de6f04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8f59de6f04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a460727d0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ca460727d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1159458c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61159458c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slide" Target="/ppt/slides/slide2.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6.png"/><Relationship Id="rId5" Type="http://schemas.openxmlformats.org/officeDocument/2006/relationships/slide" Target="/ppt/slides/slide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slide" Target="/ppt/slides/slide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slide" Target="/ppt/slides/slide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slide" Target="/ppt/slides/slide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slide" Target="/ppt/slides/slide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slide" Target="/ppt/slides/slide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slide" Target="/ppt/slides/slide33.xml"/><Relationship Id="rId6" Type="http://schemas.openxmlformats.org/officeDocument/2006/relationships/slide" Target="/ppt/slides/slide34.xml"/><Relationship Id="rId7" Type="http://schemas.openxmlformats.org/officeDocument/2006/relationships/image" Target="../media/image8.png"/><Relationship Id="rId8" Type="http://schemas.openxmlformats.org/officeDocument/2006/relationships/slide" Target="/ppt/slides/slid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slide" Target="/ppt/slides/slide33.xml"/><Relationship Id="rId6" Type="http://schemas.openxmlformats.org/officeDocument/2006/relationships/slide" Target="/ppt/slides/slide34.xml"/><Relationship Id="rId7"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5.png"/><Relationship Id="rId9" Type="http://schemas.openxmlformats.org/officeDocument/2006/relationships/slide" Target="/ppt/slides/slide19.xml"/><Relationship Id="rId5" Type="http://schemas.openxmlformats.org/officeDocument/2006/relationships/slide" Target="/ppt/slides/slide33.xml"/><Relationship Id="rId6" Type="http://schemas.openxmlformats.org/officeDocument/2006/relationships/slide" Target="/ppt/slides/slide34.xml"/><Relationship Id="rId7" Type="http://schemas.openxmlformats.org/officeDocument/2006/relationships/image" Target="../media/image8.png"/><Relationship Id="rId8"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slide" Target="/ppt/slides/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slide" Target="/ppt/slides/slide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slide" Target="/ppt/slides/slide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slide" Target="/ppt/slides/slide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slide" Target="/ppt/slides/slide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slide" Target="/ppt/slid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slide" Target="/ppt/slides/slide33.xml"/><Relationship Id="rId6" Type="http://schemas.openxmlformats.org/officeDocument/2006/relationships/slide" Target="/ppt/slides/slide34.xml"/><Relationship Id="rId7"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slide" Target="/ppt/slides/slide33.xml"/><Relationship Id="rId6" Type="http://schemas.openxmlformats.org/officeDocument/2006/relationships/slide" Target="/ppt/slides/slide34.xml"/><Relationship Id="rId7"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slide" Target="/ppt/slides/slide35.xml"/><Relationship Id="rId4" Type="http://schemas.openxmlformats.org/officeDocument/2006/relationships/slide" Target="/ppt/slides/slide13.xml"/><Relationship Id="rId5" Type="http://schemas.openxmlformats.org/officeDocument/2006/relationships/slide" Target="/ppt/slides/slide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slide" Target="/ppt/slides/slide63.xml"/><Relationship Id="rId4" Type="http://schemas.openxmlformats.org/officeDocument/2006/relationships/slide" Target="/ppt/slides/slide13.xml"/><Relationship Id="rId5" Type="http://schemas.openxmlformats.org/officeDocument/2006/relationships/slide" Target="/ppt/slides/slide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slide" Target="/ppt/slides/slide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slide" Target="/ppt/slides/slide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slide" Target="/ppt/slides/slide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9.jpg"/><Relationship Id="rId4" Type="http://schemas.openxmlformats.org/officeDocument/2006/relationships/image" Target="../media/image6.png"/><Relationship Id="rId9" Type="http://schemas.openxmlformats.org/officeDocument/2006/relationships/slide" Target="/ppt/slides/slide55.xml"/><Relationship Id="rId5" Type="http://schemas.openxmlformats.org/officeDocument/2006/relationships/image" Target="../media/image14.png"/><Relationship Id="rId6" Type="http://schemas.openxmlformats.org/officeDocument/2006/relationships/slide" Target="/ppt/slides/slide59.xml"/><Relationship Id="rId7" Type="http://schemas.openxmlformats.org/officeDocument/2006/relationships/slide" Target="/ppt/slides/slide57.xml"/><Relationship Id="rId8" Type="http://schemas.openxmlformats.org/officeDocument/2006/relationships/slide" Target="/ppt/slides/slide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9.jpg"/><Relationship Id="rId4" Type="http://schemas.openxmlformats.org/officeDocument/2006/relationships/image" Target="../media/image6.png"/><Relationship Id="rId11" Type="http://schemas.openxmlformats.org/officeDocument/2006/relationships/image" Target="../media/image13.png"/><Relationship Id="rId10" Type="http://schemas.openxmlformats.org/officeDocument/2006/relationships/slide" Target="/ppt/slides/slide45.xml"/><Relationship Id="rId12" Type="http://schemas.openxmlformats.org/officeDocument/2006/relationships/slide" Target="/ppt/slides/slide41.xml"/><Relationship Id="rId9"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slide" Target="/ppt/slides/slide44.xml"/><Relationship Id="rId7" Type="http://schemas.openxmlformats.org/officeDocument/2006/relationships/image" Target="../media/image15.png"/><Relationship Id="rId8" Type="http://schemas.openxmlformats.org/officeDocument/2006/relationships/slide" Target="/ppt/slides/slide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46.xml"/><Relationship Id="rId7" Type="http://schemas.openxmlformats.org/officeDocument/2006/relationships/slide" Target="/ppt/slides/slide46.xml"/><Relationship Id="rId8" Type="http://schemas.openxmlformats.org/officeDocument/2006/relationships/slide" Target="/ppt/slides/slide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50.xml"/><Relationship Id="rId7" Type="http://schemas.openxmlformats.org/officeDocument/2006/relationships/slide" Target="/ppt/slides/slide52.xml"/><Relationship Id="rId8" Type="http://schemas.openxmlformats.org/officeDocument/2006/relationships/slide" Target="/ppt/slides/slide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slide" Target="/ppt/slides/slide57.xml"/><Relationship Id="rId7" Type="http://schemas.openxmlformats.org/officeDocument/2006/relationships/slide" Target="/ppt/slides/slide48.xml"/><Relationship Id="rId8" Type="http://schemas.openxmlformats.org/officeDocument/2006/relationships/slide" Target="/ppt/slides/slide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slide" Target="/ppt/slides/slide41.xml"/><Relationship Id="rId4" Type="http://schemas.openxmlformats.org/officeDocument/2006/relationships/slide" Target="/ppt/slides/sl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slide" Target="/ppt/slides/slide69.xml"/><Relationship Id="rId4" Type="http://schemas.openxmlformats.org/officeDocument/2006/relationships/slide" Target="/ppt/slides/slid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slide" Target="/ppt/slides/slide61.xml"/><Relationship Id="rId4" Type="http://schemas.openxmlformats.org/officeDocument/2006/relationships/slide" Target="/ppt/slides/slide1.xml"/><Relationship Id="rId5" Type="http://schemas.openxmlformats.org/officeDocument/2006/relationships/slide" Target="/ppt/slid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slide" Target="/ppt/slides/slide74.xml"/><Relationship Id="rId4" Type="http://schemas.openxmlformats.org/officeDocument/2006/relationships/slide" Target="/ppt/slides/slide1.xml"/><Relationship Id="rId5" Type="http://schemas.openxmlformats.org/officeDocument/2006/relationships/slide" Target="/ppt/slides/slide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slide" Target="/ppt/slides/slide41.xml"/><Relationship Id="rId4" Type="http://schemas.openxmlformats.org/officeDocument/2006/relationships/slide" Target="/ppt/slides/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slide" Target="/ppt/slides/slide69.xml"/><Relationship Id="rId4" Type="http://schemas.openxmlformats.org/officeDocument/2006/relationships/slide" Target="/ppt/slides/slid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slide" Target="/ppt/slides/slide61.xml"/><Relationship Id="rId4" Type="http://schemas.openxmlformats.org/officeDocument/2006/relationships/slide" Target="/ppt/slides/slide1.xml"/><Relationship Id="rId5" Type="http://schemas.openxmlformats.org/officeDocument/2006/relationships/slide" Target="/ppt/slides/slide6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slide" Target="/ppt/slides/slide74.xml"/><Relationship Id="rId4" Type="http://schemas.openxmlformats.org/officeDocument/2006/relationships/slide" Target="/ppt/slides/slide1.xml"/><Relationship Id="rId5" Type="http://schemas.openxmlformats.org/officeDocument/2006/relationships/slide" Target="/ppt/slides/slide6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slide" Target="/ppt/slides/slide41.xml"/><Relationship Id="rId4" Type="http://schemas.openxmlformats.org/officeDocument/2006/relationships/slide" Target="/ppt/slid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slide" Target="/ppt/slides/slide41.xml"/><Relationship Id="rId4" Type="http://schemas.openxmlformats.org/officeDocument/2006/relationships/slide" Target="/ppt/slides/slide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slide" Target="/ppt/slides/slide69.xml"/><Relationship Id="rId4" Type="http://schemas.openxmlformats.org/officeDocument/2006/relationships/slide" Target="/ppt/slides/slide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slide" Target="/ppt/slides/slide41.xml"/><Relationship Id="rId4" Type="http://schemas.openxmlformats.org/officeDocument/2006/relationships/slide" Target="/ppt/slides/slide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slide" Target="/ppt/slides/slide69.xml"/><Relationship Id="rId4" Type="http://schemas.openxmlformats.org/officeDocument/2006/relationships/slide" Target="/ppt/slides/slid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slide" Target="/ppt/slides/slide41.xml"/><Relationship Id="rId4" Type="http://schemas.openxmlformats.org/officeDocument/2006/relationships/slide" Target="/ppt/slid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 Target="/ppt/slides/slide7.xml"/><Relationship Id="rId7"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slide" Target="/ppt/slides/slide69.xml"/><Relationship Id="rId4" Type="http://schemas.openxmlformats.org/officeDocument/2006/relationships/slide" Target="/ppt/slides/slid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slide" Target="/ppt/slides/slide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slide" Target="/ppt/slides/slide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slide" Target="/ppt/slides/slide6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slide" Target="/ppt/slides/slide6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slide" Target="/ppt/slides/slide6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slide" Target="/ppt/slides/slide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slide" Target="/ppt/slides/slide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slide" Target="/ppt/slides/slide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7.jpg"/><Relationship Id="rId4" Type="http://schemas.openxmlformats.org/officeDocument/2006/relationships/image" Target="../media/image16.png"/><Relationship Id="rId9" Type="http://schemas.openxmlformats.org/officeDocument/2006/relationships/slide" Target="/ppt/slides/slide56.xml"/><Relationship Id="rId5" Type="http://schemas.openxmlformats.org/officeDocument/2006/relationships/image" Target="../media/image6.png"/><Relationship Id="rId6" Type="http://schemas.openxmlformats.org/officeDocument/2006/relationships/slide" Target="/ppt/slides/slide60.xml"/><Relationship Id="rId7" Type="http://schemas.openxmlformats.org/officeDocument/2006/relationships/slide" Target="/ppt/slides/slide58.xml"/><Relationship Id="rId8" Type="http://schemas.openxmlformats.org/officeDocument/2006/relationships/slide" Target="/ppt/slides/slide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8.xml"/><Relationship Id="rId4" Type="http://schemas.openxmlformats.org/officeDocument/2006/relationships/slide" Target="/ppt/slides/slide6.xml"/><Relationship Id="rId5" Type="http://schemas.openxmlformats.org/officeDocument/2006/relationships/slide" Target="/ppt/slides/slide1.xml"/><Relationship Id="rId6"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slide" Target="/ppt/slides/slide51.xml"/><Relationship Id="rId7" Type="http://schemas.openxmlformats.org/officeDocument/2006/relationships/slide" Target="/ppt/slides/slide53.xml"/><Relationship Id="rId8" Type="http://schemas.openxmlformats.org/officeDocument/2006/relationships/slide" Target="/ppt/slides/slide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slide" Target="/ppt/slides/slide47.xml"/><Relationship Id="rId7" Type="http://schemas.openxmlformats.org/officeDocument/2006/relationships/slide" Target="/ppt/slides/slide47.xml"/><Relationship Id="rId8" Type="http://schemas.openxmlformats.org/officeDocument/2006/relationships/slide" Target="/ppt/slid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slide" Target="/ppt/slides/slide58.xml"/><Relationship Id="rId7" Type="http://schemas.openxmlformats.org/officeDocument/2006/relationships/slide" Target="/ppt/slides/slide49.xml"/><Relationship Id="rId8" Type="http://schemas.openxmlformats.org/officeDocument/2006/relationships/slide" Target="/ppt/slides/slide5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7.jpg"/><Relationship Id="rId4" Type="http://schemas.openxmlformats.org/officeDocument/2006/relationships/image" Target="../media/image16.png"/><Relationship Id="rId11" Type="http://schemas.openxmlformats.org/officeDocument/2006/relationships/image" Target="../media/image13.png"/><Relationship Id="rId10" Type="http://schemas.openxmlformats.org/officeDocument/2006/relationships/slide" Target="/ppt/slides/slide72.xml"/><Relationship Id="rId12" Type="http://schemas.openxmlformats.org/officeDocument/2006/relationships/slide" Target="/ppt/slides/slide69.xml"/><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slide" Target="/ppt/slides/slide70.xml"/><Relationship Id="rId7" Type="http://schemas.openxmlformats.org/officeDocument/2006/relationships/image" Target="../media/image15.png"/><Relationship Id="rId8" Type="http://schemas.openxmlformats.org/officeDocument/2006/relationships/slide" Target="/ppt/slides/slide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slide" Target="/ppt/slides/slide7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slide" Target="/ppt/slides/slid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6.png"/><Relationship Id="rId5" Type="http://schemas.openxmlformats.org/officeDocument/2006/relationships/slide" Target="/ppt/slides/slide10.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a:hlinkClick action="ppaction://hlinksldjump" r:id="rId4"/>
          </p:cNvPr>
          <p:cNvSpPr/>
          <p:nvPr/>
        </p:nvSpPr>
        <p:spPr>
          <a:xfrm>
            <a:off x="-12" y="2456750"/>
            <a:ext cx="2837100" cy="474000"/>
          </a:xfrm>
          <a:prstGeom prst="flowChartAlternate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ffside"/>
                <a:ea typeface="Offside"/>
                <a:cs typeface="Offside"/>
                <a:sym typeface="Offside"/>
              </a:rPr>
              <a:t>Play</a:t>
            </a:r>
            <a:endParaRPr sz="2400">
              <a:latin typeface="Offside"/>
              <a:ea typeface="Offside"/>
              <a:cs typeface="Offside"/>
              <a:sym typeface="Offside"/>
            </a:endParaRPr>
          </a:p>
        </p:txBody>
      </p:sp>
      <p:sp>
        <p:nvSpPr>
          <p:cNvPr id="55" name="Google Shape;55;p13">
            <a:hlinkClick action="ppaction://hlinksldjump" r:id="rId5"/>
          </p:cNvPr>
          <p:cNvSpPr/>
          <p:nvPr/>
        </p:nvSpPr>
        <p:spPr>
          <a:xfrm>
            <a:off x="0" y="3614900"/>
            <a:ext cx="2837100" cy="387900"/>
          </a:xfrm>
          <a:prstGeom prst="flowChartAlternate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ffside"/>
                <a:ea typeface="Offside"/>
                <a:cs typeface="Offside"/>
                <a:sym typeface="Offside"/>
              </a:rPr>
              <a:t>Credit</a:t>
            </a:r>
            <a:endParaRPr sz="2400">
              <a:latin typeface="Offside"/>
              <a:ea typeface="Offside"/>
              <a:cs typeface="Offside"/>
              <a:sym typeface="Offside"/>
            </a:endParaRPr>
          </a:p>
        </p:txBody>
      </p:sp>
      <p:sp>
        <p:nvSpPr>
          <p:cNvPr id="56" name="Google Shape;56;p13">
            <a:hlinkClick action="ppaction://hlinksldjump" r:id="rId6"/>
          </p:cNvPr>
          <p:cNvSpPr/>
          <p:nvPr/>
        </p:nvSpPr>
        <p:spPr>
          <a:xfrm>
            <a:off x="0" y="3001550"/>
            <a:ext cx="2837100" cy="474000"/>
          </a:xfrm>
          <a:prstGeom prst="flowChartAlternate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ffside"/>
                <a:ea typeface="Offside"/>
                <a:cs typeface="Offside"/>
                <a:sym typeface="Offside"/>
              </a:rPr>
              <a:t>More(Beta)</a:t>
            </a:r>
            <a:endParaRPr sz="2400">
              <a:latin typeface="Offside"/>
              <a:ea typeface="Offside"/>
              <a:cs typeface="Offside"/>
              <a:sym typeface="Offside"/>
            </a:endParaRPr>
          </a:p>
        </p:txBody>
      </p:sp>
      <p:sp>
        <p:nvSpPr>
          <p:cNvPr id="57" name="Google Shape;57;p13">
            <a:hlinkClick action="ppaction://hlinksldjump" r:id="rId7"/>
          </p:cNvPr>
          <p:cNvSpPr/>
          <p:nvPr/>
        </p:nvSpPr>
        <p:spPr>
          <a:xfrm>
            <a:off x="0" y="4142150"/>
            <a:ext cx="2837100" cy="387900"/>
          </a:xfrm>
          <a:prstGeom prst="flowChartAlternateProcess">
            <a:avLst/>
          </a:prstGeom>
          <a:solidFill>
            <a:srgbClr val="CFE2F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ffside"/>
                <a:ea typeface="Offside"/>
                <a:cs typeface="Offside"/>
                <a:sym typeface="Offside"/>
              </a:rPr>
              <a:t>Quit</a:t>
            </a:r>
            <a:endParaRPr sz="2400">
              <a:latin typeface="Offside"/>
              <a:ea typeface="Offside"/>
              <a:cs typeface="Offside"/>
              <a:sym typeface="Offside"/>
            </a:endParaRPr>
          </a:p>
        </p:txBody>
      </p:sp>
      <p:sp>
        <p:nvSpPr>
          <p:cNvPr id="58" name="Google Shape;58;p13"/>
          <p:cNvSpPr txBox="1"/>
          <p:nvPr/>
        </p:nvSpPr>
        <p:spPr>
          <a:xfrm>
            <a:off x="0" y="0"/>
            <a:ext cx="2031900" cy="10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D0E0E3"/>
                </a:solidFill>
                <a:latin typeface="Amatic SC"/>
                <a:ea typeface="Amatic SC"/>
                <a:cs typeface="Amatic SC"/>
                <a:sym typeface="Amatic SC"/>
              </a:rPr>
              <a:t>RPG</a:t>
            </a:r>
            <a:endParaRPr sz="4800">
              <a:solidFill>
                <a:srgbClr val="D0E0E3"/>
              </a:solidFill>
              <a:latin typeface="Amatic SC"/>
              <a:ea typeface="Amatic SC"/>
              <a:cs typeface="Amatic SC"/>
              <a:sym typeface="Amatic SC"/>
            </a:endParaRPr>
          </a:p>
        </p:txBody>
      </p:sp>
      <p:sp>
        <p:nvSpPr>
          <p:cNvPr id="59" name="Google Shape;59;p13"/>
          <p:cNvSpPr txBox="1"/>
          <p:nvPr/>
        </p:nvSpPr>
        <p:spPr>
          <a:xfrm>
            <a:off x="508000" y="641325"/>
            <a:ext cx="3086400" cy="16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D0E0E3"/>
                </a:solidFill>
                <a:latin typeface="Amatic SC"/>
                <a:ea typeface="Amatic SC"/>
                <a:cs typeface="Amatic SC"/>
                <a:sym typeface="Amatic SC"/>
              </a:rPr>
              <a:t>Echoes of Nature: Quest for Environmental Justice</a:t>
            </a:r>
            <a:endParaRPr sz="3500">
              <a:solidFill>
                <a:srgbClr val="D0E0E3"/>
              </a:solidFill>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2"/>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128" name="Google Shape;128;p22"/>
          <p:cNvPicPr preferRelativeResize="0"/>
          <p:nvPr/>
        </p:nvPicPr>
        <p:blipFill rotWithShape="1">
          <a:blip r:embed="rId4">
            <a:alphaModFix/>
          </a:blip>
          <a:srcRect b="20288" l="60052" r="20692" t="60909"/>
          <a:stretch/>
        </p:blipFill>
        <p:spPr>
          <a:xfrm>
            <a:off x="-387384" y="2571741"/>
            <a:ext cx="2496600" cy="2585667"/>
          </a:xfrm>
          <a:prstGeom prst="rect">
            <a:avLst/>
          </a:prstGeom>
          <a:noFill/>
          <a:ln>
            <a:noFill/>
          </a:ln>
        </p:spPr>
      </p:pic>
      <p:sp>
        <p:nvSpPr>
          <p:cNvPr id="129" name="Google Shape;129;p22"/>
          <p:cNvSpPr/>
          <p:nvPr/>
        </p:nvSpPr>
        <p:spPr>
          <a:xfrm>
            <a:off x="0" y="3857750"/>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30" name="Google Shape;130;p22"/>
          <p:cNvSpPr/>
          <p:nvPr/>
        </p:nvSpPr>
        <p:spPr>
          <a:xfrm>
            <a:off x="0" y="4435600"/>
            <a:ext cx="4346400" cy="7218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Before we travel, let’s check our map to see what location are available to seek. </a:t>
            </a:r>
            <a:endParaRPr>
              <a:solidFill>
                <a:srgbClr val="434343"/>
              </a:solidFill>
              <a:latin typeface="Merriweather"/>
              <a:ea typeface="Merriweather"/>
              <a:cs typeface="Merriweather"/>
              <a:sym typeface="Merriweather"/>
            </a:endParaRPr>
          </a:p>
        </p:txBody>
      </p:sp>
      <p:sp>
        <p:nvSpPr>
          <p:cNvPr id="131" name="Google Shape;131;p22">
            <a:hlinkClick action="ppaction://hlinksldjump" r:id="rId5"/>
          </p:cNvPr>
          <p:cNvSpPr txBox="1"/>
          <p:nvPr/>
        </p:nvSpPr>
        <p:spPr>
          <a:xfrm>
            <a:off x="3783875" y="48484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pic>
        <p:nvPicPr>
          <p:cNvPr id="136" name="Google Shape;136;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7" name="Google Shape;137;p23"/>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138" name="Google Shape;138;p23"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139" name="Google Shape;139;p23"/>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140" name="Google Shape;140;p23"/>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41" name="Google Shape;141;p23"/>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42" name="Google Shape;142;p23">
            <a:hlinkClick action="ppaction://hlinksldjump" r:id="rId5"/>
          </p:cNvPr>
          <p:cNvSpPr/>
          <p:nvPr/>
        </p:nvSpPr>
        <p:spPr>
          <a:xfrm>
            <a:off x="0" y="4782600"/>
            <a:ext cx="2526600" cy="36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Offside"/>
                <a:ea typeface="Offside"/>
                <a:cs typeface="Offside"/>
                <a:sym typeface="Offside"/>
              </a:rPr>
              <a:t>Next</a:t>
            </a:r>
            <a:endParaRPr sz="2000">
              <a:latin typeface="Offside"/>
              <a:ea typeface="Offside"/>
              <a:cs typeface="Offside"/>
              <a:sym typeface="Offsid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6" name="Shape 146"/>
        <p:cNvGrpSpPr/>
        <p:nvPr/>
      </p:nvGrpSpPr>
      <p:grpSpPr>
        <a:xfrm>
          <a:off x="0" y="0"/>
          <a:ext cx="0" cy="0"/>
          <a:chOff x="0" y="0"/>
          <a:chExt cx="0" cy="0"/>
        </a:xfrm>
      </p:grpSpPr>
      <p:pic>
        <p:nvPicPr>
          <p:cNvPr id="147" name="Google Shape;147;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8" name="Google Shape;148;p24"/>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149" name="Google Shape;149;p24"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150" name="Google Shape;150;p24"/>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151" name="Google Shape;151;p24"/>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52" name="Google Shape;152;p24"/>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153" name="Google Shape;153;p24"/>
          <p:cNvPicPr preferRelativeResize="0"/>
          <p:nvPr/>
        </p:nvPicPr>
        <p:blipFill rotWithShape="1">
          <a:blip r:embed="rId5">
            <a:alphaModFix/>
          </a:blip>
          <a:srcRect b="60350" l="59974" r="20261" t="20269"/>
          <a:stretch/>
        </p:blipFill>
        <p:spPr>
          <a:xfrm>
            <a:off x="-536775" y="2231560"/>
            <a:ext cx="2799964" cy="2911949"/>
          </a:xfrm>
          <a:prstGeom prst="rect">
            <a:avLst/>
          </a:prstGeom>
          <a:noFill/>
          <a:ln>
            <a:noFill/>
          </a:ln>
        </p:spPr>
      </p:pic>
      <p:sp>
        <p:nvSpPr>
          <p:cNvPr id="154" name="Google Shape;154;p24"/>
          <p:cNvSpPr/>
          <p:nvPr/>
        </p:nvSpPr>
        <p:spPr>
          <a:xfrm>
            <a:off x="0" y="383857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55" name="Google Shape;155;p24"/>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Whoo.. there isn’t much to arrive to. But this still checks out on places that are critical. </a:t>
            </a:r>
            <a:endParaRPr>
              <a:solidFill>
                <a:srgbClr val="434343"/>
              </a:solidFill>
              <a:latin typeface="Merriweather"/>
              <a:ea typeface="Merriweather"/>
              <a:cs typeface="Merriweather"/>
              <a:sym typeface="Merriweather"/>
            </a:endParaRPr>
          </a:p>
        </p:txBody>
      </p:sp>
      <p:sp>
        <p:nvSpPr>
          <p:cNvPr id="156" name="Google Shape;156;p24">
            <a:hlinkClick action="ppaction://hlinksldjump" r:id="rId6"/>
          </p:cNvPr>
          <p:cNvSpPr txBox="1"/>
          <p:nvPr/>
        </p:nvSpPr>
        <p:spPr>
          <a:xfrm>
            <a:off x="381672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400"/>
                                        <p:tgtEl>
                                          <p:spTgt spid="153"/>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400"/>
                                        <p:tgtEl>
                                          <p:spTgt spid="154"/>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400"/>
                                        <p:tgtEl>
                                          <p:spTgt spid="15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pic>
        <p:nvPicPr>
          <p:cNvPr id="161" name="Google Shape;161;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2" name="Google Shape;162;p25"/>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163" name="Google Shape;163;p25"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164" name="Google Shape;164;p25"/>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165" name="Google Shape;165;p25"/>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66" name="Google Shape;166;p25"/>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167" name="Google Shape;167;p25"/>
          <p:cNvPicPr preferRelativeResize="0"/>
          <p:nvPr/>
        </p:nvPicPr>
        <p:blipFill rotWithShape="1">
          <a:blip r:embed="rId5">
            <a:alphaModFix/>
          </a:blip>
          <a:srcRect b="60286" l="80236" r="820" t="20333"/>
          <a:stretch/>
        </p:blipFill>
        <p:spPr>
          <a:xfrm>
            <a:off x="-427225" y="2231550"/>
            <a:ext cx="2683800" cy="2911949"/>
          </a:xfrm>
          <a:prstGeom prst="rect">
            <a:avLst/>
          </a:prstGeom>
          <a:noFill/>
          <a:ln>
            <a:noFill/>
          </a:ln>
        </p:spPr>
      </p:pic>
      <p:sp>
        <p:nvSpPr>
          <p:cNvPr id="168" name="Google Shape;168;p25"/>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69" name="Google Shape;169;p25"/>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Where should I go? </a:t>
            </a:r>
            <a:endParaRPr>
              <a:solidFill>
                <a:srgbClr val="434343"/>
              </a:solidFill>
              <a:latin typeface="Merriweather"/>
              <a:ea typeface="Merriweather"/>
              <a:cs typeface="Merriweather"/>
              <a:sym typeface="Merriweather"/>
            </a:endParaRPr>
          </a:p>
        </p:txBody>
      </p:sp>
      <p:sp>
        <p:nvSpPr>
          <p:cNvPr id="170" name="Google Shape;170;p25">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4" name="Shape 174"/>
        <p:cNvGrpSpPr/>
        <p:nvPr/>
      </p:nvGrpSpPr>
      <p:grpSpPr>
        <a:xfrm>
          <a:off x="0" y="0"/>
          <a:ext cx="0" cy="0"/>
          <a:chOff x="0" y="0"/>
          <a:chExt cx="0" cy="0"/>
        </a:xfrm>
      </p:grpSpPr>
      <p:pic>
        <p:nvPicPr>
          <p:cNvPr id="175" name="Google Shape;175;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6" name="Google Shape;176;p26"/>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177" name="Google Shape;177;p26"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178" name="Google Shape;178;p26"/>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179" name="Google Shape;179;p26"/>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80" name="Google Shape;180;p26"/>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181" name="Google Shape;181;p26"/>
          <p:cNvPicPr preferRelativeResize="0"/>
          <p:nvPr/>
        </p:nvPicPr>
        <p:blipFill rotWithShape="1">
          <a:blip r:embed="rId5">
            <a:alphaModFix/>
          </a:blip>
          <a:srcRect b="60286" l="80236" r="820" t="20333"/>
          <a:stretch/>
        </p:blipFill>
        <p:spPr>
          <a:xfrm>
            <a:off x="-427225" y="2231550"/>
            <a:ext cx="2683800" cy="2911949"/>
          </a:xfrm>
          <a:prstGeom prst="rect">
            <a:avLst/>
          </a:prstGeom>
          <a:noFill/>
          <a:ln>
            <a:noFill/>
          </a:ln>
        </p:spPr>
      </p:pic>
      <p:sp>
        <p:nvSpPr>
          <p:cNvPr id="182" name="Google Shape;182;p26"/>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83" name="Google Shape;183;p26"/>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Where should I go? </a:t>
            </a:r>
            <a:endParaRPr>
              <a:solidFill>
                <a:srgbClr val="434343"/>
              </a:solidFill>
              <a:latin typeface="Merriweather"/>
              <a:ea typeface="Merriweather"/>
              <a:cs typeface="Merriweather"/>
              <a:sym typeface="Merriweather"/>
            </a:endParaRPr>
          </a:p>
        </p:txBody>
      </p:sp>
      <p:sp>
        <p:nvSpPr>
          <p:cNvPr id="184" name="Google Shape;184;p26">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8" name="Shape 188"/>
        <p:cNvGrpSpPr/>
        <p:nvPr/>
      </p:nvGrpSpPr>
      <p:grpSpPr>
        <a:xfrm>
          <a:off x="0" y="0"/>
          <a:ext cx="0" cy="0"/>
          <a:chOff x="0" y="0"/>
          <a:chExt cx="0" cy="0"/>
        </a:xfrm>
      </p:grpSpPr>
      <p:pic>
        <p:nvPicPr>
          <p:cNvPr id="189" name="Google Shape;189;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27"/>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191" name="Google Shape;191;p27"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192" name="Google Shape;192;p27"/>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193" name="Google Shape;193;p27"/>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194" name="Google Shape;194;p27"/>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195" name="Google Shape;195;p27"/>
          <p:cNvPicPr preferRelativeResize="0"/>
          <p:nvPr/>
        </p:nvPicPr>
        <p:blipFill rotWithShape="1">
          <a:blip r:embed="rId5">
            <a:alphaModFix/>
          </a:blip>
          <a:srcRect b="60286" l="80236" r="820" t="20333"/>
          <a:stretch/>
        </p:blipFill>
        <p:spPr>
          <a:xfrm>
            <a:off x="-427225" y="2231550"/>
            <a:ext cx="2683800" cy="2911949"/>
          </a:xfrm>
          <a:prstGeom prst="rect">
            <a:avLst/>
          </a:prstGeom>
          <a:noFill/>
          <a:ln>
            <a:noFill/>
          </a:ln>
        </p:spPr>
      </p:pic>
      <p:sp>
        <p:nvSpPr>
          <p:cNvPr id="196" name="Google Shape;196;p27"/>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97" name="Google Shape;197;p27"/>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Where should I go? </a:t>
            </a:r>
            <a:endParaRPr>
              <a:solidFill>
                <a:srgbClr val="434343"/>
              </a:solidFill>
              <a:latin typeface="Merriweather"/>
              <a:ea typeface="Merriweather"/>
              <a:cs typeface="Merriweather"/>
              <a:sym typeface="Merriweather"/>
            </a:endParaRPr>
          </a:p>
        </p:txBody>
      </p:sp>
      <p:sp>
        <p:nvSpPr>
          <p:cNvPr id="198" name="Google Shape;198;p27">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 name="Shape 202"/>
        <p:cNvGrpSpPr/>
        <p:nvPr/>
      </p:nvGrpSpPr>
      <p:grpSpPr>
        <a:xfrm>
          <a:off x="0" y="0"/>
          <a:ext cx="0" cy="0"/>
          <a:chOff x="0" y="0"/>
          <a:chExt cx="0" cy="0"/>
        </a:xfrm>
      </p:grpSpPr>
      <p:pic>
        <p:nvPicPr>
          <p:cNvPr id="203" name="Google Shape;203;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4" name="Google Shape;204;p28"/>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05" name="Google Shape;205;p28"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206" name="Google Shape;206;p28"/>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207" name="Google Shape;207;p28">
            <a:hlinkClick action="ppaction://hlinksldjump" r:id="rId5"/>
          </p:cNvPr>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208" name="Google Shape;208;p28">
            <a:hlinkClick action="ppaction://hlinksldjump" r:id="rId6"/>
          </p:cNvPr>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209" name="Google Shape;209;p28"/>
          <p:cNvPicPr preferRelativeResize="0"/>
          <p:nvPr/>
        </p:nvPicPr>
        <p:blipFill>
          <a:blip r:embed="rId7">
            <a:alphaModFix/>
          </a:blip>
          <a:stretch>
            <a:fillRect/>
          </a:stretch>
        </p:blipFill>
        <p:spPr>
          <a:xfrm>
            <a:off x="6911375" y="1376625"/>
            <a:ext cx="754650" cy="754650"/>
          </a:xfrm>
          <a:prstGeom prst="rect">
            <a:avLst/>
          </a:prstGeom>
          <a:noFill/>
          <a:ln>
            <a:noFill/>
          </a:ln>
        </p:spPr>
      </p:pic>
      <p:pic>
        <p:nvPicPr>
          <p:cNvPr id="210" name="Google Shape;210;p28"/>
          <p:cNvPicPr preferRelativeResize="0"/>
          <p:nvPr/>
        </p:nvPicPr>
        <p:blipFill>
          <a:blip r:embed="rId7">
            <a:alphaModFix/>
          </a:blip>
          <a:stretch>
            <a:fillRect/>
          </a:stretch>
        </p:blipFill>
        <p:spPr>
          <a:xfrm>
            <a:off x="7289375" y="3819825"/>
            <a:ext cx="754650" cy="754650"/>
          </a:xfrm>
          <a:prstGeom prst="rect">
            <a:avLst/>
          </a:prstGeom>
          <a:noFill/>
          <a:ln>
            <a:noFill/>
          </a:ln>
        </p:spPr>
      </p:pic>
      <p:sp>
        <p:nvSpPr>
          <p:cNvPr id="211" name="Google Shape;211;p28">
            <a:hlinkClick action="ppaction://hlinksldjump" r:id="rId8"/>
          </p:cNvPr>
          <p:cNvSpPr/>
          <p:nvPr/>
        </p:nvSpPr>
        <p:spPr>
          <a:xfrm>
            <a:off x="0" y="4782600"/>
            <a:ext cx="2526600" cy="36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Offside"/>
                <a:ea typeface="Offside"/>
                <a:cs typeface="Offside"/>
                <a:sym typeface="Offside"/>
              </a:rPr>
              <a:t>Next</a:t>
            </a:r>
            <a:endParaRPr sz="2000">
              <a:latin typeface="Offside"/>
              <a:ea typeface="Offside"/>
              <a:cs typeface="Offside"/>
              <a:sym typeface="Offsid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pic>
        <p:nvPicPr>
          <p:cNvPr id="216" name="Google Shape;216;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7" name="Google Shape;217;p29"/>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18" name="Google Shape;218;p29"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219" name="Google Shape;219;p29"/>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220" name="Google Shape;220;p29">
            <a:hlinkClick action="ppaction://hlinksldjump" r:id="rId5"/>
          </p:cNvPr>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221" name="Google Shape;221;p29">
            <a:hlinkClick action="ppaction://hlinksldjump" r:id="rId6"/>
          </p:cNvPr>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222" name="Google Shape;222;p29"/>
          <p:cNvPicPr preferRelativeResize="0"/>
          <p:nvPr/>
        </p:nvPicPr>
        <p:blipFill>
          <a:blip r:embed="rId7">
            <a:alphaModFix/>
          </a:blip>
          <a:stretch>
            <a:fillRect/>
          </a:stretch>
        </p:blipFill>
        <p:spPr>
          <a:xfrm>
            <a:off x="6911375" y="1376625"/>
            <a:ext cx="754650" cy="754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6" name="Shape 226"/>
        <p:cNvGrpSpPr/>
        <p:nvPr/>
      </p:nvGrpSpPr>
      <p:grpSpPr>
        <a:xfrm>
          <a:off x="0" y="0"/>
          <a:ext cx="0" cy="0"/>
          <a:chOff x="0" y="0"/>
          <a:chExt cx="0" cy="0"/>
        </a:xfrm>
      </p:grpSpPr>
      <p:pic>
        <p:nvPicPr>
          <p:cNvPr id="227" name="Google Shape;227;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8" name="Google Shape;228;p30"/>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29" name="Google Shape;229;p30"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230" name="Google Shape;230;p30"/>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231" name="Google Shape;231;p30">
            <a:hlinkClick action="ppaction://hlinksldjump" r:id="rId5"/>
          </p:cNvPr>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232" name="Google Shape;232;p30">
            <a:hlinkClick action="ppaction://hlinksldjump" r:id="rId6"/>
          </p:cNvPr>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233" name="Google Shape;233;p30"/>
          <p:cNvPicPr preferRelativeResize="0"/>
          <p:nvPr/>
        </p:nvPicPr>
        <p:blipFill>
          <a:blip r:embed="rId7">
            <a:alphaModFix/>
          </a:blip>
          <a:stretch>
            <a:fillRect/>
          </a:stretch>
        </p:blipFill>
        <p:spPr>
          <a:xfrm>
            <a:off x="6911375" y="1376625"/>
            <a:ext cx="754650" cy="754650"/>
          </a:xfrm>
          <a:prstGeom prst="rect">
            <a:avLst/>
          </a:prstGeom>
          <a:noFill/>
          <a:ln>
            <a:noFill/>
          </a:ln>
        </p:spPr>
      </p:pic>
      <p:pic>
        <p:nvPicPr>
          <p:cNvPr id="234" name="Google Shape;234;p30"/>
          <p:cNvPicPr preferRelativeResize="0"/>
          <p:nvPr/>
        </p:nvPicPr>
        <p:blipFill>
          <a:blip r:embed="rId7">
            <a:alphaModFix/>
          </a:blip>
          <a:stretch>
            <a:fillRect/>
          </a:stretch>
        </p:blipFill>
        <p:spPr>
          <a:xfrm>
            <a:off x="7289375" y="3819825"/>
            <a:ext cx="754650" cy="754650"/>
          </a:xfrm>
          <a:prstGeom prst="rect">
            <a:avLst/>
          </a:prstGeom>
          <a:noFill/>
          <a:ln>
            <a:noFill/>
          </a:ln>
        </p:spPr>
      </p:pic>
      <p:pic>
        <p:nvPicPr>
          <p:cNvPr id="235" name="Google Shape;235;p30"/>
          <p:cNvPicPr preferRelativeResize="0"/>
          <p:nvPr/>
        </p:nvPicPr>
        <p:blipFill rotWithShape="1">
          <a:blip r:embed="rId8">
            <a:alphaModFix/>
          </a:blip>
          <a:srcRect b="20763" l="80273" r="782" t="60442"/>
          <a:stretch/>
        </p:blipFill>
        <p:spPr>
          <a:xfrm>
            <a:off x="-427225" y="2319550"/>
            <a:ext cx="2683800" cy="2823951"/>
          </a:xfrm>
          <a:prstGeom prst="rect">
            <a:avLst/>
          </a:prstGeom>
          <a:noFill/>
          <a:ln>
            <a:noFill/>
          </a:ln>
        </p:spPr>
      </p:pic>
      <p:sp>
        <p:nvSpPr>
          <p:cNvPr id="236" name="Google Shape;236;p30"/>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237" name="Google Shape;237;p30"/>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Seem like that’s all I’ve encountered. Let’s head back to the </a:t>
            </a:r>
            <a:r>
              <a:rPr lang="en">
                <a:solidFill>
                  <a:srgbClr val="434343"/>
                </a:solidFill>
                <a:latin typeface="Merriweather"/>
                <a:ea typeface="Merriweather"/>
                <a:cs typeface="Merriweather"/>
                <a:sym typeface="Merriweather"/>
              </a:rPr>
              <a:t>Academy</a:t>
            </a:r>
            <a:r>
              <a:rPr lang="en">
                <a:solidFill>
                  <a:srgbClr val="434343"/>
                </a:solidFill>
                <a:latin typeface="Merriweather"/>
                <a:ea typeface="Merriweather"/>
                <a:cs typeface="Merriweather"/>
                <a:sym typeface="Merriweather"/>
              </a:rPr>
              <a:t>. </a:t>
            </a:r>
            <a:endParaRPr>
              <a:solidFill>
                <a:srgbClr val="434343"/>
              </a:solidFill>
              <a:latin typeface="Merriweather"/>
              <a:ea typeface="Merriweather"/>
              <a:cs typeface="Merriweather"/>
              <a:sym typeface="Merriweather"/>
            </a:endParaRPr>
          </a:p>
        </p:txBody>
      </p:sp>
      <p:sp>
        <p:nvSpPr>
          <p:cNvPr id="238" name="Google Shape;238;p30">
            <a:hlinkClick action="ppaction://hlinksldjump" r:id="rId9"/>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400"/>
                                        <p:tgtEl>
                                          <p:spTgt spid="235"/>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400"/>
                                        <p:tgtEl>
                                          <p:spTgt spid="236"/>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400"/>
                                        <p:tgtEl>
                                          <p:spTgt spid="2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sp>
        <p:nvSpPr>
          <p:cNvPr id="243" name="Google Shape;243;p31"/>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sp>
        <p:nvSpPr>
          <p:cNvPr id="244" name="Google Shape;244;p31"/>
          <p:cNvSpPr txBox="1"/>
          <p:nvPr/>
        </p:nvSpPr>
        <p:spPr>
          <a:xfrm>
            <a:off x="90225" y="165425"/>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Palatino"/>
                <a:ea typeface="Palatino"/>
                <a:cs typeface="Palatino"/>
                <a:sym typeface="Palatino"/>
              </a:rPr>
              <a:t>After the encounter, you went back to the Academy shortly after to report back about the experience. What </a:t>
            </a:r>
            <a:r>
              <a:rPr lang="en" sz="2400">
                <a:solidFill>
                  <a:schemeClr val="lt1"/>
                </a:solidFill>
                <a:latin typeface="Palatino"/>
                <a:ea typeface="Palatino"/>
                <a:cs typeface="Palatino"/>
                <a:sym typeface="Palatino"/>
              </a:rPr>
              <a:t>you</a:t>
            </a:r>
            <a:r>
              <a:rPr lang="en" sz="2400">
                <a:solidFill>
                  <a:schemeClr val="lt1"/>
                </a:solidFill>
                <a:latin typeface="Palatino"/>
                <a:ea typeface="Palatino"/>
                <a:cs typeface="Palatino"/>
                <a:sym typeface="Palatino"/>
              </a:rPr>
              <a:t> heard from the teacher wasn’t as you were expecting from just a praise &amp; the pat on the back after returning. </a:t>
            </a:r>
            <a:endParaRPr sz="2400">
              <a:solidFill>
                <a:schemeClr val="lt1"/>
              </a:solidFill>
              <a:latin typeface="Palatino"/>
              <a:ea typeface="Palatino"/>
              <a:cs typeface="Palatino"/>
              <a:sym typeface="Palatino"/>
            </a:endParaRPr>
          </a:p>
        </p:txBody>
      </p:sp>
      <p:sp>
        <p:nvSpPr>
          <p:cNvPr id="245" name="Google Shape;245;p31">
            <a:hlinkClick action="ppaction://hlinksldjump" r:id="rId3"/>
          </p:cNvPr>
          <p:cNvSpPr txBox="1"/>
          <p:nvPr/>
        </p:nvSpPr>
        <p:spPr>
          <a:xfrm>
            <a:off x="8220225" y="47579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 name="Shape 63"/>
        <p:cNvGrpSpPr/>
        <p:nvPr/>
      </p:nvGrpSpPr>
      <p:grpSpPr>
        <a:xfrm>
          <a:off x="0" y="0"/>
          <a:ext cx="0" cy="0"/>
          <a:chOff x="0" y="0"/>
          <a:chExt cx="0" cy="0"/>
        </a:xfrm>
      </p:grpSpPr>
      <p:sp>
        <p:nvSpPr>
          <p:cNvPr id="64" name="Google Shape;64;p14"/>
          <p:cNvSpPr txBox="1"/>
          <p:nvPr/>
        </p:nvSpPr>
        <p:spPr>
          <a:xfrm>
            <a:off x="1638850" y="1975025"/>
            <a:ext cx="64014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Offside"/>
                <a:ea typeface="Offside"/>
                <a:cs typeface="Offside"/>
                <a:sym typeface="Offside"/>
              </a:rPr>
              <a:t>Select Your Character </a:t>
            </a:r>
            <a:endParaRPr sz="3600">
              <a:solidFill>
                <a:schemeClr val="lt1"/>
              </a:solidFill>
              <a:latin typeface="Offside"/>
              <a:ea typeface="Offside"/>
              <a:cs typeface="Offside"/>
              <a:sym typeface="Offside"/>
            </a:endParaRPr>
          </a:p>
        </p:txBody>
      </p:sp>
      <p:sp>
        <p:nvSpPr>
          <p:cNvPr id="65" name="Google Shape;65;p14">
            <a:hlinkClick action="ppaction://hlinksldjump" r:id="rId3"/>
          </p:cNvPr>
          <p:cNvSpPr txBox="1"/>
          <p:nvPr/>
        </p:nvSpPr>
        <p:spPr>
          <a:xfrm>
            <a:off x="8152275" y="4076150"/>
            <a:ext cx="991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Offside"/>
                <a:ea typeface="Offside"/>
                <a:cs typeface="Offside"/>
                <a:sym typeface="Offside"/>
              </a:rPr>
              <a:t>-&gt;</a:t>
            </a:r>
            <a:endParaRPr sz="2500">
              <a:solidFill>
                <a:schemeClr val="lt1"/>
              </a:solidFill>
              <a:latin typeface="Offside"/>
              <a:ea typeface="Offside"/>
              <a:cs typeface="Offside"/>
              <a:sym typeface="Offsid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9" name="Shape 249"/>
        <p:cNvGrpSpPr/>
        <p:nvPr/>
      </p:nvGrpSpPr>
      <p:grpSpPr>
        <a:xfrm>
          <a:off x="0" y="0"/>
          <a:ext cx="0" cy="0"/>
          <a:chOff x="0" y="0"/>
          <a:chExt cx="0" cy="0"/>
        </a:xfrm>
      </p:grpSpPr>
      <p:sp>
        <p:nvSpPr>
          <p:cNvPr id="250" name="Google Shape;250;p32"/>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51" name="Google Shape;251;p32"/>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252" name="Google Shape;252;p32"/>
          <p:cNvPicPr preferRelativeResize="0"/>
          <p:nvPr/>
        </p:nvPicPr>
        <p:blipFill rotWithShape="1">
          <a:blip r:embed="rId4">
            <a:alphaModFix/>
          </a:blip>
          <a:srcRect b="20386" l="2192" r="76520" t="61326"/>
          <a:stretch/>
        </p:blipFill>
        <p:spPr>
          <a:xfrm>
            <a:off x="6157175" y="2277625"/>
            <a:ext cx="2986824" cy="2865877"/>
          </a:xfrm>
          <a:prstGeom prst="rect">
            <a:avLst/>
          </a:prstGeom>
          <a:noFill/>
          <a:ln>
            <a:noFill/>
          </a:ln>
        </p:spPr>
      </p:pic>
      <p:pic>
        <p:nvPicPr>
          <p:cNvPr id="253" name="Google Shape;253;p32"/>
          <p:cNvPicPr preferRelativeResize="0"/>
          <p:nvPr/>
        </p:nvPicPr>
        <p:blipFill rotWithShape="1">
          <a:blip r:embed="rId5">
            <a:alphaModFix/>
          </a:blip>
          <a:srcRect b="20167" l="541" r="80514" t="60759"/>
          <a:stretch/>
        </p:blipFill>
        <p:spPr>
          <a:xfrm>
            <a:off x="-373825" y="2277625"/>
            <a:ext cx="2683800" cy="2865874"/>
          </a:xfrm>
          <a:prstGeom prst="rect">
            <a:avLst/>
          </a:prstGeom>
          <a:noFill/>
          <a:ln>
            <a:noFill/>
          </a:ln>
        </p:spPr>
      </p:pic>
      <p:sp>
        <p:nvSpPr>
          <p:cNvPr id="254" name="Google Shape;254;p32"/>
          <p:cNvSpPr/>
          <p:nvPr/>
        </p:nvSpPr>
        <p:spPr>
          <a:xfrm>
            <a:off x="6440638" y="3541425"/>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255" name="Google Shape;255;p32"/>
          <p:cNvSpPr/>
          <p:nvPr/>
        </p:nvSpPr>
        <p:spPr>
          <a:xfrm>
            <a:off x="4797600" y="4347000"/>
            <a:ext cx="4346400" cy="796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Merriweather"/>
                <a:ea typeface="Merriweather"/>
                <a:cs typeface="Merriweather"/>
                <a:sym typeface="Merriweather"/>
              </a:rPr>
              <a:t>To conclude this, the future missions for environmental justice will get </a:t>
            </a:r>
            <a:r>
              <a:rPr lang="en" sz="1000">
                <a:solidFill>
                  <a:srgbClr val="434343"/>
                </a:solidFill>
                <a:latin typeface="Merriweather"/>
                <a:ea typeface="Merriweather"/>
                <a:cs typeface="Merriweather"/>
                <a:sym typeface="Merriweather"/>
              </a:rPr>
              <a:t>difficult</a:t>
            </a:r>
            <a:r>
              <a:rPr lang="en" sz="1000">
                <a:solidFill>
                  <a:srgbClr val="434343"/>
                </a:solidFill>
                <a:latin typeface="Merriweather"/>
                <a:ea typeface="Merriweather"/>
                <a:cs typeface="Merriweather"/>
                <a:sym typeface="Merriweather"/>
              </a:rPr>
              <a:t> from here on out. However we managed to capture a lead in our goal. Continue to do well for the school Ms. Chiaki. I’ll make sure to supply-</a:t>
            </a:r>
            <a:r>
              <a:rPr lang="en" sz="1100">
                <a:solidFill>
                  <a:srgbClr val="434343"/>
                </a:solidFill>
                <a:latin typeface="Merriweather"/>
                <a:ea typeface="Merriweather"/>
                <a:cs typeface="Merriweather"/>
                <a:sym typeface="Merriweather"/>
              </a:rPr>
              <a:t> </a:t>
            </a:r>
            <a:endParaRPr sz="1100">
              <a:solidFill>
                <a:srgbClr val="434343"/>
              </a:solidFill>
              <a:latin typeface="Merriweather"/>
              <a:ea typeface="Merriweather"/>
              <a:cs typeface="Merriweather"/>
              <a:sym typeface="Merriweather"/>
            </a:endParaRPr>
          </a:p>
        </p:txBody>
      </p:sp>
      <p:sp>
        <p:nvSpPr>
          <p:cNvPr id="256" name="Google Shape;256;p32">
            <a:hlinkClick action="ppaction://hlinksldjump" r:id="rId6"/>
          </p:cNvPr>
          <p:cNvSpPr txBox="1"/>
          <p:nvPr/>
        </p:nvSpPr>
        <p:spPr>
          <a:xfrm>
            <a:off x="8380100"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400"/>
                                        <p:tgtEl>
                                          <p:spTgt spid="254"/>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300"/>
                                        <p:tgtEl>
                                          <p:spTgt spid="25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0" name="Shape 260"/>
        <p:cNvGrpSpPr/>
        <p:nvPr/>
      </p:nvGrpSpPr>
      <p:grpSpPr>
        <a:xfrm>
          <a:off x="0" y="0"/>
          <a:ext cx="0" cy="0"/>
          <a:chOff x="0" y="0"/>
          <a:chExt cx="0" cy="0"/>
        </a:xfrm>
      </p:grpSpPr>
      <p:sp>
        <p:nvSpPr>
          <p:cNvPr id="261" name="Google Shape;261;p33"/>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62" name="Google Shape;262;p33"/>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263" name="Google Shape;263;p33"/>
          <p:cNvPicPr preferRelativeResize="0"/>
          <p:nvPr/>
        </p:nvPicPr>
        <p:blipFill rotWithShape="1">
          <a:blip r:embed="rId4">
            <a:alphaModFix/>
          </a:blip>
          <a:srcRect b="20386" l="2192" r="76520" t="61326"/>
          <a:stretch/>
        </p:blipFill>
        <p:spPr>
          <a:xfrm>
            <a:off x="6157175" y="2277625"/>
            <a:ext cx="2986824" cy="2865877"/>
          </a:xfrm>
          <a:prstGeom prst="rect">
            <a:avLst/>
          </a:prstGeom>
          <a:noFill/>
          <a:ln>
            <a:noFill/>
          </a:ln>
        </p:spPr>
      </p:pic>
      <p:pic>
        <p:nvPicPr>
          <p:cNvPr id="264" name="Google Shape;264;p33"/>
          <p:cNvPicPr preferRelativeResize="0"/>
          <p:nvPr/>
        </p:nvPicPr>
        <p:blipFill rotWithShape="1">
          <a:blip r:embed="rId5">
            <a:alphaModFix/>
          </a:blip>
          <a:srcRect b="20167" l="541" r="80514" t="60759"/>
          <a:stretch/>
        </p:blipFill>
        <p:spPr>
          <a:xfrm>
            <a:off x="-373825" y="2277625"/>
            <a:ext cx="2683800" cy="2865874"/>
          </a:xfrm>
          <a:prstGeom prst="rect">
            <a:avLst/>
          </a:prstGeom>
          <a:noFill/>
          <a:ln>
            <a:noFill/>
          </a:ln>
        </p:spPr>
      </p:pic>
      <p:sp>
        <p:nvSpPr>
          <p:cNvPr id="265" name="Google Shape;265;p33"/>
          <p:cNvSpPr/>
          <p:nvPr/>
        </p:nvSpPr>
        <p:spPr>
          <a:xfrm>
            <a:off x="6440638" y="3541425"/>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266" name="Google Shape;266;p33"/>
          <p:cNvSpPr/>
          <p:nvPr/>
        </p:nvSpPr>
        <p:spPr>
          <a:xfrm>
            <a:off x="4797600" y="4347000"/>
            <a:ext cx="4346400" cy="796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Chiaki..</a:t>
            </a:r>
            <a:endParaRPr sz="1100">
              <a:solidFill>
                <a:srgbClr val="434343"/>
              </a:solidFill>
              <a:latin typeface="Merriweather"/>
              <a:ea typeface="Merriweather"/>
              <a:cs typeface="Merriweather"/>
              <a:sym typeface="Merriweather"/>
            </a:endParaRPr>
          </a:p>
        </p:txBody>
      </p:sp>
      <p:sp>
        <p:nvSpPr>
          <p:cNvPr id="267" name="Google Shape;267;p33">
            <a:hlinkClick action="ppaction://hlinksldjump" r:id="rId6"/>
          </p:cNvPr>
          <p:cNvSpPr txBox="1"/>
          <p:nvPr/>
        </p:nvSpPr>
        <p:spPr>
          <a:xfrm>
            <a:off x="8447175" y="487285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1" name="Shape 271"/>
        <p:cNvGrpSpPr/>
        <p:nvPr/>
      </p:nvGrpSpPr>
      <p:grpSpPr>
        <a:xfrm>
          <a:off x="0" y="0"/>
          <a:ext cx="0" cy="0"/>
          <a:chOff x="0" y="0"/>
          <a:chExt cx="0" cy="0"/>
        </a:xfrm>
      </p:grpSpPr>
      <p:sp>
        <p:nvSpPr>
          <p:cNvPr id="272" name="Google Shape;272;p34"/>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73" name="Google Shape;273;p34"/>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274" name="Google Shape;274;p34"/>
          <p:cNvPicPr preferRelativeResize="0"/>
          <p:nvPr/>
        </p:nvPicPr>
        <p:blipFill rotWithShape="1">
          <a:blip r:embed="rId4">
            <a:alphaModFix/>
          </a:blip>
          <a:srcRect b="20386" l="2192" r="76520" t="61326"/>
          <a:stretch/>
        </p:blipFill>
        <p:spPr>
          <a:xfrm>
            <a:off x="6157175" y="2277625"/>
            <a:ext cx="2986824" cy="2865877"/>
          </a:xfrm>
          <a:prstGeom prst="rect">
            <a:avLst/>
          </a:prstGeom>
          <a:noFill/>
          <a:ln>
            <a:noFill/>
          </a:ln>
        </p:spPr>
      </p:pic>
      <p:pic>
        <p:nvPicPr>
          <p:cNvPr id="275" name="Google Shape;275;p34"/>
          <p:cNvPicPr preferRelativeResize="0"/>
          <p:nvPr/>
        </p:nvPicPr>
        <p:blipFill rotWithShape="1">
          <a:blip r:embed="rId5">
            <a:alphaModFix/>
          </a:blip>
          <a:srcRect b="20167" l="541" r="80514" t="60759"/>
          <a:stretch/>
        </p:blipFill>
        <p:spPr>
          <a:xfrm>
            <a:off x="-373825" y="2277625"/>
            <a:ext cx="2683800" cy="2865874"/>
          </a:xfrm>
          <a:prstGeom prst="rect">
            <a:avLst/>
          </a:prstGeom>
          <a:noFill/>
          <a:ln>
            <a:noFill/>
          </a:ln>
        </p:spPr>
      </p:pic>
      <p:sp>
        <p:nvSpPr>
          <p:cNvPr id="276" name="Google Shape;276;p34"/>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277" name="Google Shape;277;p34"/>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 </a:t>
            </a:r>
            <a:endParaRPr>
              <a:solidFill>
                <a:srgbClr val="434343"/>
              </a:solidFill>
              <a:latin typeface="Merriweather"/>
              <a:ea typeface="Merriweather"/>
              <a:cs typeface="Merriweather"/>
              <a:sym typeface="Merriweather"/>
            </a:endParaRPr>
          </a:p>
        </p:txBody>
      </p:sp>
      <p:sp>
        <p:nvSpPr>
          <p:cNvPr id="278" name="Google Shape;278;p34">
            <a:hlinkClick action="ppaction://hlinksldjump" r:id="rId6"/>
          </p:cNvPr>
          <p:cNvSpPr txBox="1"/>
          <p:nvPr/>
        </p:nvSpPr>
        <p:spPr>
          <a:xfrm>
            <a:off x="36470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400"/>
                                        <p:tgtEl>
                                          <p:spTgt spid="2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2" name="Shape 282"/>
        <p:cNvGrpSpPr/>
        <p:nvPr/>
      </p:nvGrpSpPr>
      <p:grpSpPr>
        <a:xfrm>
          <a:off x="0" y="0"/>
          <a:ext cx="0" cy="0"/>
          <a:chOff x="0" y="0"/>
          <a:chExt cx="0" cy="0"/>
        </a:xfrm>
      </p:grpSpPr>
      <p:sp>
        <p:nvSpPr>
          <p:cNvPr id="283" name="Google Shape;283;p35"/>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84" name="Google Shape;284;p35"/>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285" name="Google Shape;285;p35"/>
          <p:cNvPicPr preferRelativeResize="0"/>
          <p:nvPr/>
        </p:nvPicPr>
        <p:blipFill rotWithShape="1">
          <a:blip r:embed="rId4">
            <a:alphaModFix/>
          </a:blip>
          <a:srcRect b="20975" l="25569" r="53143" t="60737"/>
          <a:stretch/>
        </p:blipFill>
        <p:spPr>
          <a:xfrm>
            <a:off x="6157175" y="2277625"/>
            <a:ext cx="2986824" cy="2865877"/>
          </a:xfrm>
          <a:prstGeom prst="rect">
            <a:avLst/>
          </a:prstGeom>
          <a:noFill/>
          <a:ln>
            <a:noFill/>
          </a:ln>
        </p:spPr>
      </p:pic>
      <p:pic>
        <p:nvPicPr>
          <p:cNvPr id="286" name="Google Shape;286;p35"/>
          <p:cNvPicPr preferRelativeResize="0"/>
          <p:nvPr/>
        </p:nvPicPr>
        <p:blipFill rotWithShape="1">
          <a:blip r:embed="rId5">
            <a:alphaModFix/>
          </a:blip>
          <a:srcRect b="20167" l="541" r="80514" t="60759"/>
          <a:stretch/>
        </p:blipFill>
        <p:spPr>
          <a:xfrm>
            <a:off x="-373825" y="2277625"/>
            <a:ext cx="2683800" cy="2865874"/>
          </a:xfrm>
          <a:prstGeom prst="rect">
            <a:avLst/>
          </a:prstGeom>
          <a:noFill/>
          <a:ln>
            <a:noFill/>
          </a:ln>
        </p:spPr>
      </p:pic>
      <p:sp>
        <p:nvSpPr>
          <p:cNvPr id="287" name="Google Shape;287;p35"/>
          <p:cNvSpPr/>
          <p:nvPr/>
        </p:nvSpPr>
        <p:spPr>
          <a:xfrm>
            <a:off x="6440638" y="3541425"/>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288" name="Google Shape;288;p35"/>
          <p:cNvSpPr/>
          <p:nvPr/>
        </p:nvSpPr>
        <p:spPr>
          <a:xfrm>
            <a:off x="4797600" y="4347000"/>
            <a:ext cx="4346400" cy="796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Chiaki! Wake up this instant! </a:t>
            </a:r>
            <a:endParaRPr sz="1100">
              <a:solidFill>
                <a:srgbClr val="434343"/>
              </a:solidFill>
              <a:latin typeface="Merriweather"/>
              <a:ea typeface="Merriweather"/>
              <a:cs typeface="Merriweather"/>
              <a:sym typeface="Merriweather"/>
            </a:endParaRPr>
          </a:p>
        </p:txBody>
      </p:sp>
      <p:sp>
        <p:nvSpPr>
          <p:cNvPr id="289" name="Google Shape;289;p35">
            <a:hlinkClick action="ppaction://hlinksldjump" r:id="rId6"/>
          </p:cNvPr>
          <p:cNvSpPr txBox="1"/>
          <p:nvPr/>
        </p:nvSpPr>
        <p:spPr>
          <a:xfrm>
            <a:off x="81979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400"/>
                                        <p:tgtEl>
                                          <p:spTgt spid="2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3" name="Shape 293"/>
        <p:cNvGrpSpPr/>
        <p:nvPr/>
      </p:nvGrpSpPr>
      <p:grpSpPr>
        <a:xfrm>
          <a:off x="0" y="0"/>
          <a:ext cx="0" cy="0"/>
          <a:chOff x="0" y="0"/>
          <a:chExt cx="0" cy="0"/>
        </a:xfrm>
      </p:grpSpPr>
      <p:sp>
        <p:nvSpPr>
          <p:cNvPr id="294" name="Google Shape;294;p36"/>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295" name="Google Shape;295;p36"/>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296" name="Google Shape;296;p36"/>
          <p:cNvPicPr preferRelativeResize="0"/>
          <p:nvPr/>
        </p:nvPicPr>
        <p:blipFill rotWithShape="1">
          <a:blip r:embed="rId4">
            <a:alphaModFix/>
          </a:blip>
          <a:srcRect b="60131" l="814" r="80241" t="20795"/>
          <a:stretch/>
        </p:blipFill>
        <p:spPr>
          <a:xfrm>
            <a:off x="0" y="2277625"/>
            <a:ext cx="2683800" cy="2865874"/>
          </a:xfrm>
          <a:prstGeom prst="rect">
            <a:avLst/>
          </a:prstGeom>
          <a:noFill/>
          <a:ln>
            <a:noFill/>
          </a:ln>
        </p:spPr>
      </p:pic>
      <p:pic>
        <p:nvPicPr>
          <p:cNvPr id="297" name="Google Shape;297;p36"/>
          <p:cNvPicPr preferRelativeResize="0"/>
          <p:nvPr/>
        </p:nvPicPr>
        <p:blipFill rotWithShape="1">
          <a:blip r:embed="rId5">
            <a:alphaModFix/>
          </a:blip>
          <a:srcRect b="20386" l="2192" r="76520" t="61326"/>
          <a:stretch/>
        </p:blipFill>
        <p:spPr>
          <a:xfrm>
            <a:off x="6157175" y="2277625"/>
            <a:ext cx="2986824" cy="2865877"/>
          </a:xfrm>
          <a:prstGeom prst="rect">
            <a:avLst/>
          </a:prstGeom>
          <a:noFill/>
          <a:ln>
            <a:noFill/>
          </a:ln>
        </p:spPr>
      </p:pic>
      <p:sp>
        <p:nvSpPr>
          <p:cNvPr id="298" name="Google Shape;298;p36"/>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299" name="Google Shape;299;p36"/>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H-huh, yeah! I was listening! </a:t>
            </a:r>
            <a:endParaRPr>
              <a:solidFill>
                <a:srgbClr val="434343"/>
              </a:solidFill>
              <a:latin typeface="Merriweather"/>
              <a:ea typeface="Merriweather"/>
              <a:cs typeface="Merriweather"/>
              <a:sym typeface="Merriweather"/>
            </a:endParaRPr>
          </a:p>
        </p:txBody>
      </p:sp>
      <p:sp>
        <p:nvSpPr>
          <p:cNvPr id="300" name="Google Shape;300;p36">
            <a:hlinkClick action="ppaction://hlinksldjump" r:id="rId6"/>
          </p:cNvPr>
          <p:cNvSpPr txBox="1"/>
          <p:nvPr/>
        </p:nvSpPr>
        <p:spPr>
          <a:xfrm>
            <a:off x="36470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400"/>
                                        <p:tgtEl>
                                          <p:spTgt spid="2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4" name="Shape 304"/>
        <p:cNvGrpSpPr/>
        <p:nvPr/>
      </p:nvGrpSpPr>
      <p:grpSpPr>
        <a:xfrm>
          <a:off x="0" y="0"/>
          <a:ext cx="0" cy="0"/>
          <a:chOff x="0" y="0"/>
          <a:chExt cx="0" cy="0"/>
        </a:xfrm>
      </p:grpSpPr>
      <p:sp>
        <p:nvSpPr>
          <p:cNvPr id="305" name="Google Shape;305;p37"/>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06" name="Google Shape;306;p37"/>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307" name="Google Shape;307;p37"/>
          <p:cNvPicPr preferRelativeResize="0"/>
          <p:nvPr/>
        </p:nvPicPr>
        <p:blipFill rotWithShape="1">
          <a:blip r:embed="rId4">
            <a:alphaModFix/>
          </a:blip>
          <a:srcRect b="60131" l="814" r="80241" t="20795"/>
          <a:stretch/>
        </p:blipFill>
        <p:spPr>
          <a:xfrm>
            <a:off x="0" y="2277625"/>
            <a:ext cx="2683800" cy="2865874"/>
          </a:xfrm>
          <a:prstGeom prst="rect">
            <a:avLst/>
          </a:prstGeom>
          <a:noFill/>
          <a:ln>
            <a:noFill/>
          </a:ln>
        </p:spPr>
      </p:pic>
      <p:pic>
        <p:nvPicPr>
          <p:cNvPr id="308" name="Google Shape;308;p37"/>
          <p:cNvPicPr preferRelativeResize="0"/>
          <p:nvPr/>
        </p:nvPicPr>
        <p:blipFill rotWithShape="1">
          <a:blip r:embed="rId5">
            <a:alphaModFix/>
          </a:blip>
          <a:srcRect b="60550" l="52208" r="26504" t="21161"/>
          <a:stretch/>
        </p:blipFill>
        <p:spPr>
          <a:xfrm>
            <a:off x="6233825" y="2371975"/>
            <a:ext cx="2910177" cy="2792365"/>
          </a:xfrm>
          <a:prstGeom prst="rect">
            <a:avLst/>
          </a:prstGeom>
          <a:noFill/>
          <a:ln>
            <a:noFill/>
          </a:ln>
        </p:spPr>
      </p:pic>
      <p:sp>
        <p:nvSpPr>
          <p:cNvPr id="309" name="Google Shape;309;p37"/>
          <p:cNvSpPr/>
          <p:nvPr/>
        </p:nvSpPr>
        <p:spPr>
          <a:xfrm>
            <a:off x="6440600" y="3618100"/>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310" name="Google Shape;310;p37"/>
          <p:cNvSpPr/>
          <p:nvPr/>
        </p:nvSpPr>
        <p:spPr>
          <a:xfrm>
            <a:off x="4797600" y="4347000"/>
            <a:ext cx="4346400" cy="817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Right.. You were really listening Chiaki…</a:t>
            </a:r>
            <a:endParaRPr sz="1100">
              <a:solidFill>
                <a:srgbClr val="434343"/>
              </a:solidFill>
              <a:latin typeface="Merriweather"/>
              <a:ea typeface="Merriweather"/>
              <a:cs typeface="Merriweather"/>
              <a:sym typeface="Merriweather"/>
            </a:endParaRPr>
          </a:p>
        </p:txBody>
      </p:sp>
      <p:sp>
        <p:nvSpPr>
          <p:cNvPr id="311" name="Google Shape;311;p37">
            <a:hlinkClick action="ppaction://hlinksldjump" r:id="rId6"/>
          </p:cNvPr>
          <p:cNvSpPr txBox="1"/>
          <p:nvPr/>
        </p:nvSpPr>
        <p:spPr>
          <a:xfrm>
            <a:off x="81979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400"/>
                                        <p:tgtEl>
                                          <p:spTgt spid="3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5" name="Shape 315"/>
        <p:cNvGrpSpPr/>
        <p:nvPr/>
      </p:nvGrpSpPr>
      <p:grpSpPr>
        <a:xfrm>
          <a:off x="0" y="0"/>
          <a:ext cx="0" cy="0"/>
          <a:chOff x="0" y="0"/>
          <a:chExt cx="0" cy="0"/>
        </a:xfrm>
      </p:grpSpPr>
      <p:sp>
        <p:nvSpPr>
          <p:cNvPr id="316" name="Google Shape;316;p38"/>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17" name="Google Shape;317;p38"/>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318" name="Google Shape;318;p38"/>
          <p:cNvPicPr preferRelativeResize="0"/>
          <p:nvPr/>
        </p:nvPicPr>
        <p:blipFill rotWithShape="1">
          <a:blip r:embed="rId4">
            <a:alphaModFix/>
          </a:blip>
          <a:srcRect b="60131" l="814" r="80241" t="20795"/>
          <a:stretch/>
        </p:blipFill>
        <p:spPr>
          <a:xfrm>
            <a:off x="0" y="2277625"/>
            <a:ext cx="2683800" cy="2865874"/>
          </a:xfrm>
          <a:prstGeom prst="rect">
            <a:avLst/>
          </a:prstGeom>
          <a:noFill/>
          <a:ln>
            <a:noFill/>
          </a:ln>
        </p:spPr>
      </p:pic>
      <p:pic>
        <p:nvPicPr>
          <p:cNvPr id="319" name="Google Shape;319;p38"/>
          <p:cNvPicPr preferRelativeResize="0"/>
          <p:nvPr/>
        </p:nvPicPr>
        <p:blipFill rotWithShape="1">
          <a:blip r:embed="rId5">
            <a:alphaModFix/>
          </a:blip>
          <a:srcRect b="60241" l="1647" r="77065" t="20592"/>
          <a:stretch/>
        </p:blipFill>
        <p:spPr>
          <a:xfrm>
            <a:off x="6195488" y="2160850"/>
            <a:ext cx="2986824" cy="3003648"/>
          </a:xfrm>
          <a:prstGeom prst="rect">
            <a:avLst/>
          </a:prstGeom>
          <a:noFill/>
          <a:ln>
            <a:noFill/>
          </a:ln>
        </p:spPr>
      </p:pic>
      <p:sp>
        <p:nvSpPr>
          <p:cNvPr id="320" name="Google Shape;320;p38"/>
          <p:cNvSpPr/>
          <p:nvPr/>
        </p:nvSpPr>
        <p:spPr>
          <a:xfrm>
            <a:off x="6440600" y="3618100"/>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321" name="Google Shape;321;p38"/>
          <p:cNvSpPr/>
          <p:nvPr/>
        </p:nvSpPr>
        <p:spPr>
          <a:xfrm>
            <a:off x="4797600" y="4347000"/>
            <a:ext cx="4346400" cy="817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But I’ll let you off the hook this once since you did perform well on your trip. However, for sleeping and being rude as I was talking. You’ll have to write a 5 page essay of an apology</a:t>
            </a:r>
            <a:endParaRPr sz="1100">
              <a:solidFill>
                <a:srgbClr val="434343"/>
              </a:solidFill>
              <a:latin typeface="Merriweather"/>
              <a:ea typeface="Merriweather"/>
              <a:cs typeface="Merriweather"/>
              <a:sym typeface="Merriweather"/>
            </a:endParaRPr>
          </a:p>
        </p:txBody>
      </p:sp>
      <p:sp>
        <p:nvSpPr>
          <p:cNvPr id="322" name="Google Shape;322;p38">
            <a:hlinkClick action="ppaction://hlinksldjump" r:id="rId6"/>
          </p:cNvPr>
          <p:cNvSpPr txBox="1"/>
          <p:nvPr/>
        </p:nvSpPr>
        <p:spPr>
          <a:xfrm>
            <a:off x="849512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6" name="Shape 326"/>
        <p:cNvGrpSpPr/>
        <p:nvPr/>
      </p:nvGrpSpPr>
      <p:grpSpPr>
        <a:xfrm>
          <a:off x="0" y="0"/>
          <a:ext cx="0" cy="0"/>
          <a:chOff x="0" y="0"/>
          <a:chExt cx="0" cy="0"/>
        </a:xfrm>
      </p:grpSpPr>
      <p:sp>
        <p:nvSpPr>
          <p:cNvPr id="327" name="Google Shape;327;p39"/>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28" name="Google Shape;328;p39"/>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329" name="Google Shape;329;p39"/>
          <p:cNvPicPr preferRelativeResize="0"/>
          <p:nvPr/>
        </p:nvPicPr>
        <p:blipFill rotWithShape="1">
          <a:blip r:embed="rId4">
            <a:alphaModFix/>
          </a:blip>
          <a:srcRect b="60241" l="1647" r="77065" t="20592"/>
          <a:stretch/>
        </p:blipFill>
        <p:spPr>
          <a:xfrm>
            <a:off x="6195488" y="2160850"/>
            <a:ext cx="2986824" cy="3003648"/>
          </a:xfrm>
          <a:prstGeom prst="rect">
            <a:avLst/>
          </a:prstGeom>
          <a:noFill/>
          <a:ln>
            <a:noFill/>
          </a:ln>
        </p:spPr>
      </p:pic>
      <p:pic>
        <p:nvPicPr>
          <p:cNvPr id="330" name="Google Shape;330;p39"/>
          <p:cNvPicPr preferRelativeResize="0"/>
          <p:nvPr/>
        </p:nvPicPr>
        <p:blipFill rotWithShape="1">
          <a:blip r:embed="rId5">
            <a:alphaModFix/>
          </a:blip>
          <a:srcRect b="20676" l="43048" r="40261" t="60353"/>
          <a:stretch/>
        </p:blipFill>
        <p:spPr>
          <a:xfrm>
            <a:off x="0" y="2377050"/>
            <a:ext cx="2294873" cy="2766449"/>
          </a:xfrm>
          <a:prstGeom prst="rect">
            <a:avLst/>
          </a:prstGeom>
          <a:noFill/>
          <a:ln>
            <a:noFill/>
          </a:ln>
        </p:spPr>
      </p:pic>
      <p:sp>
        <p:nvSpPr>
          <p:cNvPr id="331" name="Google Shape;331;p39"/>
          <p:cNvSpPr/>
          <p:nvPr/>
        </p:nvSpPr>
        <p:spPr>
          <a:xfrm>
            <a:off x="0" y="36852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332" name="Google Shape;332;p39"/>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W-wait teacher! You can’t be serious right!?</a:t>
            </a:r>
            <a:endParaRPr>
              <a:solidFill>
                <a:srgbClr val="434343"/>
              </a:solidFill>
              <a:latin typeface="Merriweather"/>
              <a:ea typeface="Merriweather"/>
              <a:cs typeface="Merriweather"/>
              <a:sym typeface="Merriweather"/>
            </a:endParaRPr>
          </a:p>
        </p:txBody>
      </p:sp>
      <p:sp>
        <p:nvSpPr>
          <p:cNvPr id="333" name="Google Shape;333;p39">
            <a:hlinkClick action="ppaction://hlinksldjump" r:id="rId6"/>
          </p:cNvPr>
          <p:cNvSpPr txBox="1"/>
          <p:nvPr/>
        </p:nvSpPr>
        <p:spPr>
          <a:xfrm>
            <a:off x="36470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400"/>
                                        <p:tgtEl>
                                          <p:spTgt spid="3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7" name="Shape 337"/>
        <p:cNvGrpSpPr/>
        <p:nvPr/>
      </p:nvGrpSpPr>
      <p:grpSpPr>
        <a:xfrm>
          <a:off x="0" y="0"/>
          <a:ext cx="0" cy="0"/>
          <a:chOff x="0" y="0"/>
          <a:chExt cx="0" cy="0"/>
        </a:xfrm>
      </p:grpSpPr>
      <p:sp>
        <p:nvSpPr>
          <p:cNvPr id="338" name="Google Shape;338;p40"/>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39" name="Google Shape;339;p40"/>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340" name="Google Shape;340;p40"/>
          <p:cNvPicPr preferRelativeResize="0"/>
          <p:nvPr/>
        </p:nvPicPr>
        <p:blipFill rotWithShape="1">
          <a:blip r:embed="rId4">
            <a:alphaModFix/>
          </a:blip>
          <a:srcRect b="20295" l="50488" r="28224" t="60160"/>
          <a:stretch/>
        </p:blipFill>
        <p:spPr>
          <a:xfrm>
            <a:off x="6214675" y="2080575"/>
            <a:ext cx="2986798" cy="3062924"/>
          </a:xfrm>
          <a:prstGeom prst="rect">
            <a:avLst/>
          </a:prstGeom>
          <a:noFill/>
          <a:ln>
            <a:noFill/>
          </a:ln>
        </p:spPr>
      </p:pic>
      <p:pic>
        <p:nvPicPr>
          <p:cNvPr id="341" name="Google Shape;341;p40"/>
          <p:cNvPicPr preferRelativeResize="0"/>
          <p:nvPr/>
        </p:nvPicPr>
        <p:blipFill rotWithShape="1">
          <a:blip r:embed="rId5">
            <a:alphaModFix/>
          </a:blip>
          <a:srcRect b="20322" l="62217" r="21092" t="61142"/>
          <a:stretch/>
        </p:blipFill>
        <p:spPr>
          <a:xfrm>
            <a:off x="0" y="2440550"/>
            <a:ext cx="2294873" cy="2702950"/>
          </a:xfrm>
          <a:prstGeom prst="rect">
            <a:avLst/>
          </a:prstGeom>
          <a:noFill/>
          <a:ln>
            <a:noFill/>
          </a:ln>
        </p:spPr>
      </p:pic>
      <p:sp>
        <p:nvSpPr>
          <p:cNvPr id="342" name="Google Shape;342;p40"/>
          <p:cNvSpPr/>
          <p:nvPr/>
        </p:nvSpPr>
        <p:spPr>
          <a:xfrm>
            <a:off x="6440600" y="3618100"/>
            <a:ext cx="2496600" cy="466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Ms. Kirigiri </a:t>
            </a:r>
            <a:endParaRPr>
              <a:latin typeface="Offside"/>
              <a:ea typeface="Offside"/>
              <a:cs typeface="Offside"/>
              <a:sym typeface="Offside"/>
            </a:endParaRPr>
          </a:p>
        </p:txBody>
      </p:sp>
      <p:sp>
        <p:nvSpPr>
          <p:cNvPr id="343" name="Google Shape;343;p40"/>
          <p:cNvSpPr/>
          <p:nvPr/>
        </p:nvSpPr>
        <p:spPr>
          <a:xfrm>
            <a:off x="4797600" y="4347000"/>
            <a:ext cx="4346400" cy="817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a:t>
            </a:r>
            <a:endParaRPr sz="1100">
              <a:solidFill>
                <a:srgbClr val="434343"/>
              </a:solidFill>
              <a:latin typeface="Merriweather"/>
              <a:ea typeface="Merriweather"/>
              <a:cs typeface="Merriweather"/>
              <a:sym typeface="Merriweather"/>
            </a:endParaRPr>
          </a:p>
        </p:txBody>
      </p:sp>
      <p:sp>
        <p:nvSpPr>
          <p:cNvPr id="344" name="Google Shape;344;p40">
            <a:hlinkClick action="ppaction://hlinksldjump" r:id="rId6"/>
          </p:cNvPr>
          <p:cNvSpPr txBox="1"/>
          <p:nvPr/>
        </p:nvSpPr>
        <p:spPr>
          <a:xfrm>
            <a:off x="849512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400"/>
                                        <p:tgtEl>
                                          <p:spTgt spid="3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8" name="Shape 348"/>
        <p:cNvGrpSpPr/>
        <p:nvPr/>
      </p:nvGrpSpPr>
      <p:grpSpPr>
        <a:xfrm>
          <a:off x="0" y="0"/>
          <a:ext cx="0" cy="0"/>
          <a:chOff x="0" y="0"/>
          <a:chExt cx="0" cy="0"/>
        </a:xfrm>
      </p:grpSpPr>
      <p:sp>
        <p:nvSpPr>
          <p:cNvPr id="349" name="Google Shape;349;p41"/>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50" name="Google Shape;350;p41"/>
          <p:cNvPicPr preferRelativeResize="0"/>
          <p:nvPr/>
        </p:nvPicPr>
        <p:blipFill>
          <a:blip r:embed="rId3">
            <a:alphaModFix/>
          </a:blip>
          <a:stretch>
            <a:fillRect/>
          </a:stretch>
        </p:blipFill>
        <p:spPr>
          <a:xfrm>
            <a:off x="0" y="0"/>
            <a:ext cx="9144000" cy="5143508"/>
          </a:xfrm>
          <a:prstGeom prst="rect">
            <a:avLst/>
          </a:prstGeom>
          <a:noFill/>
          <a:ln>
            <a:noFill/>
          </a:ln>
        </p:spPr>
      </p:pic>
      <p:pic>
        <p:nvPicPr>
          <p:cNvPr id="351" name="Google Shape;351;p41"/>
          <p:cNvPicPr preferRelativeResize="0"/>
          <p:nvPr/>
        </p:nvPicPr>
        <p:blipFill rotWithShape="1">
          <a:blip r:embed="rId4">
            <a:alphaModFix/>
          </a:blip>
          <a:srcRect b="20295" l="50488" r="28224" t="60160"/>
          <a:stretch/>
        </p:blipFill>
        <p:spPr>
          <a:xfrm>
            <a:off x="6214675" y="2080575"/>
            <a:ext cx="2986798" cy="3062924"/>
          </a:xfrm>
          <a:prstGeom prst="rect">
            <a:avLst/>
          </a:prstGeom>
          <a:noFill/>
          <a:ln>
            <a:noFill/>
          </a:ln>
        </p:spPr>
      </p:pic>
      <p:pic>
        <p:nvPicPr>
          <p:cNvPr id="352" name="Google Shape;352;p41"/>
          <p:cNvPicPr preferRelativeResize="0"/>
          <p:nvPr/>
        </p:nvPicPr>
        <p:blipFill rotWithShape="1">
          <a:blip r:embed="rId5">
            <a:alphaModFix/>
          </a:blip>
          <a:srcRect b="41377" l="62028" r="21281" t="40309"/>
          <a:stretch/>
        </p:blipFill>
        <p:spPr>
          <a:xfrm>
            <a:off x="0" y="2396225"/>
            <a:ext cx="2360763" cy="2747274"/>
          </a:xfrm>
          <a:prstGeom prst="rect">
            <a:avLst/>
          </a:prstGeom>
          <a:noFill/>
          <a:ln>
            <a:noFill/>
          </a:ln>
        </p:spPr>
      </p:pic>
      <p:sp>
        <p:nvSpPr>
          <p:cNvPr id="353" name="Google Shape;353;p41"/>
          <p:cNvSpPr/>
          <p:nvPr/>
        </p:nvSpPr>
        <p:spPr>
          <a:xfrm>
            <a:off x="0" y="37427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354" name="Google Shape;354;p41"/>
          <p:cNvSpPr/>
          <p:nvPr/>
        </p:nvSpPr>
        <p:spPr>
          <a:xfrm>
            <a:off x="-3835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Awwww come on teach! Say something!!</a:t>
            </a:r>
            <a:endParaRPr>
              <a:solidFill>
                <a:srgbClr val="434343"/>
              </a:solidFill>
              <a:latin typeface="Merriweather"/>
              <a:ea typeface="Merriweather"/>
              <a:cs typeface="Merriweather"/>
              <a:sym typeface="Merriweather"/>
            </a:endParaRPr>
          </a:p>
        </p:txBody>
      </p:sp>
      <p:sp>
        <p:nvSpPr>
          <p:cNvPr id="355" name="Google Shape;355;p41">
            <a:hlinkClick action="ppaction://hlinksldjump" r:id="rId6"/>
          </p:cNvPr>
          <p:cNvSpPr txBox="1"/>
          <p:nvPr/>
        </p:nvSpPr>
        <p:spPr>
          <a:xfrm>
            <a:off x="36470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400"/>
                                        <p:tgtEl>
                                          <p:spTgt spid="35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 name="Shape 69"/>
        <p:cNvGrpSpPr/>
        <p:nvPr/>
      </p:nvGrpSpPr>
      <p:grpSpPr>
        <a:xfrm>
          <a:off x="0" y="0"/>
          <a:ext cx="0" cy="0"/>
          <a:chOff x="0" y="0"/>
          <a:chExt cx="0" cy="0"/>
        </a:xfrm>
      </p:grpSpPr>
      <p:sp>
        <p:nvSpPr>
          <p:cNvPr id="70" name="Google Shape;70;p15"/>
          <p:cNvSpPr txBox="1"/>
          <p:nvPr/>
        </p:nvSpPr>
        <p:spPr>
          <a:xfrm>
            <a:off x="0" y="0"/>
            <a:ext cx="64014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Offside"/>
                <a:ea typeface="Offside"/>
                <a:cs typeface="Offside"/>
                <a:sym typeface="Offside"/>
              </a:rPr>
              <a:t>Creator: Timothy Tran</a:t>
            </a:r>
            <a:r>
              <a:rPr lang="en" sz="3600">
                <a:solidFill>
                  <a:schemeClr val="lt1"/>
                </a:solidFill>
                <a:latin typeface="Offside"/>
                <a:ea typeface="Offside"/>
                <a:cs typeface="Offside"/>
                <a:sym typeface="Offside"/>
              </a:rPr>
              <a:t> </a:t>
            </a:r>
            <a:endParaRPr sz="3600">
              <a:solidFill>
                <a:schemeClr val="lt1"/>
              </a:solidFill>
              <a:latin typeface="Offside"/>
              <a:ea typeface="Offside"/>
              <a:cs typeface="Offside"/>
              <a:sym typeface="Offside"/>
            </a:endParaRPr>
          </a:p>
        </p:txBody>
      </p:sp>
      <p:sp>
        <p:nvSpPr>
          <p:cNvPr id="71" name="Google Shape;71;p15"/>
          <p:cNvSpPr txBox="1"/>
          <p:nvPr/>
        </p:nvSpPr>
        <p:spPr>
          <a:xfrm>
            <a:off x="45125" y="1594175"/>
            <a:ext cx="2421300" cy="20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Credit: Danganronpa, Genshin impact, Himura Kenshin, Rpg game maker, Touhou</a:t>
            </a:r>
            <a:endParaRPr sz="1800">
              <a:solidFill>
                <a:schemeClr val="lt1"/>
              </a:solidFill>
              <a:latin typeface="Palatino"/>
              <a:ea typeface="Palatino"/>
              <a:cs typeface="Palatino"/>
              <a:sym typeface="Palatino"/>
            </a:endParaRPr>
          </a:p>
        </p:txBody>
      </p:sp>
      <p:sp>
        <p:nvSpPr>
          <p:cNvPr id="72" name="Google Shape;72;p15">
            <a:hlinkClick action="ppaction://hlinksldjump" r:id="rId3"/>
          </p:cNvPr>
          <p:cNvSpPr txBox="1"/>
          <p:nvPr/>
        </p:nvSpPr>
        <p:spPr>
          <a:xfrm>
            <a:off x="53050" y="4095325"/>
            <a:ext cx="991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Offside"/>
                <a:ea typeface="Offside"/>
                <a:cs typeface="Offside"/>
                <a:sym typeface="Offside"/>
              </a:rPr>
              <a:t>&lt;-</a:t>
            </a:r>
            <a:endParaRPr sz="2500">
              <a:solidFill>
                <a:schemeClr val="lt1"/>
              </a:solidFill>
              <a:latin typeface="Offside"/>
              <a:ea typeface="Offside"/>
              <a:cs typeface="Offside"/>
              <a:sym typeface="Offsid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9" name="Shape 359"/>
        <p:cNvGrpSpPr/>
        <p:nvPr/>
      </p:nvGrpSpPr>
      <p:grpSpPr>
        <a:xfrm>
          <a:off x="0" y="0"/>
          <a:ext cx="0" cy="0"/>
          <a:chOff x="0" y="0"/>
          <a:chExt cx="0" cy="0"/>
        </a:xfrm>
      </p:grpSpPr>
      <p:sp>
        <p:nvSpPr>
          <p:cNvPr id="360" name="Google Shape;360;p42"/>
          <p:cNvSpPr txBox="1"/>
          <p:nvPr/>
        </p:nvSpPr>
        <p:spPr>
          <a:xfrm>
            <a:off x="3814800" y="1150175"/>
            <a:ext cx="1188600" cy="7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matic SC"/>
                <a:ea typeface="Amatic SC"/>
                <a:cs typeface="Amatic SC"/>
                <a:sym typeface="Amatic SC"/>
              </a:rPr>
              <a:t>The End</a:t>
            </a:r>
            <a:endParaRPr sz="3600">
              <a:solidFill>
                <a:srgbClr val="FFFFFF"/>
              </a:solidFill>
              <a:latin typeface="Amatic SC"/>
              <a:ea typeface="Amatic SC"/>
              <a:cs typeface="Amatic SC"/>
              <a:sym typeface="Amatic SC"/>
            </a:endParaRPr>
          </a:p>
        </p:txBody>
      </p:sp>
      <p:sp>
        <p:nvSpPr>
          <p:cNvPr id="361" name="Google Shape;361;p42">
            <a:hlinkClick action="ppaction://hlinksldjump" r:id="rId3"/>
          </p:cNvPr>
          <p:cNvSpPr txBox="1"/>
          <p:nvPr/>
        </p:nvSpPr>
        <p:spPr>
          <a:xfrm>
            <a:off x="3977700" y="1935175"/>
            <a:ext cx="1188600" cy="7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Go Back</a:t>
            </a:r>
            <a:endParaRPr sz="2400">
              <a:solidFill>
                <a:srgbClr val="FFFFFF"/>
              </a:solidFill>
              <a:latin typeface="Amatic SC"/>
              <a:ea typeface="Amatic SC"/>
              <a:cs typeface="Amatic SC"/>
              <a:sym typeface="Amatic S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5" name="Shape 365"/>
        <p:cNvGrpSpPr/>
        <p:nvPr/>
      </p:nvGrpSpPr>
      <p:grpSpPr>
        <a:xfrm>
          <a:off x="0" y="0"/>
          <a:ext cx="0" cy="0"/>
          <a:chOff x="0" y="0"/>
          <a:chExt cx="0" cy="0"/>
        </a:xfrm>
      </p:grpSpPr>
      <p:pic>
        <p:nvPicPr>
          <p:cNvPr id="366" name="Google Shape;366;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7" name="Google Shape;367;p43"/>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68" name="Google Shape;368;p43"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369" name="Google Shape;369;p43"/>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370" name="Google Shape;370;p43">
            <a:hlinkClick action="ppaction://hlinksldjump" r:id="rId5"/>
          </p:cNvPr>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371" name="Google Shape;371;p43">
            <a:hlinkClick action="ppaction://hlinksldjump" r:id="rId6"/>
          </p:cNvPr>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372" name="Google Shape;372;p43"/>
          <p:cNvPicPr preferRelativeResize="0"/>
          <p:nvPr/>
        </p:nvPicPr>
        <p:blipFill>
          <a:blip r:embed="rId7">
            <a:alphaModFix/>
          </a:blip>
          <a:stretch>
            <a:fillRect/>
          </a:stretch>
        </p:blipFill>
        <p:spPr>
          <a:xfrm>
            <a:off x="7289375" y="3878275"/>
            <a:ext cx="754650" cy="754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6" name="Shape 376"/>
        <p:cNvGrpSpPr/>
        <p:nvPr/>
      </p:nvGrpSpPr>
      <p:grpSpPr>
        <a:xfrm>
          <a:off x="0" y="0"/>
          <a:ext cx="0" cy="0"/>
          <a:chOff x="0" y="0"/>
          <a:chExt cx="0" cy="0"/>
        </a:xfrm>
      </p:grpSpPr>
      <p:pic>
        <p:nvPicPr>
          <p:cNvPr id="377" name="Google Shape;377;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8" name="Google Shape;378;p44"/>
          <p:cNvSpPr txBox="1"/>
          <p:nvPr/>
        </p:nvSpPr>
        <p:spPr>
          <a:xfrm>
            <a:off x="2737175" y="3037975"/>
            <a:ext cx="7371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a:t>
            </a:r>
            <a:endParaRPr sz="4800">
              <a:solidFill>
                <a:srgbClr val="980000"/>
              </a:solidFill>
            </a:endParaRPr>
          </a:p>
        </p:txBody>
      </p:sp>
      <p:pic>
        <p:nvPicPr>
          <p:cNvPr id="379" name="Google Shape;379;p44" title="File:Basic red dot.png - Wikipedia"/>
          <p:cNvPicPr preferRelativeResize="0"/>
          <p:nvPr/>
        </p:nvPicPr>
        <p:blipFill>
          <a:blip r:embed="rId4">
            <a:alphaModFix/>
          </a:blip>
          <a:stretch>
            <a:fillRect/>
          </a:stretch>
        </p:blipFill>
        <p:spPr>
          <a:xfrm>
            <a:off x="3474275" y="3218450"/>
            <a:ext cx="285900" cy="285900"/>
          </a:xfrm>
          <a:prstGeom prst="rect">
            <a:avLst/>
          </a:prstGeom>
          <a:noFill/>
          <a:ln>
            <a:noFill/>
          </a:ln>
        </p:spPr>
      </p:pic>
      <p:sp>
        <p:nvSpPr>
          <p:cNvPr id="380" name="Google Shape;380;p44"/>
          <p:cNvSpPr/>
          <p:nvPr/>
        </p:nvSpPr>
        <p:spPr>
          <a:xfrm>
            <a:off x="2722125" y="3398925"/>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Here</a:t>
            </a:r>
            <a:endParaRPr>
              <a:latin typeface="Offside"/>
              <a:ea typeface="Offside"/>
              <a:cs typeface="Offside"/>
              <a:sym typeface="Offside"/>
            </a:endParaRPr>
          </a:p>
        </p:txBody>
      </p:sp>
      <p:sp>
        <p:nvSpPr>
          <p:cNvPr id="381" name="Google Shape;381;p44">
            <a:hlinkClick action="ppaction://hlinksldjump" r:id="rId5"/>
          </p:cNvPr>
          <p:cNvSpPr/>
          <p:nvPr/>
        </p:nvSpPr>
        <p:spPr>
          <a:xfrm>
            <a:off x="6920150" y="17766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382" name="Google Shape;382;p44">
            <a:hlinkClick action="ppaction://hlinksldjump" r:id="rId6"/>
          </p:cNvPr>
          <p:cNvSpPr/>
          <p:nvPr/>
        </p:nvSpPr>
        <p:spPr>
          <a:xfrm>
            <a:off x="7298150" y="4245150"/>
            <a:ext cx="737100" cy="1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pic>
        <p:nvPicPr>
          <p:cNvPr id="383" name="Google Shape;383;p44"/>
          <p:cNvPicPr preferRelativeResize="0"/>
          <p:nvPr/>
        </p:nvPicPr>
        <p:blipFill>
          <a:blip r:embed="rId7">
            <a:alphaModFix/>
          </a:blip>
          <a:stretch>
            <a:fillRect/>
          </a:stretch>
        </p:blipFill>
        <p:spPr>
          <a:xfrm>
            <a:off x="6911375" y="1376625"/>
            <a:ext cx="754650" cy="754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7" name="Shape 387"/>
        <p:cNvGrpSpPr/>
        <p:nvPr/>
      </p:nvGrpSpPr>
      <p:grpSpPr>
        <a:xfrm>
          <a:off x="0" y="0"/>
          <a:ext cx="0" cy="0"/>
          <a:chOff x="0" y="0"/>
          <a:chExt cx="0" cy="0"/>
        </a:xfrm>
      </p:grpSpPr>
      <p:sp>
        <p:nvSpPr>
          <p:cNvPr id="388" name="Google Shape;388;p45"/>
          <p:cNvSpPr txBox="1"/>
          <p:nvPr/>
        </p:nvSpPr>
        <p:spPr>
          <a:xfrm>
            <a:off x="90225" y="165425"/>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Palatino"/>
                <a:ea typeface="Palatino"/>
                <a:cs typeface="Palatino"/>
                <a:sym typeface="Palatino"/>
              </a:rPr>
              <a:t>Upon settling to the place, the traveler would take a look around their surroundings that was once a healthy and safe environment. Taking many pictures with her camera in gathering evidence to report back to her club that she participated in back at her Academy. </a:t>
            </a:r>
            <a:endParaRPr sz="2400">
              <a:solidFill>
                <a:schemeClr val="lt1"/>
              </a:solidFill>
              <a:latin typeface="Palatino"/>
              <a:ea typeface="Palatino"/>
              <a:cs typeface="Palatino"/>
              <a:sym typeface="Palatino"/>
            </a:endParaRPr>
          </a:p>
        </p:txBody>
      </p:sp>
      <p:sp>
        <p:nvSpPr>
          <p:cNvPr id="389" name="Google Shape;389;p45">
            <a:hlinkClick action="ppaction://hlinksldjump" r:id="rId3"/>
          </p:cNvPr>
          <p:cNvSpPr txBox="1"/>
          <p:nvPr/>
        </p:nvSpPr>
        <p:spPr>
          <a:xfrm>
            <a:off x="7688525" y="5208425"/>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
        <p:nvSpPr>
          <p:cNvPr id="390" name="Google Shape;390;p45">
            <a:hlinkClick action="ppaction://hlinksldjump" r:id="rId4"/>
          </p:cNvPr>
          <p:cNvSpPr txBox="1"/>
          <p:nvPr/>
        </p:nvSpPr>
        <p:spPr>
          <a:xfrm>
            <a:off x="0" y="47675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Back</a:t>
            </a:r>
            <a:endParaRPr sz="1800">
              <a:solidFill>
                <a:schemeClr val="lt1"/>
              </a:solidFill>
              <a:latin typeface="Palatino"/>
              <a:ea typeface="Palatino"/>
              <a:cs typeface="Palatino"/>
              <a:sym typeface="Palatino"/>
            </a:endParaRPr>
          </a:p>
        </p:txBody>
      </p:sp>
      <p:sp>
        <p:nvSpPr>
          <p:cNvPr id="391" name="Google Shape;391;p45">
            <a:hlinkClick action="ppaction://hlinksldjump" r:id="rId5"/>
          </p:cNvPr>
          <p:cNvSpPr txBox="1"/>
          <p:nvPr/>
        </p:nvSpPr>
        <p:spPr>
          <a:xfrm>
            <a:off x="8220225" y="47579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5" name="Shape 395"/>
        <p:cNvGrpSpPr/>
        <p:nvPr/>
      </p:nvGrpSpPr>
      <p:grpSpPr>
        <a:xfrm>
          <a:off x="0" y="0"/>
          <a:ext cx="0" cy="0"/>
          <a:chOff x="0" y="0"/>
          <a:chExt cx="0" cy="0"/>
        </a:xfrm>
      </p:grpSpPr>
      <p:sp>
        <p:nvSpPr>
          <p:cNvPr id="396" name="Google Shape;396;p46"/>
          <p:cNvSpPr txBox="1"/>
          <p:nvPr/>
        </p:nvSpPr>
        <p:spPr>
          <a:xfrm>
            <a:off x="90225" y="165425"/>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Arriving to the next destination, the </a:t>
            </a:r>
            <a:r>
              <a:rPr lang="en" sz="2400">
                <a:solidFill>
                  <a:schemeClr val="lt1"/>
                </a:solidFill>
                <a:latin typeface="Palatino"/>
                <a:ea typeface="Palatino"/>
                <a:cs typeface="Palatino"/>
                <a:sym typeface="Palatino"/>
              </a:rPr>
              <a:t>valley</a:t>
            </a:r>
            <a:r>
              <a:rPr lang="en" sz="2400">
                <a:solidFill>
                  <a:schemeClr val="lt1"/>
                </a:solidFill>
                <a:latin typeface="Palatino"/>
                <a:ea typeface="Palatino"/>
                <a:cs typeface="Palatino"/>
                <a:sym typeface="Palatino"/>
              </a:rPr>
              <a:t> </a:t>
            </a:r>
            <a:r>
              <a:rPr lang="en" sz="2400">
                <a:solidFill>
                  <a:schemeClr val="lt1"/>
                </a:solidFill>
                <a:latin typeface="Palatino"/>
                <a:ea typeface="Palatino"/>
                <a:cs typeface="Palatino"/>
                <a:sym typeface="Palatino"/>
              </a:rPr>
              <a:t>seemed</a:t>
            </a:r>
            <a:r>
              <a:rPr lang="en" sz="2400">
                <a:solidFill>
                  <a:schemeClr val="lt1"/>
                </a:solidFill>
                <a:latin typeface="Palatino"/>
                <a:ea typeface="Palatino"/>
                <a:cs typeface="Palatino"/>
                <a:sym typeface="Palatino"/>
              </a:rPr>
              <a:t> more better. A more collective and cleaner place. Although the valley was a bit misty since it was high up on the mountains- with some property across the ground as if there was a rush in evacuation. You’re still confused on how such a place could be </a:t>
            </a:r>
            <a:r>
              <a:rPr lang="en" sz="2400">
                <a:solidFill>
                  <a:schemeClr val="lt1"/>
                </a:solidFill>
                <a:latin typeface="Palatino"/>
                <a:ea typeface="Palatino"/>
                <a:cs typeface="Palatino"/>
                <a:sym typeface="Palatino"/>
              </a:rPr>
              <a:t>dethroned</a:t>
            </a:r>
            <a:r>
              <a:rPr lang="en" sz="2400">
                <a:solidFill>
                  <a:schemeClr val="lt1"/>
                </a:solidFill>
                <a:latin typeface="Palatino"/>
                <a:ea typeface="Palatino"/>
                <a:cs typeface="Palatino"/>
                <a:sym typeface="Palatino"/>
              </a:rPr>
              <a:t>. Making a move, you decided to check around the valley of the area. </a:t>
            </a:r>
            <a:endParaRPr sz="2400">
              <a:solidFill>
                <a:schemeClr val="lt1"/>
              </a:solidFill>
              <a:latin typeface="Palatino"/>
              <a:ea typeface="Palatino"/>
              <a:cs typeface="Palatino"/>
              <a:sym typeface="Palatino"/>
            </a:endParaRPr>
          </a:p>
        </p:txBody>
      </p:sp>
      <p:sp>
        <p:nvSpPr>
          <p:cNvPr id="397" name="Google Shape;397;p46">
            <a:hlinkClick action="ppaction://hlinksldjump" r:id="rId3"/>
          </p:cNvPr>
          <p:cNvSpPr txBox="1"/>
          <p:nvPr/>
        </p:nvSpPr>
        <p:spPr>
          <a:xfrm>
            <a:off x="7290475" y="5275475"/>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
        <p:nvSpPr>
          <p:cNvPr id="398" name="Google Shape;398;p46">
            <a:hlinkClick action="ppaction://hlinksldjump" r:id="rId4"/>
          </p:cNvPr>
          <p:cNvSpPr txBox="1"/>
          <p:nvPr/>
        </p:nvSpPr>
        <p:spPr>
          <a:xfrm>
            <a:off x="0" y="47675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Back</a:t>
            </a:r>
            <a:endParaRPr sz="1800">
              <a:solidFill>
                <a:schemeClr val="lt1"/>
              </a:solidFill>
              <a:latin typeface="Palatino"/>
              <a:ea typeface="Palatino"/>
              <a:cs typeface="Palatino"/>
              <a:sym typeface="Palatino"/>
            </a:endParaRPr>
          </a:p>
        </p:txBody>
      </p:sp>
      <p:sp>
        <p:nvSpPr>
          <p:cNvPr id="399" name="Google Shape;399;p46">
            <a:hlinkClick action="ppaction://hlinksldjump" r:id="rId5"/>
          </p:cNvPr>
          <p:cNvSpPr txBox="1"/>
          <p:nvPr/>
        </p:nvSpPr>
        <p:spPr>
          <a:xfrm>
            <a:off x="8220225" y="47579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7"/>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05" name="Google Shape;405;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6" name="Google Shape;406;p47"/>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07" name="Google Shape;407;p47"/>
          <p:cNvPicPr preferRelativeResize="0"/>
          <p:nvPr/>
        </p:nvPicPr>
        <p:blipFill rotWithShape="1">
          <a:blip r:embed="rId4">
            <a:alphaModFix/>
          </a:blip>
          <a:srcRect b="40496" l="20156" r="60079" t="40124"/>
          <a:stretch/>
        </p:blipFill>
        <p:spPr>
          <a:xfrm>
            <a:off x="-239625" y="2252475"/>
            <a:ext cx="2779795" cy="2891023"/>
          </a:xfrm>
          <a:prstGeom prst="rect">
            <a:avLst/>
          </a:prstGeom>
          <a:noFill/>
          <a:ln>
            <a:noFill/>
          </a:ln>
        </p:spPr>
      </p:pic>
      <p:sp>
        <p:nvSpPr>
          <p:cNvPr id="408" name="Google Shape;408;p47"/>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409" name="Google Shape;409;p47"/>
          <p:cNvSpPr/>
          <p:nvPr/>
        </p:nvSpPr>
        <p:spPr>
          <a:xfrm>
            <a:off x="0" y="43832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Merriweather"/>
                <a:ea typeface="Merriweather"/>
                <a:cs typeface="Merriweather"/>
                <a:sym typeface="Merriweather"/>
              </a:rPr>
              <a:t>Woah! This place is truly a hazard. Just what has happened here. </a:t>
            </a:r>
            <a:endParaRPr>
              <a:solidFill>
                <a:srgbClr val="434343"/>
              </a:solidFill>
              <a:latin typeface="Merriweather"/>
              <a:ea typeface="Merriweather"/>
              <a:cs typeface="Merriweather"/>
              <a:sym typeface="Merriweather"/>
            </a:endParaRPr>
          </a:p>
        </p:txBody>
      </p:sp>
      <p:sp>
        <p:nvSpPr>
          <p:cNvPr id="410" name="Google Shape;410;p47">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400"/>
                                        <p:tgtEl>
                                          <p:spTgt spid="4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400"/>
                                        <p:tgtEl>
                                          <p:spTgt spid="4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400"/>
                                        <p:tgtEl>
                                          <p:spTgt spid="4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8"/>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16" name="Google Shape;416;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7" name="Google Shape;417;p48"/>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18" name="Google Shape;418;p48"/>
          <p:cNvPicPr preferRelativeResize="0"/>
          <p:nvPr/>
        </p:nvPicPr>
        <p:blipFill rotWithShape="1">
          <a:blip r:embed="rId4">
            <a:alphaModFix/>
          </a:blip>
          <a:srcRect b="40623" l="545" r="80235" t="40253"/>
          <a:stretch/>
        </p:blipFill>
        <p:spPr>
          <a:xfrm>
            <a:off x="0" y="2290800"/>
            <a:ext cx="2703125" cy="2852700"/>
          </a:xfrm>
          <a:prstGeom prst="rect">
            <a:avLst/>
          </a:prstGeom>
          <a:noFill/>
          <a:ln>
            <a:noFill/>
          </a:ln>
        </p:spPr>
      </p:pic>
      <p:sp>
        <p:nvSpPr>
          <p:cNvPr id="419" name="Google Shape;419;p48"/>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420" name="Google Shape;420;p48"/>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Let’s go and see what can be stopped in fixing this area to the way it used to be. The healthy and nice environment for those who lived here </a:t>
            </a:r>
            <a:endParaRPr sz="1100">
              <a:solidFill>
                <a:srgbClr val="434343"/>
              </a:solidFill>
              <a:latin typeface="Merriweather"/>
              <a:ea typeface="Merriweather"/>
              <a:cs typeface="Merriweather"/>
              <a:sym typeface="Merriweather"/>
            </a:endParaRPr>
          </a:p>
        </p:txBody>
      </p:sp>
      <p:sp>
        <p:nvSpPr>
          <p:cNvPr id="421" name="Google Shape;421;p48">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300"/>
                                        <p:tgtEl>
                                          <p:spTgt spid="4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5" name="Shape 425"/>
        <p:cNvGrpSpPr/>
        <p:nvPr/>
      </p:nvGrpSpPr>
      <p:grpSpPr>
        <a:xfrm>
          <a:off x="0" y="0"/>
          <a:ext cx="0" cy="0"/>
          <a:chOff x="0" y="0"/>
          <a:chExt cx="0" cy="0"/>
        </a:xfrm>
      </p:grpSpPr>
      <p:sp>
        <p:nvSpPr>
          <p:cNvPr id="426" name="Google Shape;426;p49"/>
          <p:cNvSpPr txBox="1"/>
          <p:nvPr/>
        </p:nvSpPr>
        <p:spPr>
          <a:xfrm>
            <a:off x="90225" y="165425"/>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Walking along the place, cleaning the small huddle city. A strange figure came by. Hungry with the eyes of survival-use of force against our dear researcher. However, our researcher didn’t come </a:t>
            </a:r>
            <a:r>
              <a:rPr lang="en" sz="2400">
                <a:solidFill>
                  <a:schemeClr val="lt1"/>
                </a:solidFill>
                <a:latin typeface="Palatino"/>
                <a:ea typeface="Palatino"/>
                <a:cs typeface="Palatino"/>
                <a:sym typeface="Palatino"/>
              </a:rPr>
              <a:t>without being prepared herself. In this case, the next will come.</a:t>
            </a:r>
            <a:endParaRPr sz="2400">
              <a:solidFill>
                <a:schemeClr val="lt1"/>
              </a:solidFill>
              <a:latin typeface="Palatino"/>
              <a:ea typeface="Palatino"/>
              <a:cs typeface="Palatino"/>
              <a:sym typeface="Palatino"/>
            </a:endParaRPr>
          </a:p>
        </p:txBody>
      </p:sp>
      <p:sp>
        <p:nvSpPr>
          <p:cNvPr id="427" name="Google Shape;427;p49">
            <a:hlinkClick action="ppaction://hlinksldjump" r:id="rId3"/>
          </p:cNvPr>
          <p:cNvSpPr txBox="1"/>
          <p:nvPr/>
        </p:nvSpPr>
        <p:spPr>
          <a:xfrm>
            <a:off x="8057175" y="4777075"/>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0"/>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33" name="Google Shape;433;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4" name="Google Shape;434;p50"/>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35" name="Google Shape;435;p50"/>
          <p:cNvPicPr preferRelativeResize="0"/>
          <p:nvPr/>
        </p:nvPicPr>
        <p:blipFill rotWithShape="1">
          <a:blip r:embed="rId4">
            <a:alphaModFix/>
          </a:blip>
          <a:srcRect b="467" l="703" r="80780" t="80143"/>
          <a:stretch/>
        </p:blipFill>
        <p:spPr>
          <a:xfrm>
            <a:off x="-249200" y="2428825"/>
            <a:ext cx="2444226" cy="2714675"/>
          </a:xfrm>
          <a:prstGeom prst="rect">
            <a:avLst/>
          </a:prstGeom>
          <a:noFill/>
          <a:ln>
            <a:noFill/>
          </a:ln>
        </p:spPr>
      </p:pic>
      <p:pic>
        <p:nvPicPr>
          <p:cNvPr id="436" name="Google Shape;436;p50"/>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437" name="Google Shape;437;p50"/>
          <p:cNvSpPr/>
          <p:nvPr/>
        </p:nvSpPr>
        <p:spPr>
          <a:xfrm>
            <a:off x="6057650" y="3402650"/>
            <a:ext cx="2645400" cy="393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438" name="Google Shape;438;p50"/>
          <p:cNvSpPr/>
          <p:nvPr/>
        </p:nvSpPr>
        <p:spPr>
          <a:xfrm>
            <a:off x="5856375" y="4134900"/>
            <a:ext cx="3124800" cy="699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439" name="Google Shape;439;p50">
            <a:hlinkClick action="ppaction://hlinksldjump" r:id="rId6"/>
          </p:cNvPr>
          <p:cNvSpPr txBox="1"/>
          <p:nvPr/>
        </p:nvSpPr>
        <p:spPr>
          <a:xfrm>
            <a:off x="8249100" y="4525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400"/>
                                        <p:tgtEl>
                                          <p:spTgt spid="43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400"/>
                                        <p:tgtEl>
                                          <p:spTgt spid="437"/>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400"/>
                                        <p:tgtEl>
                                          <p:spTgt spid="4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1"/>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45" name="Google Shape;445;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6" name="Google Shape;446;p51"/>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47" name="Google Shape;447;p51"/>
          <p:cNvPicPr preferRelativeResize="0"/>
          <p:nvPr/>
        </p:nvPicPr>
        <p:blipFill rotWithShape="1">
          <a:blip r:embed="rId4">
            <a:alphaModFix/>
          </a:blip>
          <a:srcRect b="80110" l="40743" r="40741" t="781"/>
          <a:stretch/>
        </p:blipFill>
        <p:spPr>
          <a:xfrm>
            <a:off x="-76675" y="2475300"/>
            <a:ext cx="2437699" cy="2668201"/>
          </a:xfrm>
          <a:prstGeom prst="rect">
            <a:avLst/>
          </a:prstGeom>
          <a:noFill/>
          <a:ln>
            <a:noFill/>
          </a:ln>
        </p:spPr>
      </p:pic>
      <p:pic>
        <p:nvPicPr>
          <p:cNvPr id="448" name="Google Shape;448;p51"/>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449" name="Google Shape;449;p51"/>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450" name="Google Shape;450;p51"/>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Oh my! What is that thing!? It’s not some sort of organism that you’ll likely see on earth.. As if it’s a horror game monster. </a:t>
            </a:r>
            <a:endParaRPr sz="1100">
              <a:solidFill>
                <a:srgbClr val="434343"/>
              </a:solidFill>
              <a:latin typeface="Merriweather"/>
              <a:ea typeface="Merriweather"/>
              <a:cs typeface="Merriweather"/>
              <a:sym typeface="Merriweather"/>
            </a:endParaRPr>
          </a:p>
        </p:txBody>
      </p:sp>
      <p:sp>
        <p:nvSpPr>
          <p:cNvPr id="451" name="Google Shape;451;p51">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400"/>
                                        <p:tgtEl>
                                          <p:spTgt spid="449"/>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400"/>
                                        <p:tgtEl>
                                          <p:spTgt spid="4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6" name="Shape 76"/>
        <p:cNvGrpSpPr/>
        <p:nvPr/>
      </p:nvGrpSpPr>
      <p:grpSpPr>
        <a:xfrm>
          <a:off x="0" y="0"/>
          <a:ext cx="0" cy="0"/>
          <a:chOff x="0" y="0"/>
          <a:chExt cx="0" cy="0"/>
        </a:xfrm>
      </p:grpSpPr>
      <p:sp>
        <p:nvSpPr>
          <p:cNvPr id="77" name="Google Shape;77;p16"/>
          <p:cNvSpPr txBox="1"/>
          <p:nvPr/>
        </p:nvSpPr>
        <p:spPr>
          <a:xfrm>
            <a:off x="2742600" y="2120575"/>
            <a:ext cx="64014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Offside"/>
                <a:ea typeface="Offside"/>
                <a:cs typeface="Offside"/>
                <a:sym typeface="Offside"/>
              </a:rPr>
              <a:t>Coming Soon </a:t>
            </a:r>
            <a:endParaRPr sz="3600">
              <a:solidFill>
                <a:schemeClr val="lt1"/>
              </a:solidFill>
              <a:latin typeface="Offside"/>
              <a:ea typeface="Offside"/>
              <a:cs typeface="Offside"/>
              <a:sym typeface="Offside"/>
            </a:endParaRPr>
          </a:p>
        </p:txBody>
      </p:sp>
      <p:sp>
        <p:nvSpPr>
          <p:cNvPr id="78" name="Google Shape;78;p16">
            <a:hlinkClick action="ppaction://hlinksldjump" r:id="rId3"/>
          </p:cNvPr>
          <p:cNvSpPr txBox="1"/>
          <p:nvPr/>
        </p:nvSpPr>
        <p:spPr>
          <a:xfrm>
            <a:off x="53050" y="4095325"/>
            <a:ext cx="991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Offside"/>
                <a:ea typeface="Offside"/>
                <a:cs typeface="Offside"/>
                <a:sym typeface="Offside"/>
              </a:rPr>
              <a:t>&lt;-</a:t>
            </a:r>
            <a:endParaRPr sz="2500">
              <a:solidFill>
                <a:schemeClr val="lt1"/>
              </a:solidFill>
              <a:latin typeface="Offside"/>
              <a:ea typeface="Offside"/>
              <a:cs typeface="Offside"/>
              <a:sym typeface="Offsid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2"/>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57" name="Google Shape;457;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8" name="Google Shape;458;p52"/>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59" name="Google Shape;459;p52"/>
          <p:cNvPicPr preferRelativeResize="0"/>
          <p:nvPr/>
        </p:nvPicPr>
        <p:blipFill rotWithShape="1">
          <a:blip r:embed="rId4">
            <a:alphaModFix/>
          </a:blip>
          <a:srcRect b="41376" l="62028" r="21281" t="40704"/>
          <a:stretch/>
        </p:blipFill>
        <p:spPr>
          <a:xfrm>
            <a:off x="0" y="2530425"/>
            <a:ext cx="2294873" cy="2613074"/>
          </a:xfrm>
          <a:prstGeom prst="rect">
            <a:avLst/>
          </a:prstGeom>
          <a:noFill/>
          <a:ln>
            <a:noFill/>
          </a:ln>
        </p:spPr>
      </p:pic>
      <p:pic>
        <p:nvPicPr>
          <p:cNvPr id="460" name="Google Shape;460;p52"/>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461" name="Google Shape;461;p52"/>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462" name="Google Shape;462;p52"/>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Let’s see what I should do to even get rid of this thing..</a:t>
            </a:r>
            <a:endParaRPr sz="1100">
              <a:solidFill>
                <a:srgbClr val="434343"/>
              </a:solidFill>
              <a:latin typeface="Merriweather"/>
              <a:ea typeface="Merriweather"/>
              <a:cs typeface="Merriweather"/>
              <a:sym typeface="Merriweather"/>
            </a:endParaRPr>
          </a:p>
        </p:txBody>
      </p:sp>
      <p:sp>
        <p:nvSpPr>
          <p:cNvPr id="463" name="Google Shape;463;p52">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3"/>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69" name="Google Shape;469;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0" name="Google Shape;470;p53"/>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71" name="Google Shape;471;p53"/>
          <p:cNvPicPr preferRelativeResize="0"/>
          <p:nvPr/>
        </p:nvPicPr>
        <p:blipFill rotWithShape="1">
          <a:blip r:embed="rId4">
            <a:alphaModFix/>
          </a:blip>
          <a:srcRect b="80129" l="22922" r="60387" t="830"/>
          <a:stretch/>
        </p:blipFill>
        <p:spPr>
          <a:xfrm>
            <a:off x="-134175" y="2366875"/>
            <a:ext cx="2294873" cy="2776627"/>
          </a:xfrm>
          <a:prstGeom prst="rect">
            <a:avLst/>
          </a:prstGeom>
          <a:noFill/>
          <a:ln>
            <a:noFill/>
          </a:ln>
        </p:spPr>
      </p:pic>
      <p:pic>
        <p:nvPicPr>
          <p:cNvPr id="472" name="Google Shape;472;p53"/>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473" name="Google Shape;473;p53"/>
          <p:cNvSpPr/>
          <p:nvPr/>
        </p:nvSpPr>
        <p:spPr>
          <a:xfrm>
            <a:off x="1715725"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474" name="Google Shape;474;p53"/>
          <p:cNvSpPr txBox="1"/>
          <p:nvPr/>
        </p:nvSpPr>
        <p:spPr>
          <a:xfrm>
            <a:off x="2722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475" name="Google Shape;475;p53">
            <a:hlinkClick action="ppaction://hlinksldjump" r:id="rId6"/>
          </p:cNvPr>
          <p:cNvSpPr txBox="1"/>
          <p:nvPr/>
        </p:nvSpPr>
        <p:spPr>
          <a:xfrm>
            <a:off x="1715725" y="3594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476" name="Google Shape;476;p53">
            <a:hlinkClick action="ppaction://hlinksldjump" r:id="rId7"/>
          </p:cNvPr>
          <p:cNvSpPr txBox="1"/>
          <p:nvPr/>
        </p:nvSpPr>
        <p:spPr>
          <a:xfrm>
            <a:off x="1715725" y="40065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477" name="Google Shape;477;p53">
            <a:hlinkClick action="ppaction://hlinksldjump" r:id="rId8"/>
          </p:cNvPr>
          <p:cNvSpPr txBox="1"/>
          <p:nvPr/>
        </p:nvSpPr>
        <p:spPr>
          <a:xfrm>
            <a:off x="1715725" y="44187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Item</a:t>
            </a:r>
            <a:endParaRPr sz="1800">
              <a:solidFill>
                <a:srgbClr val="FFFFFF"/>
              </a:solidFill>
              <a:latin typeface="Amatic SC"/>
              <a:ea typeface="Amatic SC"/>
              <a:cs typeface="Amatic SC"/>
              <a:sym typeface="Amatic SC"/>
            </a:endParaRPr>
          </a:p>
        </p:txBody>
      </p:sp>
      <p:sp>
        <p:nvSpPr>
          <p:cNvPr id="478" name="Google Shape;478;p53">
            <a:hlinkClick action="ppaction://hlinksldjump" r:id="rId9"/>
          </p:cNvPr>
          <p:cNvSpPr txBox="1"/>
          <p:nvPr/>
        </p:nvSpPr>
        <p:spPr>
          <a:xfrm>
            <a:off x="1715725" y="47829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4"/>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84" name="Google Shape;484;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5" name="Google Shape;485;p54"/>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486" name="Google Shape;486;p54"/>
          <p:cNvPicPr preferRelativeResize="0"/>
          <p:nvPr/>
        </p:nvPicPr>
        <p:blipFill rotWithShape="1">
          <a:blip r:embed="rId4">
            <a:alphaModFix/>
          </a:blip>
          <a:srcRect b="80129" l="22922" r="60387" t="830"/>
          <a:stretch/>
        </p:blipFill>
        <p:spPr>
          <a:xfrm>
            <a:off x="-134175" y="2366875"/>
            <a:ext cx="2294873" cy="2776627"/>
          </a:xfrm>
          <a:prstGeom prst="rect">
            <a:avLst/>
          </a:prstGeom>
          <a:noFill/>
          <a:ln>
            <a:noFill/>
          </a:ln>
        </p:spPr>
      </p:pic>
      <p:pic>
        <p:nvPicPr>
          <p:cNvPr id="487" name="Google Shape;487;p54"/>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488" name="Google Shape;488;p54"/>
          <p:cNvSpPr/>
          <p:nvPr/>
        </p:nvSpPr>
        <p:spPr>
          <a:xfrm>
            <a:off x="1715725"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489" name="Google Shape;489;p54"/>
          <p:cNvSpPr txBox="1"/>
          <p:nvPr/>
        </p:nvSpPr>
        <p:spPr>
          <a:xfrm>
            <a:off x="1715725" y="3594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Item</a:t>
            </a:r>
            <a:endParaRPr sz="1800">
              <a:solidFill>
                <a:srgbClr val="FFFFFF"/>
              </a:solidFill>
              <a:latin typeface="Amatic SC"/>
              <a:ea typeface="Amatic SC"/>
              <a:cs typeface="Amatic SC"/>
              <a:sym typeface="Amatic SC"/>
            </a:endParaRPr>
          </a:p>
        </p:txBody>
      </p:sp>
      <p:pic>
        <p:nvPicPr>
          <p:cNvPr id="490" name="Google Shape;490;p54">
            <a:hlinkClick action="ppaction://hlinksldjump" r:id="rId6"/>
          </p:cNvPr>
          <p:cNvPicPr preferRelativeResize="0"/>
          <p:nvPr/>
        </p:nvPicPr>
        <p:blipFill>
          <a:blip r:embed="rId7">
            <a:alphaModFix/>
          </a:blip>
          <a:stretch>
            <a:fillRect/>
          </a:stretch>
        </p:blipFill>
        <p:spPr>
          <a:xfrm>
            <a:off x="1821175" y="4130467"/>
            <a:ext cx="876262" cy="572700"/>
          </a:xfrm>
          <a:prstGeom prst="rect">
            <a:avLst/>
          </a:prstGeom>
          <a:noFill/>
          <a:ln>
            <a:noFill/>
          </a:ln>
        </p:spPr>
      </p:pic>
      <p:pic>
        <p:nvPicPr>
          <p:cNvPr id="491" name="Google Shape;491;p54">
            <a:hlinkClick action="ppaction://hlinksldjump" r:id="rId8"/>
          </p:cNvPr>
          <p:cNvPicPr preferRelativeResize="0"/>
          <p:nvPr/>
        </p:nvPicPr>
        <p:blipFill>
          <a:blip r:embed="rId9">
            <a:alphaModFix/>
          </a:blip>
          <a:stretch>
            <a:fillRect/>
          </a:stretch>
        </p:blipFill>
        <p:spPr>
          <a:xfrm>
            <a:off x="2548225" y="3784850"/>
            <a:ext cx="2415374" cy="1358651"/>
          </a:xfrm>
          <a:prstGeom prst="rect">
            <a:avLst/>
          </a:prstGeom>
          <a:noFill/>
          <a:ln>
            <a:noFill/>
          </a:ln>
        </p:spPr>
      </p:pic>
      <p:pic>
        <p:nvPicPr>
          <p:cNvPr id="492" name="Google Shape;492;p54">
            <a:hlinkClick action="ppaction://hlinksldjump" r:id="rId10"/>
          </p:cNvPr>
          <p:cNvPicPr preferRelativeResize="0"/>
          <p:nvPr/>
        </p:nvPicPr>
        <p:blipFill>
          <a:blip r:embed="rId11">
            <a:alphaModFix/>
          </a:blip>
          <a:stretch>
            <a:fillRect/>
          </a:stretch>
        </p:blipFill>
        <p:spPr>
          <a:xfrm>
            <a:off x="4383175" y="3847850"/>
            <a:ext cx="914400" cy="1371600"/>
          </a:xfrm>
          <a:prstGeom prst="rect">
            <a:avLst/>
          </a:prstGeom>
          <a:noFill/>
          <a:ln>
            <a:noFill/>
          </a:ln>
        </p:spPr>
      </p:pic>
      <p:sp>
        <p:nvSpPr>
          <p:cNvPr id="493" name="Google Shape;493;p54">
            <a:hlinkClick action="ppaction://hlinksldjump" r:id="rId12"/>
          </p:cNvPr>
          <p:cNvSpPr txBox="1"/>
          <p:nvPr/>
        </p:nvSpPr>
        <p:spPr>
          <a:xfrm>
            <a:off x="1715725" y="4827150"/>
            <a:ext cx="7764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Amatic SC"/>
                <a:ea typeface="Amatic SC"/>
                <a:cs typeface="Amatic SC"/>
                <a:sym typeface="Amatic SC"/>
              </a:rPr>
              <a:t>Back</a:t>
            </a:r>
            <a:endParaRPr sz="1800">
              <a:solidFill>
                <a:schemeClr val="lt1"/>
              </a:solidFill>
              <a:latin typeface="Amatic SC"/>
              <a:ea typeface="Amatic SC"/>
              <a:cs typeface="Amatic SC"/>
              <a:sym typeface="Amatic S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5"/>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499" name="Google Shape;499;p5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0" name="Google Shape;500;p55"/>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501" name="Google Shape;501;p55"/>
          <p:cNvPicPr preferRelativeResize="0"/>
          <p:nvPr/>
        </p:nvPicPr>
        <p:blipFill rotWithShape="1">
          <a:blip r:embed="rId4">
            <a:alphaModFix/>
          </a:blip>
          <a:srcRect b="80129" l="22922" r="60387" t="830"/>
          <a:stretch/>
        </p:blipFill>
        <p:spPr>
          <a:xfrm>
            <a:off x="-134175" y="2366875"/>
            <a:ext cx="2294873" cy="2776627"/>
          </a:xfrm>
          <a:prstGeom prst="rect">
            <a:avLst/>
          </a:prstGeom>
          <a:noFill/>
          <a:ln>
            <a:noFill/>
          </a:ln>
        </p:spPr>
      </p:pic>
      <p:pic>
        <p:nvPicPr>
          <p:cNvPr id="502" name="Google Shape;502;p55"/>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503" name="Google Shape;503;p55"/>
          <p:cNvSpPr/>
          <p:nvPr/>
        </p:nvSpPr>
        <p:spPr>
          <a:xfrm>
            <a:off x="1715725"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504" name="Google Shape;504;p55"/>
          <p:cNvSpPr txBox="1"/>
          <p:nvPr/>
        </p:nvSpPr>
        <p:spPr>
          <a:xfrm>
            <a:off x="2722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505" name="Google Shape;505;p55">
            <a:hlinkClick action="ppaction://hlinksldjump" r:id="rId6"/>
          </p:cNvPr>
          <p:cNvSpPr txBox="1"/>
          <p:nvPr/>
        </p:nvSpPr>
        <p:spPr>
          <a:xfrm>
            <a:off x="1715725" y="3594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506" name="Google Shape;506;p55">
            <a:hlinkClick action="ppaction://hlinksldjump" r:id="rId7"/>
          </p:cNvPr>
          <p:cNvSpPr txBox="1"/>
          <p:nvPr/>
        </p:nvSpPr>
        <p:spPr>
          <a:xfrm>
            <a:off x="1715725" y="40065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507" name="Google Shape;507;p55">
            <a:hlinkClick action="ppaction://hlinksldjump" r:id="rId8"/>
          </p:cNvPr>
          <p:cNvSpPr txBox="1"/>
          <p:nvPr/>
        </p:nvSpPr>
        <p:spPr>
          <a:xfrm>
            <a:off x="1715725" y="47829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6"/>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513" name="Google Shape;513;p5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4" name="Google Shape;514;p56"/>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515" name="Google Shape;515;p56"/>
          <p:cNvPicPr preferRelativeResize="0"/>
          <p:nvPr/>
        </p:nvPicPr>
        <p:blipFill rotWithShape="1">
          <a:blip r:embed="rId4">
            <a:alphaModFix/>
          </a:blip>
          <a:srcRect b="80129" l="22922" r="60387" t="830"/>
          <a:stretch/>
        </p:blipFill>
        <p:spPr>
          <a:xfrm>
            <a:off x="-134175" y="2366875"/>
            <a:ext cx="2294873" cy="2776627"/>
          </a:xfrm>
          <a:prstGeom prst="rect">
            <a:avLst/>
          </a:prstGeom>
          <a:noFill/>
          <a:ln>
            <a:noFill/>
          </a:ln>
        </p:spPr>
      </p:pic>
      <p:pic>
        <p:nvPicPr>
          <p:cNvPr id="516" name="Google Shape;516;p56"/>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517" name="Google Shape;517;p56"/>
          <p:cNvSpPr/>
          <p:nvPr/>
        </p:nvSpPr>
        <p:spPr>
          <a:xfrm>
            <a:off x="1715725"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518" name="Google Shape;518;p56"/>
          <p:cNvSpPr txBox="1"/>
          <p:nvPr/>
        </p:nvSpPr>
        <p:spPr>
          <a:xfrm>
            <a:off x="2722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519" name="Google Shape;519;p56">
            <a:hlinkClick action="ppaction://hlinksldjump" r:id="rId6"/>
          </p:cNvPr>
          <p:cNvSpPr txBox="1"/>
          <p:nvPr/>
        </p:nvSpPr>
        <p:spPr>
          <a:xfrm>
            <a:off x="1715725" y="3594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520" name="Google Shape;520;p56">
            <a:hlinkClick action="ppaction://hlinksldjump" r:id="rId7"/>
          </p:cNvPr>
          <p:cNvSpPr txBox="1"/>
          <p:nvPr/>
        </p:nvSpPr>
        <p:spPr>
          <a:xfrm>
            <a:off x="1715725" y="40065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521" name="Google Shape;521;p56">
            <a:hlinkClick action="ppaction://hlinksldjump" r:id="rId8"/>
          </p:cNvPr>
          <p:cNvSpPr txBox="1"/>
          <p:nvPr/>
        </p:nvSpPr>
        <p:spPr>
          <a:xfrm>
            <a:off x="1715725" y="47829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7"/>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527" name="Google Shape;527;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8" name="Google Shape;528;p57"/>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529" name="Google Shape;529;p57"/>
          <p:cNvPicPr preferRelativeResize="0"/>
          <p:nvPr/>
        </p:nvPicPr>
        <p:blipFill rotWithShape="1">
          <a:blip r:embed="rId4">
            <a:alphaModFix/>
          </a:blip>
          <a:srcRect b="80129" l="22922" r="60387" t="830"/>
          <a:stretch/>
        </p:blipFill>
        <p:spPr>
          <a:xfrm>
            <a:off x="-134175" y="2366875"/>
            <a:ext cx="2294873" cy="2776627"/>
          </a:xfrm>
          <a:prstGeom prst="rect">
            <a:avLst/>
          </a:prstGeom>
          <a:noFill/>
          <a:ln>
            <a:noFill/>
          </a:ln>
        </p:spPr>
      </p:pic>
      <p:pic>
        <p:nvPicPr>
          <p:cNvPr id="530" name="Google Shape;530;p57"/>
          <p:cNvPicPr preferRelativeResize="0"/>
          <p:nvPr/>
        </p:nvPicPr>
        <p:blipFill>
          <a:blip r:embed="rId5">
            <a:alphaModFix/>
          </a:blip>
          <a:stretch>
            <a:fillRect/>
          </a:stretch>
        </p:blipFill>
        <p:spPr>
          <a:xfrm>
            <a:off x="5351125" y="1876413"/>
            <a:ext cx="3924300" cy="3267075"/>
          </a:xfrm>
          <a:prstGeom prst="rect">
            <a:avLst/>
          </a:prstGeom>
          <a:noFill/>
          <a:ln>
            <a:noFill/>
          </a:ln>
        </p:spPr>
      </p:pic>
      <p:sp>
        <p:nvSpPr>
          <p:cNvPr id="531" name="Google Shape;531;p57"/>
          <p:cNvSpPr/>
          <p:nvPr/>
        </p:nvSpPr>
        <p:spPr>
          <a:xfrm>
            <a:off x="1715725"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532" name="Google Shape;532;p57"/>
          <p:cNvSpPr txBox="1"/>
          <p:nvPr/>
        </p:nvSpPr>
        <p:spPr>
          <a:xfrm>
            <a:off x="2722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533" name="Google Shape;533;p57">
            <a:hlinkClick action="ppaction://hlinksldjump" r:id="rId6"/>
          </p:cNvPr>
          <p:cNvSpPr txBox="1"/>
          <p:nvPr/>
        </p:nvSpPr>
        <p:spPr>
          <a:xfrm>
            <a:off x="1715725" y="3594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534" name="Google Shape;534;p57">
            <a:hlinkClick action="ppaction://hlinksldjump" r:id="rId7"/>
          </p:cNvPr>
          <p:cNvSpPr txBox="1"/>
          <p:nvPr/>
        </p:nvSpPr>
        <p:spPr>
          <a:xfrm>
            <a:off x="1715725" y="40065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535" name="Google Shape;535;p57">
            <a:hlinkClick action="ppaction://hlinksldjump" r:id="rId8"/>
          </p:cNvPr>
          <p:cNvSpPr txBox="1"/>
          <p:nvPr/>
        </p:nvSpPr>
        <p:spPr>
          <a:xfrm>
            <a:off x="1715725" y="47829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9" name="Shape 539"/>
        <p:cNvGrpSpPr/>
        <p:nvPr/>
      </p:nvGrpSpPr>
      <p:grpSpPr>
        <a:xfrm>
          <a:off x="0" y="0"/>
          <a:ext cx="0" cy="0"/>
          <a:chOff x="0" y="0"/>
          <a:chExt cx="0" cy="0"/>
        </a:xfrm>
      </p:grpSpPr>
      <p:sp>
        <p:nvSpPr>
          <p:cNvPr id="540" name="Google Shape;540;p58"/>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your knife skills at the unknown entity. To no avail, it broke making contact a couple of time because of it’s hard shell like almost as if the skin is armour itself. T</a:t>
            </a:r>
            <a:r>
              <a:rPr lang="en" sz="2400">
                <a:solidFill>
                  <a:schemeClr val="lt1"/>
                </a:solidFill>
                <a:latin typeface="Palatino"/>
                <a:ea typeface="Palatino"/>
                <a:cs typeface="Palatino"/>
                <a:sym typeface="Palatino"/>
              </a:rPr>
              <a:t>he entity raised its boulderly arms and crushes you. Leading to your death. </a:t>
            </a:r>
            <a:r>
              <a:rPr lang="en" sz="2400">
                <a:solidFill>
                  <a:schemeClr val="lt1"/>
                </a:solidFill>
                <a:latin typeface="Palatino"/>
                <a:ea typeface="Palatino"/>
                <a:cs typeface="Palatino"/>
                <a:sym typeface="Palatino"/>
              </a:rPr>
              <a:t>  </a:t>
            </a:r>
            <a:endParaRPr sz="2400">
              <a:solidFill>
                <a:schemeClr val="lt1"/>
              </a:solidFill>
              <a:latin typeface="Palatino"/>
              <a:ea typeface="Palatino"/>
              <a:cs typeface="Palatino"/>
              <a:sym typeface="Palatino"/>
            </a:endParaRPr>
          </a:p>
        </p:txBody>
      </p:sp>
      <p:sp>
        <p:nvSpPr>
          <p:cNvPr id="541" name="Google Shape;541;p58"/>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542" name="Google Shape;542;p58">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43" name="Google Shape;543;p58">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7" name="Shape 547"/>
        <p:cNvGrpSpPr/>
        <p:nvPr/>
      </p:nvGrpSpPr>
      <p:grpSpPr>
        <a:xfrm>
          <a:off x="0" y="0"/>
          <a:ext cx="0" cy="0"/>
          <a:chOff x="0" y="0"/>
          <a:chExt cx="0" cy="0"/>
        </a:xfrm>
      </p:grpSpPr>
      <p:sp>
        <p:nvSpPr>
          <p:cNvPr id="548" name="Google Shape;548;p59"/>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your knife skills at the unknown entity. To no avail, it broke making contact a couple of time because of it’s hard shell like almost as if the skin is armour itself. The entity raised its boulderly arms and crushes you. Leading to your death.   </a:t>
            </a:r>
            <a:endParaRPr sz="2400">
              <a:solidFill>
                <a:schemeClr val="lt1"/>
              </a:solidFill>
              <a:latin typeface="Palatino"/>
              <a:ea typeface="Palatino"/>
              <a:cs typeface="Palatino"/>
              <a:sym typeface="Palatino"/>
            </a:endParaRPr>
          </a:p>
        </p:txBody>
      </p:sp>
      <p:sp>
        <p:nvSpPr>
          <p:cNvPr id="549" name="Google Shape;549;p59"/>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550" name="Google Shape;550;p59">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51" name="Google Shape;551;p59">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5" name="Shape 555"/>
        <p:cNvGrpSpPr/>
        <p:nvPr/>
      </p:nvGrpSpPr>
      <p:grpSpPr>
        <a:xfrm>
          <a:off x="0" y="0"/>
          <a:ext cx="0" cy="0"/>
          <a:chOff x="0" y="0"/>
          <a:chExt cx="0" cy="0"/>
        </a:xfrm>
      </p:grpSpPr>
      <p:sp>
        <p:nvSpPr>
          <p:cNvPr id="556" name="Google Shape;556;p60"/>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Since </a:t>
            </a:r>
            <a:r>
              <a:rPr lang="en" sz="2400">
                <a:solidFill>
                  <a:schemeClr val="lt1"/>
                </a:solidFill>
                <a:latin typeface="Palatino"/>
                <a:ea typeface="Palatino"/>
                <a:cs typeface="Palatino"/>
                <a:sym typeface="Palatino"/>
              </a:rPr>
              <a:t>the</a:t>
            </a:r>
            <a:r>
              <a:rPr lang="en" sz="2400">
                <a:solidFill>
                  <a:schemeClr val="lt1"/>
                </a:solidFill>
                <a:latin typeface="Palatino"/>
                <a:ea typeface="Palatino"/>
                <a:cs typeface="Palatino"/>
                <a:sym typeface="Palatino"/>
              </a:rPr>
              <a:t> </a:t>
            </a:r>
            <a:r>
              <a:rPr lang="en" sz="2400">
                <a:solidFill>
                  <a:schemeClr val="lt1"/>
                </a:solidFill>
                <a:latin typeface="Palatino"/>
                <a:ea typeface="Palatino"/>
                <a:cs typeface="Palatino"/>
                <a:sym typeface="Palatino"/>
              </a:rPr>
              <a:t>entity</a:t>
            </a:r>
            <a:r>
              <a:rPr lang="en" sz="2400">
                <a:solidFill>
                  <a:schemeClr val="lt1"/>
                </a:solidFill>
                <a:latin typeface="Palatino"/>
                <a:ea typeface="Palatino"/>
                <a:cs typeface="Palatino"/>
                <a:sym typeface="Palatino"/>
              </a:rPr>
              <a:t> was large with many spots that are possible to tie around. Along with the incredible game analyzation you have, you </a:t>
            </a:r>
            <a:r>
              <a:rPr lang="en" sz="2400">
                <a:solidFill>
                  <a:schemeClr val="lt1"/>
                </a:solidFill>
                <a:latin typeface="Palatino"/>
                <a:ea typeface="Palatino"/>
                <a:cs typeface="Palatino"/>
                <a:sym typeface="Palatino"/>
              </a:rPr>
              <a:t>utilize your agility and technique to trap the creature. You manage to tightly trap the entity and it works. You survive </a:t>
            </a:r>
            <a:r>
              <a:rPr lang="en" sz="2400">
                <a:solidFill>
                  <a:schemeClr val="lt1"/>
                </a:solidFill>
                <a:latin typeface="Palatino"/>
                <a:ea typeface="Palatino"/>
                <a:cs typeface="Palatino"/>
                <a:sym typeface="Palatino"/>
              </a:rPr>
              <a:t> </a:t>
            </a:r>
            <a:endParaRPr sz="2400">
              <a:solidFill>
                <a:schemeClr val="lt1"/>
              </a:solidFill>
              <a:latin typeface="Palatino"/>
              <a:ea typeface="Palatino"/>
              <a:cs typeface="Palatino"/>
              <a:sym typeface="Palatino"/>
            </a:endParaRPr>
          </a:p>
        </p:txBody>
      </p:sp>
      <p:sp>
        <p:nvSpPr>
          <p:cNvPr id="557" name="Google Shape;557;p60">
            <a:hlinkClick action="ppaction://hlinksldjump" r:id="rId3"/>
          </p:cNvPr>
          <p:cNvSpPr txBox="1"/>
          <p:nvPr/>
        </p:nvSpPr>
        <p:spPr>
          <a:xfrm>
            <a:off x="3929800" y="2610100"/>
            <a:ext cx="11001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Continue</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58" name="Google Shape;558;p60">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59" name="Google Shape;559;p60"/>
          <p:cNvSpPr txBox="1"/>
          <p:nvPr/>
        </p:nvSpPr>
        <p:spPr>
          <a:xfrm>
            <a:off x="3589625" y="2111675"/>
            <a:ext cx="148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FF00"/>
                </a:solidFill>
                <a:latin typeface="Amatic SC"/>
                <a:ea typeface="Amatic SC"/>
                <a:cs typeface="Amatic SC"/>
                <a:sym typeface="Amatic SC"/>
              </a:rPr>
              <a:t>You Survive</a:t>
            </a:r>
            <a:r>
              <a:rPr lang="en" sz="3000">
                <a:solidFill>
                  <a:srgbClr val="00FF00"/>
                </a:solidFill>
                <a:latin typeface="Amatic SC"/>
                <a:ea typeface="Amatic SC"/>
                <a:cs typeface="Amatic SC"/>
                <a:sym typeface="Amatic SC"/>
              </a:rPr>
              <a:t> </a:t>
            </a:r>
            <a:endParaRPr sz="3000">
              <a:solidFill>
                <a:srgbClr val="00FF00"/>
              </a:solidFill>
              <a:latin typeface="Amatic SC"/>
              <a:ea typeface="Amatic SC"/>
              <a:cs typeface="Amatic SC"/>
              <a:sym typeface="Amatic SC"/>
            </a:endParaRPr>
          </a:p>
        </p:txBody>
      </p:sp>
      <p:sp>
        <p:nvSpPr>
          <p:cNvPr id="560" name="Google Shape;560;p60">
            <a:hlinkClick action="ppaction://hlinksldjump" r:id="rId5"/>
          </p:cNvPr>
          <p:cNvSpPr txBox="1"/>
          <p:nvPr/>
        </p:nvSpPr>
        <p:spPr>
          <a:xfrm>
            <a:off x="3829325" y="3626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4" name="Shape 564"/>
        <p:cNvGrpSpPr/>
        <p:nvPr/>
      </p:nvGrpSpPr>
      <p:grpSpPr>
        <a:xfrm>
          <a:off x="0" y="0"/>
          <a:ext cx="0" cy="0"/>
          <a:chOff x="0" y="0"/>
          <a:chExt cx="0" cy="0"/>
        </a:xfrm>
      </p:grpSpPr>
      <p:sp>
        <p:nvSpPr>
          <p:cNvPr id="565" name="Google Shape;565;p61"/>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Since the entity was large with many spots that are possible to tie around. Along with the incredible game analyzation you have, you utilize your agility and technique to trap the creature. You manage to tightly trap the entity and it works. You survive  </a:t>
            </a:r>
            <a:endParaRPr sz="2400">
              <a:solidFill>
                <a:schemeClr val="lt1"/>
              </a:solidFill>
              <a:latin typeface="Palatino"/>
              <a:ea typeface="Palatino"/>
              <a:cs typeface="Palatino"/>
              <a:sym typeface="Palatino"/>
            </a:endParaRPr>
          </a:p>
        </p:txBody>
      </p:sp>
      <p:sp>
        <p:nvSpPr>
          <p:cNvPr id="566" name="Google Shape;566;p61">
            <a:hlinkClick action="ppaction://hlinksldjump" r:id="rId3"/>
          </p:cNvPr>
          <p:cNvSpPr txBox="1"/>
          <p:nvPr/>
        </p:nvSpPr>
        <p:spPr>
          <a:xfrm>
            <a:off x="3929800" y="2610100"/>
            <a:ext cx="11001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Continue</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67" name="Google Shape;567;p61">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68" name="Google Shape;568;p61"/>
          <p:cNvSpPr txBox="1"/>
          <p:nvPr/>
        </p:nvSpPr>
        <p:spPr>
          <a:xfrm>
            <a:off x="3589625" y="2111675"/>
            <a:ext cx="148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FF00"/>
                </a:solidFill>
                <a:latin typeface="Amatic SC"/>
                <a:ea typeface="Amatic SC"/>
                <a:cs typeface="Amatic SC"/>
                <a:sym typeface="Amatic SC"/>
              </a:rPr>
              <a:t>You Survive</a:t>
            </a:r>
            <a:r>
              <a:rPr lang="en" sz="3000">
                <a:solidFill>
                  <a:srgbClr val="00FF00"/>
                </a:solidFill>
                <a:latin typeface="Amatic SC"/>
                <a:ea typeface="Amatic SC"/>
                <a:cs typeface="Amatic SC"/>
                <a:sym typeface="Amatic SC"/>
              </a:rPr>
              <a:t> </a:t>
            </a:r>
            <a:endParaRPr sz="3000">
              <a:solidFill>
                <a:srgbClr val="00FF00"/>
              </a:solidFill>
              <a:latin typeface="Amatic SC"/>
              <a:ea typeface="Amatic SC"/>
              <a:cs typeface="Amatic SC"/>
              <a:sym typeface="Amatic SC"/>
            </a:endParaRPr>
          </a:p>
        </p:txBody>
      </p:sp>
      <p:sp>
        <p:nvSpPr>
          <p:cNvPr id="569" name="Google Shape;569;p61">
            <a:hlinkClick action="ppaction://hlinksldjump" r:id="rId5"/>
          </p:cNvPr>
          <p:cNvSpPr txBox="1"/>
          <p:nvPr/>
        </p:nvSpPr>
        <p:spPr>
          <a:xfrm>
            <a:off x="3829325" y="3626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 name="Shape 82"/>
        <p:cNvGrpSpPr/>
        <p:nvPr/>
      </p:nvGrpSpPr>
      <p:grpSpPr>
        <a:xfrm>
          <a:off x="0" y="0"/>
          <a:ext cx="0" cy="0"/>
          <a:chOff x="0" y="0"/>
          <a:chExt cx="0" cy="0"/>
        </a:xfrm>
      </p:grpSpPr>
      <p:sp>
        <p:nvSpPr>
          <p:cNvPr id="83" name="Google Shape;83;p17"/>
          <p:cNvSpPr txBox="1"/>
          <p:nvPr/>
        </p:nvSpPr>
        <p:spPr>
          <a:xfrm>
            <a:off x="3479250" y="1840825"/>
            <a:ext cx="21855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Offside"/>
                <a:ea typeface="Offside"/>
                <a:cs typeface="Offside"/>
                <a:sym typeface="Offside"/>
              </a:rPr>
              <a:t>NAH AH</a:t>
            </a:r>
            <a:endParaRPr sz="3600">
              <a:solidFill>
                <a:schemeClr val="lt1"/>
              </a:solidFill>
              <a:latin typeface="Offside"/>
              <a:ea typeface="Offside"/>
              <a:cs typeface="Offside"/>
              <a:sym typeface="Offside"/>
            </a:endParaRPr>
          </a:p>
        </p:txBody>
      </p:sp>
      <p:sp>
        <p:nvSpPr>
          <p:cNvPr id="84" name="Google Shape;84;p17">
            <a:hlinkClick action="ppaction://hlinksldjump" r:id="rId3"/>
          </p:cNvPr>
          <p:cNvSpPr txBox="1"/>
          <p:nvPr/>
        </p:nvSpPr>
        <p:spPr>
          <a:xfrm>
            <a:off x="53050" y="4095325"/>
            <a:ext cx="991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Offside"/>
                <a:ea typeface="Offside"/>
                <a:cs typeface="Offside"/>
                <a:sym typeface="Offside"/>
              </a:rPr>
              <a:t>&lt;-</a:t>
            </a:r>
            <a:endParaRPr sz="2500">
              <a:solidFill>
                <a:schemeClr val="lt1"/>
              </a:solidFill>
              <a:latin typeface="Offside"/>
              <a:ea typeface="Offside"/>
              <a:cs typeface="Offside"/>
              <a:sym typeface="Offsid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3" name="Shape 573"/>
        <p:cNvGrpSpPr/>
        <p:nvPr/>
      </p:nvGrpSpPr>
      <p:grpSpPr>
        <a:xfrm>
          <a:off x="0" y="0"/>
          <a:ext cx="0" cy="0"/>
          <a:chOff x="0" y="0"/>
          <a:chExt cx="0" cy="0"/>
        </a:xfrm>
      </p:grpSpPr>
      <p:sp>
        <p:nvSpPr>
          <p:cNvPr id="574" name="Google Shape;574;p62"/>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the weapon for range. Good choice but as the bullet cross path with the unknown entity, the entity felt the pain. Sadly enough it didn’t pierce the entity only to enrage it even more. </a:t>
            </a:r>
            <a:r>
              <a:rPr lang="en" sz="2400">
                <a:solidFill>
                  <a:schemeClr val="lt1"/>
                </a:solidFill>
                <a:latin typeface="Palatino"/>
                <a:ea typeface="Palatino"/>
                <a:cs typeface="Palatino"/>
                <a:sym typeface="Palatino"/>
              </a:rPr>
              <a:t>Gruesomely ending you. </a:t>
            </a:r>
            <a:r>
              <a:rPr lang="en" sz="2400">
                <a:solidFill>
                  <a:schemeClr val="lt1"/>
                </a:solidFill>
                <a:latin typeface="Palatino"/>
                <a:ea typeface="Palatino"/>
                <a:cs typeface="Palatino"/>
                <a:sym typeface="Palatino"/>
              </a:rPr>
              <a:t> </a:t>
            </a:r>
            <a:endParaRPr sz="2400">
              <a:solidFill>
                <a:schemeClr val="lt1"/>
              </a:solidFill>
              <a:latin typeface="Palatino"/>
              <a:ea typeface="Palatino"/>
              <a:cs typeface="Palatino"/>
              <a:sym typeface="Palatino"/>
            </a:endParaRPr>
          </a:p>
        </p:txBody>
      </p:sp>
      <p:sp>
        <p:nvSpPr>
          <p:cNvPr id="575" name="Google Shape;575;p62"/>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576" name="Google Shape;576;p62">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77" name="Google Shape;577;p62">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1" name="Shape 581"/>
        <p:cNvGrpSpPr/>
        <p:nvPr/>
      </p:nvGrpSpPr>
      <p:grpSpPr>
        <a:xfrm>
          <a:off x="0" y="0"/>
          <a:ext cx="0" cy="0"/>
          <a:chOff x="0" y="0"/>
          <a:chExt cx="0" cy="0"/>
        </a:xfrm>
      </p:grpSpPr>
      <p:sp>
        <p:nvSpPr>
          <p:cNvPr id="582" name="Google Shape;582;p63"/>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the weapon for range. Good choice but as the bullet cross path with the unknown entity, the entity felt the pain. Sadly enough it didn’t pierce the entity only to enrage it even more. Gruesomely ending you.  </a:t>
            </a:r>
            <a:endParaRPr sz="2400">
              <a:solidFill>
                <a:schemeClr val="lt1"/>
              </a:solidFill>
              <a:latin typeface="Palatino"/>
              <a:ea typeface="Palatino"/>
              <a:cs typeface="Palatino"/>
              <a:sym typeface="Palatino"/>
            </a:endParaRPr>
          </a:p>
        </p:txBody>
      </p:sp>
      <p:sp>
        <p:nvSpPr>
          <p:cNvPr id="583" name="Google Shape;583;p63"/>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584" name="Google Shape;584;p63">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85" name="Google Shape;585;p63">
            <a:hlinkClick action="ppaction://hlinksldjump" r:id="rId4"/>
          </p:cNvPr>
          <p:cNvSpPr txBox="1"/>
          <p:nvPr/>
        </p:nvSpPr>
        <p:spPr>
          <a:xfrm>
            <a:off x="4023750" y="3290100"/>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9" name="Shape 589"/>
        <p:cNvGrpSpPr/>
        <p:nvPr/>
      </p:nvGrpSpPr>
      <p:grpSpPr>
        <a:xfrm>
          <a:off x="0" y="0"/>
          <a:ext cx="0" cy="0"/>
          <a:chOff x="0" y="0"/>
          <a:chExt cx="0" cy="0"/>
        </a:xfrm>
      </p:grpSpPr>
      <p:sp>
        <p:nvSpPr>
          <p:cNvPr id="590" name="Google Shape;590;p64"/>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the weapon for range including your skill. With swift analyzing and weak points to the monster you manage to impact damage against it, wearing the entity down. You survive  </a:t>
            </a:r>
            <a:endParaRPr sz="2400">
              <a:solidFill>
                <a:schemeClr val="lt1"/>
              </a:solidFill>
              <a:latin typeface="Palatino"/>
              <a:ea typeface="Palatino"/>
              <a:cs typeface="Palatino"/>
              <a:sym typeface="Palatino"/>
            </a:endParaRPr>
          </a:p>
        </p:txBody>
      </p:sp>
      <p:sp>
        <p:nvSpPr>
          <p:cNvPr id="591" name="Google Shape;591;p64">
            <a:hlinkClick action="ppaction://hlinksldjump" r:id="rId3"/>
          </p:cNvPr>
          <p:cNvSpPr txBox="1"/>
          <p:nvPr/>
        </p:nvSpPr>
        <p:spPr>
          <a:xfrm>
            <a:off x="3738100" y="2693375"/>
            <a:ext cx="10545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FFFFFF"/>
                </a:solidFill>
                <a:latin typeface="Amatic SC"/>
                <a:ea typeface="Amatic SC"/>
                <a:cs typeface="Amatic SC"/>
                <a:sym typeface="Amatic SC"/>
              </a:rPr>
              <a:t>Continue</a:t>
            </a:r>
            <a:r>
              <a:rPr lang="en" sz="2100">
                <a:solidFill>
                  <a:srgbClr val="FFFFFF"/>
                </a:solidFill>
                <a:latin typeface="Amatic SC"/>
                <a:ea typeface="Amatic SC"/>
                <a:cs typeface="Amatic SC"/>
                <a:sym typeface="Amatic SC"/>
              </a:rPr>
              <a: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92" name="Google Shape;592;p64">
            <a:hlinkClick action="ppaction://hlinksldjump" r:id="rId4"/>
          </p:cNvPr>
          <p:cNvSpPr txBox="1"/>
          <p:nvPr/>
        </p:nvSpPr>
        <p:spPr>
          <a:xfrm>
            <a:off x="3762250" y="31820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593" name="Google Shape;593;p64"/>
          <p:cNvSpPr txBox="1"/>
          <p:nvPr/>
        </p:nvSpPr>
        <p:spPr>
          <a:xfrm>
            <a:off x="3589625" y="2111675"/>
            <a:ext cx="148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FF00"/>
                </a:solidFill>
                <a:latin typeface="Amatic SC"/>
                <a:ea typeface="Amatic SC"/>
                <a:cs typeface="Amatic SC"/>
                <a:sym typeface="Amatic SC"/>
              </a:rPr>
              <a:t>You Survive</a:t>
            </a:r>
            <a:r>
              <a:rPr lang="en" sz="3000">
                <a:solidFill>
                  <a:srgbClr val="00FF00"/>
                </a:solidFill>
                <a:latin typeface="Amatic SC"/>
                <a:ea typeface="Amatic SC"/>
                <a:cs typeface="Amatic SC"/>
                <a:sym typeface="Amatic SC"/>
              </a:rPr>
              <a:t> </a:t>
            </a:r>
            <a:endParaRPr sz="3000">
              <a:solidFill>
                <a:srgbClr val="00FF00"/>
              </a:solidFill>
              <a:latin typeface="Amatic SC"/>
              <a:ea typeface="Amatic SC"/>
              <a:cs typeface="Amatic SC"/>
              <a:sym typeface="Amatic SC"/>
            </a:endParaRPr>
          </a:p>
        </p:txBody>
      </p:sp>
      <p:sp>
        <p:nvSpPr>
          <p:cNvPr id="594" name="Google Shape;594;p64">
            <a:hlinkClick action="ppaction://hlinksldjump" r:id="rId5"/>
          </p:cNvPr>
          <p:cNvSpPr txBox="1"/>
          <p:nvPr/>
        </p:nvSpPr>
        <p:spPr>
          <a:xfrm>
            <a:off x="3762250" y="378905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8" name="Shape 598"/>
        <p:cNvGrpSpPr/>
        <p:nvPr/>
      </p:nvGrpSpPr>
      <p:grpSpPr>
        <a:xfrm>
          <a:off x="0" y="0"/>
          <a:ext cx="0" cy="0"/>
          <a:chOff x="0" y="0"/>
          <a:chExt cx="0" cy="0"/>
        </a:xfrm>
      </p:grpSpPr>
      <p:sp>
        <p:nvSpPr>
          <p:cNvPr id="599" name="Google Shape;599;p65"/>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the weapon for range including your skill. With swift analyzing and weak points to the monster you manage to impact damage against it, wearing the entity down. You survive  </a:t>
            </a:r>
            <a:endParaRPr sz="2400">
              <a:solidFill>
                <a:schemeClr val="lt1"/>
              </a:solidFill>
              <a:latin typeface="Palatino"/>
              <a:ea typeface="Palatino"/>
              <a:cs typeface="Palatino"/>
              <a:sym typeface="Palatino"/>
            </a:endParaRPr>
          </a:p>
        </p:txBody>
      </p:sp>
      <p:sp>
        <p:nvSpPr>
          <p:cNvPr id="600" name="Google Shape;600;p65">
            <a:hlinkClick action="ppaction://hlinksldjump" r:id="rId3"/>
          </p:cNvPr>
          <p:cNvSpPr txBox="1"/>
          <p:nvPr/>
        </p:nvSpPr>
        <p:spPr>
          <a:xfrm>
            <a:off x="3738100" y="2693375"/>
            <a:ext cx="10545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FFFFFF"/>
                </a:solidFill>
                <a:latin typeface="Amatic SC"/>
                <a:ea typeface="Amatic SC"/>
                <a:cs typeface="Amatic SC"/>
                <a:sym typeface="Amatic SC"/>
              </a:rPr>
              <a:t>Continue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01" name="Google Shape;601;p65">
            <a:hlinkClick action="ppaction://hlinksldjump" r:id="rId4"/>
          </p:cNvPr>
          <p:cNvSpPr txBox="1"/>
          <p:nvPr/>
        </p:nvSpPr>
        <p:spPr>
          <a:xfrm>
            <a:off x="3762250" y="334822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02" name="Google Shape;602;p65"/>
          <p:cNvSpPr txBox="1"/>
          <p:nvPr/>
        </p:nvSpPr>
        <p:spPr>
          <a:xfrm>
            <a:off x="3589625" y="2111675"/>
            <a:ext cx="148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FF00"/>
                </a:solidFill>
                <a:latin typeface="Amatic SC"/>
                <a:ea typeface="Amatic SC"/>
                <a:cs typeface="Amatic SC"/>
                <a:sym typeface="Amatic SC"/>
              </a:rPr>
              <a:t>You Survive</a:t>
            </a:r>
            <a:r>
              <a:rPr lang="en" sz="3000">
                <a:solidFill>
                  <a:srgbClr val="00FF00"/>
                </a:solidFill>
                <a:latin typeface="Amatic SC"/>
                <a:ea typeface="Amatic SC"/>
                <a:cs typeface="Amatic SC"/>
                <a:sym typeface="Amatic SC"/>
              </a:rPr>
              <a:t> </a:t>
            </a:r>
            <a:endParaRPr sz="3000">
              <a:solidFill>
                <a:srgbClr val="00FF00"/>
              </a:solidFill>
              <a:latin typeface="Amatic SC"/>
              <a:ea typeface="Amatic SC"/>
              <a:cs typeface="Amatic SC"/>
              <a:sym typeface="Amatic SC"/>
            </a:endParaRPr>
          </a:p>
        </p:txBody>
      </p:sp>
      <p:sp>
        <p:nvSpPr>
          <p:cNvPr id="603" name="Google Shape;603;p65">
            <a:hlinkClick action="ppaction://hlinksldjump" r:id="rId5"/>
          </p:cNvPr>
          <p:cNvSpPr txBox="1"/>
          <p:nvPr/>
        </p:nvSpPr>
        <p:spPr>
          <a:xfrm>
            <a:off x="3762250" y="3954475"/>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7" name="Shape 607"/>
        <p:cNvGrpSpPr/>
        <p:nvPr/>
      </p:nvGrpSpPr>
      <p:grpSpPr>
        <a:xfrm>
          <a:off x="0" y="0"/>
          <a:ext cx="0" cy="0"/>
          <a:chOff x="0" y="0"/>
          <a:chExt cx="0" cy="0"/>
        </a:xfrm>
      </p:grpSpPr>
      <p:sp>
        <p:nvSpPr>
          <p:cNvPr id="608" name="Google Shape;608;p66"/>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use your knife skills at the unknown entity. To no avail, it broke making contact a couple of time because of it’s hard shell like almost as if the skin is armour itself. The entity raised its boulderly arms and crushes you. Leading to your death.   </a:t>
            </a:r>
            <a:endParaRPr sz="2400">
              <a:solidFill>
                <a:schemeClr val="lt1"/>
              </a:solidFill>
              <a:latin typeface="Palatino"/>
              <a:ea typeface="Palatino"/>
              <a:cs typeface="Palatino"/>
              <a:sym typeface="Palatino"/>
            </a:endParaRPr>
          </a:p>
        </p:txBody>
      </p:sp>
      <p:sp>
        <p:nvSpPr>
          <p:cNvPr id="609" name="Google Shape;609;p66"/>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10" name="Google Shape;610;p66">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11" name="Google Shape;611;p66">
            <a:hlinkClick action="ppaction://hlinksldjump" r:id="rId4"/>
          </p:cNvPr>
          <p:cNvSpPr txBox="1"/>
          <p:nvPr/>
        </p:nvSpPr>
        <p:spPr>
          <a:xfrm>
            <a:off x="4023750" y="3124675"/>
            <a:ext cx="1006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5" name="Shape 615"/>
        <p:cNvGrpSpPr/>
        <p:nvPr/>
      </p:nvGrpSpPr>
      <p:grpSpPr>
        <a:xfrm>
          <a:off x="0" y="0"/>
          <a:ext cx="0" cy="0"/>
          <a:chOff x="0" y="0"/>
          <a:chExt cx="0" cy="0"/>
        </a:xfrm>
      </p:grpSpPr>
      <p:sp>
        <p:nvSpPr>
          <p:cNvPr id="616" name="Google Shape;616;p67"/>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run as far and fast you can. With each step through the unwavered and quiet valley, the lost of stamina &amp; draining sweats </a:t>
            </a:r>
            <a:r>
              <a:rPr lang="en" sz="2400">
                <a:solidFill>
                  <a:schemeClr val="lt1"/>
                </a:solidFill>
                <a:latin typeface="Palatino"/>
                <a:ea typeface="Palatino"/>
                <a:cs typeface="Palatino"/>
                <a:sym typeface="Palatino"/>
              </a:rPr>
              <a:t>flourishing</a:t>
            </a:r>
            <a:r>
              <a:rPr lang="en" sz="2400">
                <a:solidFill>
                  <a:schemeClr val="lt1"/>
                </a:solidFill>
                <a:latin typeface="Palatino"/>
                <a:ea typeface="Palatino"/>
                <a:cs typeface="Palatino"/>
                <a:sym typeface="Palatino"/>
              </a:rPr>
              <a:t> down, loud &amp; heavy stomps were heard closer &amp; closer. The sound of it reaching to the destination. Ended of the result of death as the unknown creature caught you.   </a:t>
            </a:r>
            <a:endParaRPr sz="2400">
              <a:solidFill>
                <a:schemeClr val="lt1"/>
              </a:solidFill>
              <a:latin typeface="Palatino"/>
              <a:ea typeface="Palatino"/>
              <a:cs typeface="Palatino"/>
              <a:sym typeface="Palatino"/>
            </a:endParaRPr>
          </a:p>
        </p:txBody>
      </p:sp>
      <p:sp>
        <p:nvSpPr>
          <p:cNvPr id="617" name="Google Shape;617;p67"/>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18" name="Google Shape;618;p67">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19" name="Google Shape;619;p67">
            <a:hlinkClick action="ppaction://hlinksldjump" r:id="rId4"/>
          </p:cNvPr>
          <p:cNvSpPr txBox="1"/>
          <p:nvPr/>
        </p:nvSpPr>
        <p:spPr>
          <a:xfrm>
            <a:off x="4023750" y="32687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3" name="Shape 623"/>
        <p:cNvGrpSpPr/>
        <p:nvPr/>
      </p:nvGrpSpPr>
      <p:grpSpPr>
        <a:xfrm>
          <a:off x="0" y="0"/>
          <a:ext cx="0" cy="0"/>
          <a:chOff x="0" y="0"/>
          <a:chExt cx="0" cy="0"/>
        </a:xfrm>
      </p:grpSpPr>
      <p:sp>
        <p:nvSpPr>
          <p:cNvPr id="624" name="Google Shape;624;p68"/>
          <p:cNvSpPr txBox="1"/>
          <p:nvPr/>
        </p:nvSpPr>
        <p:spPr>
          <a:xfrm>
            <a:off x="0" y="0"/>
            <a:ext cx="9053700" cy="23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ran as far and fast you can. With each step through the unwavered and quiet valley, the lost of stamina &amp; draining sweat flourishing and ran down. It appeared to be strange,no stomps, no trembles through the granite floor, by far you stopped. To check behind you, your eyes widen in fear as the entity was just right there before you. Without letting a sound, you </a:t>
            </a:r>
            <a:r>
              <a:rPr lang="en" sz="2400">
                <a:solidFill>
                  <a:schemeClr val="lt1"/>
                </a:solidFill>
                <a:latin typeface="Palatino"/>
                <a:ea typeface="Palatino"/>
                <a:cs typeface="Palatino"/>
                <a:sym typeface="Palatino"/>
              </a:rPr>
              <a:t>disappeared</a:t>
            </a:r>
            <a:r>
              <a:rPr lang="en" sz="2400">
                <a:solidFill>
                  <a:schemeClr val="lt1"/>
                </a:solidFill>
                <a:latin typeface="Palatino"/>
                <a:ea typeface="Palatino"/>
                <a:cs typeface="Palatino"/>
                <a:sym typeface="Palatino"/>
              </a:rPr>
              <a:t>  </a:t>
            </a:r>
            <a:endParaRPr sz="2400">
              <a:solidFill>
                <a:schemeClr val="lt1"/>
              </a:solidFill>
              <a:latin typeface="Palatino"/>
              <a:ea typeface="Palatino"/>
              <a:cs typeface="Palatino"/>
              <a:sym typeface="Palatino"/>
            </a:endParaRPr>
          </a:p>
        </p:txBody>
      </p:sp>
      <p:sp>
        <p:nvSpPr>
          <p:cNvPr id="625" name="Google Shape;625;p68"/>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26" name="Google Shape;626;p68">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27" name="Google Shape;627;p68">
            <a:hlinkClick action="ppaction://hlinksldjump" r:id="rId4"/>
          </p:cNvPr>
          <p:cNvSpPr txBox="1"/>
          <p:nvPr/>
        </p:nvSpPr>
        <p:spPr>
          <a:xfrm>
            <a:off x="4023750" y="31918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1" name="Shape 631"/>
        <p:cNvGrpSpPr/>
        <p:nvPr/>
      </p:nvGrpSpPr>
      <p:grpSpPr>
        <a:xfrm>
          <a:off x="0" y="0"/>
          <a:ext cx="0" cy="0"/>
          <a:chOff x="0" y="0"/>
          <a:chExt cx="0" cy="0"/>
        </a:xfrm>
      </p:grpSpPr>
      <p:sp>
        <p:nvSpPr>
          <p:cNvPr id="632" name="Google Shape;632;p69"/>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…It did nothing, you died…</a:t>
            </a:r>
            <a:endParaRPr sz="2400">
              <a:solidFill>
                <a:schemeClr val="lt1"/>
              </a:solidFill>
              <a:latin typeface="Palatino"/>
              <a:ea typeface="Palatino"/>
              <a:cs typeface="Palatino"/>
              <a:sym typeface="Palatino"/>
            </a:endParaRPr>
          </a:p>
        </p:txBody>
      </p:sp>
      <p:sp>
        <p:nvSpPr>
          <p:cNvPr id="633" name="Google Shape;633;p69"/>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34" name="Google Shape;634;p69">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35" name="Google Shape;635;p69">
            <a:hlinkClick action="ppaction://hlinksldjump" r:id="rId4"/>
          </p:cNvPr>
          <p:cNvSpPr txBox="1"/>
          <p:nvPr/>
        </p:nvSpPr>
        <p:spPr>
          <a:xfrm>
            <a:off x="4023750" y="31918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9" name="Shape 639"/>
        <p:cNvGrpSpPr/>
        <p:nvPr/>
      </p:nvGrpSpPr>
      <p:grpSpPr>
        <a:xfrm>
          <a:off x="0" y="0"/>
          <a:ext cx="0" cy="0"/>
          <a:chOff x="0" y="0"/>
          <a:chExt cx="0" cy="0"/>
        </a:xfrm>
      </p:grpSpPr>
      <p:sp>
        <p:nvSpPr>
          <p:cNvPr id="640" name="Google Shape;640;p70"/>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…It did nothing, you died…</a:t>
            </a:r>
            <a:endParaRPr sz="2400">
              <a:solidFill>
                <a:schemeClr val="lt1"/>
              </a:solidFill>
              <a:latin typeface="Palatino"/>
              <a:ea typeface="Palatino"/>
              <a:cs typeface="Palatino"/>
              <a:sym typeface="Palatino"/>
            </a:endParaRPr>
          </a:p>
        </p:txBody>
      </p:sp>
      <p:sp>
        <p:nvSpPr>
          <p:cNvPr id="641" name="Google Shape;641;p70"/>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42" name="Google Shape;642;p70">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43" name="Google Shape;643;p70">
            <a:hlinkClick action="ppaction://hlinksldjump" r:id="rId4"/>
          </p:cNvPr>
          <p:cNvSpPr txBox="1"/>
          <p:nvPr/>
        </p:nvSpPr>
        <p:spPr>
          <a:xfrm>
            <a:off x="4023750" y="328375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7" name="Shape 647"/>
        <p:cNvGrpSpPr/>
        <p:nvPr/>
      </p:nvGrpSpPr>
      <p:grpSpPr>
        <a:xfrm>
          <a:off x="0" y="0"/>
          <a:ext cx="0" cy="0"/>
          <a:chOff x="0" y="0"/>
          <a:chExt cx="0" cy="0"/>
        </a:xfrm>
      </p:grpSpPr>
      <p:sp>
        <p:nvSpPr>
          <p:cNvPr id="648" name="Google Shape;648;p71"/>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attack the unknown creature. Without thinking, you decided to use your bear hands to attack the entity. To no avail, the entity </a:t>
            </a:r>
            <a:r>
              <a:rPr lang="en" sz="2400">
                <a:solidFill>
                  <a:schemeClr val="lt1"/>
                </a:solidFill>
                <a:latin typeface="Palatino"/>
                <a:ea typeface="Palatino"/>
                <a:cs typeface="Palatino"/>
                <a:sym typeface="Palatino"/>
              </a:rPr>
              <a:t>raised its boulderly</a:t>
            </a:r>
            <a:r>
              <a:rPr lang="en" sz="2400">
                <a:solidFill>
                  <a:schemeClr val="lt1"/>
                </a:solidFill>
                <a:latin typeface="Palatino"/>
                <a:ea typeface="Palatino"/>
                <a:cs typeface="Palatino"/>
                <a:sym typeface="Palatino"/>
              </a:rPr>
              <a:t> arms and crushes you. Leading to your death. </a:t>
            </a:r>
            <a:endParaRPr sz="2400">
              <a:solidFill>
                <a:schemeClr val="lt1"/>
              </a:solidFill>
              <a:latin typeface="Palatino"/>
              <a:ea typeface="Palatino"/>
              <a:cs typeface="Palatino"/>
              <a:sym typeface="Palatino"/>
            </a:endParaRPr>
          </a:p>
        </p:txBody>
      </p:sp>
      <p:sp>
        <p:nvSpPr>
          <p:cNvPr id="649" name="Google Shape;649;p71"/>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50" name="Google Shape;650;p71">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51" name="Google Shape;651;p71">
            <a:hlinkClick action="ppaction://hlinksldjump" r:id="rId4"/>
          </p:cNvPr>
          <p:cNvSpPr txBox="1"/>
          <p:nvPr/>
        </p:nvSpPr>
        <p:spPr>
          <a:xfrm>
            <a:off x="4023750" y="32687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8" name="Shape 88"/>
        <p:cNvGrpSpPr/>
        <p:nvPr/>
      </p:nvGrpSpPr>
      <p:grpSpPr>
        <a:xfrm>
          <a:off x="0" y="0"/>
          <a:ext cx="0" cy="0"/>
          <a:chOff x="0" y="0"/>
          <a:chExt cx="0" cy="0"/>
        </a:xfrm>
      </p:grpSpPr>
      <p:sp>
        <p:nvSpPr>
          <p:cNvPr id="89" name="Google Shape;89;p18"/>
          <p:cNvSpPr/>
          <p:nvPr/>
        </p:nvSpPr>
        <p:spPr>
          <a:xfrm>
            <a:off x="-7650" y="0"/>
            <a:ext cx="9159300" cy="96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18"/>
          <p:cNvSpPr/>
          <p:nvPr/>
        </p:nvSpPr>
        <p:spPr>
          <a:xfrm>
            <a:off x="-7650" y="4182900"/>
            <a:ext cx="9159300" cy="96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1" name="Google Shape;91;p18"/>
          <p:cNvPicPr preferRelativeResize="0"/>
          <p:nvPr/>
        </p:nvPicPr>
        <p:blipFill>
          <a:blip r:embed="rId3">
            <a:alphaModFix/>
          </a:blip>
          <a:stretch>
            <a:fillRect/>
          </a:stretch>
        </p:blipFill>
        <p:spPr>
          <a:xfrm>
            <a:off x="388950" y="872375"/>
            <a:ext cx="2793074" cy="3335467"/>
          </a:xfrm>
          <a:prstGeom prst="rect">
            <a:avLst/>
          </a:prstGeom>
          <a:noFill/>
          <a:ln>
            <a:noFill/>
          </a:ln>
        </p:spPr>
      </p:pic>
      <p:pic>
        <p:nvPicPr>
          <p:cNvPr id="92" name="Google Shape;92;p18" title="File:Lock Icon.svg - Wikimedia Commons"/>
          <p:cNvPicPr preferRelativeResize="0"/>
          <p:nvPr/>
        </p:nvPicPr>
        <p:blipFill>
          <a:blip r:embed="rId4">
            <a:alphaModFix/>
          </a:blip>
          <a:stretch>
            <a:fillRect/>
          </a:stretch>
        </p:blipFill>
        <p:spPr>
          <a:xfrm>
            <a:off x="464150" y="2105525"/>
            <a:ext cx="1759601" cy="1759601"/>
          </a:xfrm>
          <a:prstGeom prst="rect">
            <a:avLst/>
          </a:prstGeom>
          <a:noFill/>
          <a:ln>
            <a:noFill/>
          </a:ln>
        </p:spPr>
      </p:pic>
      <p:pic>
        <p:nvPicPr>
          <p:cNvPr id="93" name="Google Shape;93;p18"/>
          <p:cNvPicPr preferRelativeResize="0"/>
          <p:nvPr/>
        </p:nvPicPr>
        <p:blipFill rotWithShape="1">
          <a:blip r:embed="rId5">
            <a:alphaModFix/>
          </a:blip>
          <a:srcRect b="0" l="28535" r="0" t="0"/>
          <a:stretch/>
        </p:blipFill>
        <p:spPr>
          <a:xfrm>
            <a:off x="6226325" y="643500"/>
            <a:ext cx="3684701" cy="3564349"/>
          </a:xfrm>
          <a:prstGeom prst="rect">
            <a:avLst/>
          </a:prstGeom>
          <a:noFill/>
          <a:ln>
            <a:noFill/>
          </a:ln>
        </p:spPr>
      </p:pic>
      <p:pic>
        <p:nvPicPr>
          <p:cNvPr id="94" name="Google Shape;94;p18" title="File:Lock Icon.svg - Wikimedia Commons"/>
          <p:cNvPicPr preferRelativeResize="0"/>
          <p:nvPr/>
        </p:nvPicPr>
        <p:blipFill>
          <a:blip r:embed="rId4">
            <a:alphaModFix/>
          </a:blip>
          <a:stretch>
            <a:fillRect/>
          </a:stretch>
        </p:blipFill>
        <p:spPr>
          <a:xfrm>
            <a:off x="6722575" y="1957100"/>
            <a:ext cx="1759601" cy="1759601"/>
          </a:xfrm>
          <a:prstGeom prst="rect">
            <a:avLst/>
          </a:prstGeom>
          <a:noFill/>
          <a:ln>
            <a:noFill/>
          </a:ln>
        </p:spPr>
      </p:pic>
      <p:pic>
        <p:nvPicPr>
          <p:cNvPr id="95" name="Google Shape;95;p18">
            <a:hlinkClick action="ppaction://hlinksldjump" r:id="rId6"/>
          </p:cNvPr>
          <p:cNvPicPr preferRelativeResize="0"/>
          <p:nvPr/>
        </p:nvPicPr>
        <p:blipFill rotWithShape="1">
          <a:blip r:embed="rId7">
            <a:alphaModFix/>
          </a:blip>
          <a:srcRect b="80557" l="1093" r="80689" t="464"/>
          <a:stretch/>
        </p:blipFill>
        <p:spPr>
          <a:xfrm>
            <a:off x="3011375" y="851350"/>
            <a:ext cx="3018892" cy="33354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5" name="Shape 655"/>
        <p:cNvGrpSpPr/>
        <p:nvPr/>
      </p:nvGrpSpPr>
      <p:grpSpPr>
        <a:xfrm>
          <a:off x="0" y="0"/>
          <a:ext cx="0" cy="0"/>
          <a:chOff x="0" y="0"/>
          <a:chExt cx="0" cy="0"/>
        </a:xfrm>
      </p:grpSpPr>
      <p:sp>
        <p:nvSpPr>
          <p:cNvPr id="656" name="Google Shape;656;p72"/>
          <p:cNvSpPr txBox="1"/>
          <p:nvPr/>
        </p:nvSpPr>
        <p:spPr>
          <a:xfrm>
            <a:off x="0" y="0"/>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You chose to attack the unknown creature. Without thinking, you decided to use your bear hands to attack the entity. To no avail, the entity latches on and crushes you. Leading to your death. </a:t>
            </a:r>
            <a:endParaRPr sz="2400">
              <a:solidFill>
                <a:schemeClr val="lt1"/>
              </a:solidFill>
              <a:latin typeface="Palatino"/>
              <a:ea typeface="Palatino"/>
              <a:cs typeface="Palatino"/>
              <a:sym typeface="Palatino"/>
            </a:endParaRPr>
          </a:p>
        </p:txBody>
      </p:sp>
      <p:sp>
        <p:nvSpPr>
          <p:cNvPr id="657" name="Google Shape;657;p72"/>
          <p:cNvSpPr txBox="1"/>
          <p:nvPr/>
        </p:nvSpPr>
        <p:spPr>
          <a:xfrm>
            <a:off x="3853125" y="2223700"/>
            <a:ext cx="1083000" cy="9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980000"/>
                </a:solidFill>
                <a:latin typeface="Amatic SC"/>
                <a:ea typeface="Amatic SC"/>
                <a:cs typeface="Amatic SC"/>
                <a:sym typeface="Amatic SC"/>
              </a:rPr>
              <a:t>You Died </a:t>
            </a:r>
            <a:endParaRPr sz="2800">
              <a:solidFill>
                <a:srgbClr val="980000"/>
              </a:solidFill>
              <a:latin typeface="Amatic SC"/>
              <a:ea typeface="Amatic SC"/>
              <a:cs typeface="Amatic SC"/>
              <a:sym typeface="Amatic SC"/>
            </a:endParaRPr>
          </a:p>
        </p:txBody>
      </p:sp>
      <p:sp>
        <p:nvSpPr>
          <p:cNvPr id="658" name="Google Shape;658;p72">
            <a:hlinkClick action="ppaction://hlinksldjump" r:id="rId3"/>
          </p:cNvPr>
          <p:cNvSpPr txBox="1"/>
          <p:nvPr/>
        </p:nvSpPr>
        <p:spPr>
          <a:xfrm>
            <a:off x="3929800" y="2610100"/>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Restart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
        <p:nvSpPr>
          <p:cNvPr id="659" name="Google Shape;659;p72">
            <a:hlinkClick action="ppaction://hlinksldjump" r:id="rId4"/>
          </p:cNvPr>
          <p:cNvSpPr txBox="1"/>
          <p:nvPr/>
        </p:nvSpPr>
        <p:spPr>
          <a:xfrm>
            <a:off x="4023750" y="3313825"/>
            <a:ext cx="10062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matic SC"/>
                <a:ea typeface="Amatic SC"/>
                <a:cs typeface="Amatic SC"/>
                <a:sym typeface="Amatic SC"/>
              </a:rPr>
              <a:t>Quit </a:t>
            </a:r>
            <a:r>
              <a:rPr lang="en" sz="2800">
                <a:solidFill>
                  <a:srgbClr val="980000"/>
                </a:solidFill>
                <a:latin typeface="Amatic SC"/>
                <a:ea typeface="Amatic SC"/>
                <a:cs typeface="Amatic SC"/>
                <a:sym typeface="Amatic SC"/>
              </a:rPr>
              <a:t> </a:t>
            </a:r>
            <a:endParaRPr sz="2800">
              <a:solidFill>
                <a:srgbClr val="980000"/>
              </a:solidFill>
              <a:latin typeface="Amatic SC"/>
              <a:ea typeface="Amatic SC"/>
              <a:cs typeface="Amatic SC"/>
              <a:sym typeface="Amatic S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3"/>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665" name="Google Shape;665;p73"/>
          <p:cNvPicPr preferRelativeResize="0"/>
          <p:nvPr/>
        </p:nvPicPr>
        <p:blipFill>
          <a:blip r:embed="rId3">
            <a:alphaModFix/>
          </a:blip>
          <a:stretch>
            <a:fillRect/>
          </a:stretch>
        </p:blipFill>
        <p:spPr>
          <a:xfrm>
            <a:off x="0" y="0"/>
            <a:ext cx="9144000" cy="5143500"/>
          </a:xfrm>
          <a:prstGeom prst="rect">
            <a:avLst/>
          </a:prstGeom>
          <a:noFill/>
          <a:ln>
            <a:noFill/>
          </a:ln>
        </p:spPr>
      </p:pic>
      <p:sp>
        <p:nvSpPr>
          <p:cNvPr id="666" name="Google Shape;666;p73"/>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667" name="Google Shape;667;p73"/>
          <p:cNvPicPr preferRelativeResize="0"/>
          <p:nvPr/>
        </p:nvPicPr>
        <p:blipFill rotWithShape="1">
          <a:blip r:embed="rId4">
            <a:alphaModFix/>
          </a:blip>
          <a:srcRect b="40195" l="82891" r="418" t="41249"/>
          <a:stretch/>
        </p:blipFill>
        <p:spPr>
          <a:xfrm>
            <a:off x="0" y="2437575"/>
            <a:ext cx="2294868" cy="2705925"/>
          </a:xfrm>
          <a:prstGeom prst="rect">
            <a:avLst/>
          </a:prstGeom>
          <a:noFill/>
          <a:ln>
            <a:noFill/>
          </a:ln>
        </p:spPr>
      </p:pic>
      <p:sp>
        <p:nvSpPr>
          <p:cNvPr id="668" name="Google Shape;668;p73"/>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669" name="Google Shape;669;p73"/>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Woah… That was really scary. Could this be the reason for this place to be so deserted… Luckily there was only one roaming around. I hope there isn’t any more. </a:t>
            </a:r>
            <a:endParaRPr sz="1100">
              <a:solidFill>
                <a:srgbClr val="434343"/>
              </a:solidFill>
              <a:latin typeface="Merriweather"/>
              <a:ea typeface="Merriweather"/>
              <a:cs typeface="Merriweather"/>
              <a:sym typeface="Merriweather"/>
            </a:endParaRPr>
          </a:p>
        </p:txBody>
      </p:sp>
      <p:sp>
        <p:nvSpPr>
          <p:cNvPr id="670" name="Google Shape;670;p73">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400"/>
                                        <p:tgtEl>
                                          <p:spTgt spid="667"/>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400"/>
                                        <p:tgtEl>
                                          <p:spTgt spid="668"/>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400"/>
                                        <p:tgtEl>
                                          <p:spTgt spid="6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4"/>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676" name="Google Shape;676;p7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7" name="Google Shape;677;p74"/>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678" name="Google Shape;678;p74"/>
          <p:cNvPicPr preferRelativeResize="0"/>
          <p:nvPr/>
        </p:nvPicPr>
        <p:blipFill rotWithShape="1">
          <a:blip r:embed="rId4">
            <a:alphaModFix/>
          </a:blip>
          <a:srcRect b="40195" l="82891" r="418" t="41249"/>
          <a:stretch/>
        </p:blipFill>
        <p:spPr>
          <a:xfrm>
            <a:off x="0" y="2437575"/>
            <a:ext cx="2294868" cy="2705925"/>
          </a:xfrm>
          <a:prstGeom prst="rect">
            <a:avLst/>
          </a:prstGeom>
          <a:noFill/>
          <a:ln>
            <a:noFill/>
          </a:ln>
        </p:spPr>
      </p:pic>
      <p:sp>
        <p:nvSpPr>
          <p:cNvPr id="679" name="Google Shape;679;p74"/>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680" name="Google Shape;680;p74"/>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Since this is finished let’s go check our map shall we. </a:t>
            </a:r>
            <a:endParaRPr sz="1100">
              <a:solidFill>
                <a:srgbClr val="434343"/>
              </a:solidFill>
              <a:latin typeface="Merriweather"/>
              <a:ea typeface="Merriweather"/>
              <a:cs typeface="Merriweather"/>
              <a:sym typeface="Merriweather"/>
            </a:endParaRPr>
          </a:p>
        </p:txBody>
      </p:sp>
      <p:sp>
        <p:nvSpPr>
          <p:cNvPr id="681" name="Google Shape;681;p74">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5"/>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687" name="Google Shape;687;p75"/>
          <p:cNvPicPr preferRelativeResize="0"/>
          <p:nvPr/>
        </p:nvPicPr>
        <p:blipFill rotWithShape="1">
          <a:blip r:embed="rId3">
            <a:alphaModFix/>
          </a:blip>
          <a:srcRect b="0" l="602" r="602" t="0"/>
          <a:stretch/>
        </p:blipFill>
        <p:spPr>
          <a:xfrm>
            <a:off x="0" y="0"/>
            <a:ext cx="9144000" cy="5143499"/>
          </a:xfrm>
          <a:prstGeom prst="rect">
            <a:avLst/>
          </a:prstGeom>
          <a:noFill/>
          <a:ln>
            <a:noFill/>
          </a:ln>
        </p:spPr>
      </p:pic>
      <p:sp>
        <p:nvSpPr>
          <p:cNvPr id="688" name="Google Shape;688;p75"/>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689" name="Google Shape;689;p75"/>
          <p:cNvPicPr preferRelativeResize="0"/>
          <p:nvPr/>
        </p:nvPicPr>
        <p:blipFill rotWithShape="1">
          <a:blip r:embed="rId4">
            <a:alphaModFix/>
          </a:blip>
          <a:srcRect b="40496" l="20156" r="60079" t="40124"/>
          <a:stretch/>
        </p:blipFill>
        <p:spPr>
          <a:xfrm>
            <a:off x="-239625" y="2252475"/>
            <a:ext cx="2779795" cy="2891023"/>
          </a:xfrm>
          <a:prstGeom prst="rect">
            <a:avLst/>
          </a:prstGeom>
          <a:noFill/>
          <a:ln>
            <a:noFill/>
          </a:ln>
        </p:spPr>
      </p:pic>
      <p:sp>
        <p:nvSpPr>
          <p:cNvPr id="690" name="Google Shape;690;p75"/>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691" name="Google Shape;691;p75"/>
          <p:cNvSpPr/>
          <p:nvPr/>
        </p:nvSpPr>
        <p:spPr>
          <a:xfrm>
            <a:off x="0" y="43832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434343"/>
                </a:solidFill>
                <a:latin typeface="Merriweather"/>
                <a:ea typeface="Merriweather"/>
                <a:cs typeface="Merriweather"/>
                <a:sym typeface="Merriweather"/>
              </a:rPr>
              <a:t>WAH</a:t>
            </a:r>
            <a:r>
              <a:rPr lang="en" sz="1300">
                <a:solidFill>
                  <a:srgbClr val="434343"/>
                </a:solidFill>
                <a:latin typeface="Merriweather"/>
                <a:ea typeface="Merriweather"/>
                <a:cs typeface="Merriweather"/>
                <a:sym typeface="Merriweather"/>
              </a:rPr>
              <a:t>! This place is just as wasted as the last one. I hope there isn’t any creature like before</a:t>
            </a:r>
            <a:endParaRPr sz="1300">
              <a:solidFill>
                <a:srgbClr val="434343"/>
              </a:solidFill>
              <a:latin typeface="Merriweather"/>
              <a:ea typeface="Merriweather"/>
              <a:cs typeface="Merriweather"/>
              <a:sym typeface="Merriweather"/>
            </a:endParaRPr>
          </a:p>
        </p:txBody>
      </p:sp>
      <p:sp>
        <p:nvSpPr>
          <p:cNvPr id="692" name="Google Shape;692;p75">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400"/>
                                        <p:tgtEl>
                                          <p:spTgt spid="689"/>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400"/>
                                        <p:tgtEl>
                                          <p:spTgt spid="690"/>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400"/>
                                        <p:tgtEl>
                                          <p:spTgt spid="6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6"/>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698" name="Google Shape;698;p76"/>
          <p:cNvPicPr preferRelativeResize="0"/>
          <p:nvPr/>
        </p:nvPicPr>
        <p:blipFill rotWithShape="1">
          <a:blip r:embed="rId3">
            <a:alphaModFix/>
          </a:blip>
          <a:srcRect b="0" l="602" r="602" t="0"/>
          <a:stretch/>
        </p:blipFill>
        <p:spPr>
          <a:xfrm>
            <a:off x="0" y="0"/>
            <a:ext cx="9144000" cy="5143499"/>
          </a:xfrm>
          <a:prstGeom prst="rect">
            <a:avLst/>
          </a:prstGeom>
          <a:noFill/>
          <a:ln>
            <a:noFill/>
          </a:ln>
        </p:spPr>
      </p:pic>
      <p:sp>
        <p:nvSpPr>
          <p:cNvPr id="699" name="Google Shape;699;p76"/>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pic>
        <p:nvPicPr>
          <p:cNvPr id="700" name="Google Shape;700;p76"/>
          <p:cNvPicPr preferRelativeResize="0"/>
          <p:nvPr/>
        </p:nvPicPr>
        <p:blipFill rotWithShape="1">
          <a:blip r:embed="rId4">
            <a:alphaModFix/>
          </a:blip>
          <a:srcRect b="40623" l="545" r="80235" t="40253"/>
          <a:stretch/>
        </p:blipFill>
        <p:spPr>
          <a:xfrm>
            <a:off x="0" y="2290800"/>
            <a:ext cx="2703125" cy="2852700"/>
          </a:xfrm>
          <a:prstGeom prst="rect">
            <a:avLst/>
          </a:prstGeom>
          <a:noFill/>
          <a:ln>
            <a:noFill/>
          </a:ln>
        </p:spPr>
      </p:pic>
      <p:sp>
        <p:nvSpPr>
          <p:cNvPr id="701" name="Google Shape;701;p76"/>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702" name="Google Shape;702;p76"/>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I know the rules. Gotta find out the cause of this place to be in abandonment as it is. </a:t>
            </a:r>
            <a:endParaRPr sz="1100">
              <a:solidFill>
                <a:srgbClr val="434343"/>
              </a:solidFill>
              <a:latin typeface="Merriweather"/>
              <a:ea typeface="Merriweather"/>
              <a:cs typeface="Merriweather"/>
              <a:sym typeface="Merriweather"/>
            </a:endParaRPr>
          </a:p>
        </p:txBody>
      </p:sp>
      <p:sp>
        <p:nvSpPr>
          <p:cNvPr id="703" name="Google Shape;703;p76">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7" name="Shape 707"/>
        <p:cNvGrpSpPr/>
        <p:nvPr/>
      </p:nvGrpSpPr>
      <p:grpSpPr>
        <a:xfrm>
          <a:off x="0" y="0"/>
          <a:ext cx="0" cy="0"/>
          <a:chOff x="0" y="0"/>
          <a:chExt cx="0" cy="0"/>
        </a:xfrm>
      </p:grpSpPr>
      <p:sp>
        <p:nvSpPr>
          <p:cNvPr id="708" name="Google Shape;708;p77"/>
          <p:cNvSpPr txBox="1"/>
          <p:nvPr/>
        </p:nvSpPr>
        <p:spPr>
          <a:xfrm>
            <a:off x="90225" y="165425"/>
            <a:ext cx="9053700" cy="25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Palatino"/>
                <a:ea typeface="Palatino"/>
                <a:cs typeface="Palatino"/>
                <a:sym typeface="Palatino"/>
              </a:rPr>
              <a:t>As you still strolled along the valley. From afar of the foggy mist, there - stand an entity. As it seemed to close the distance, the entity looked different. This entity looked rather slimmer and its skin appeared thin. The shed of different skin was different from the last you encountered, the presence was still a hassle to deal with. Even than, you were prepared as ever, being the best </a:t>
            </a:r>
            <a:r>
              <a:rPr lang="en" sz="2400">
                <a:solidFill>
                  <a:schemeClr val="lt1"/>
                </a:solidFill>
                <a:latin typeface="Palatino"/>
                <a:ea typeface="Palatino"/>
                <a:cs typeface="Palatino"/>
                <a:sym typeface="Palatino"/>
              </a:rPr>
              <a:t>tactician</a:t>
            </a:r>
            <a:r>
              <a:rPr lang="en" sz="2400">
                <a:solidFill>
                  <a:schemeClr val="lt1"/>
                </a:solidFill>
                <a:latin typeface="Palatino"/>
                <a:ea typeface="Palatino"/>
                <a:cs typeface="Palatino"/>
                <a:sym typeface="Palatino"/>
              </a:rPr>
              <a:t> and </a:t>
            </a:r>
            <a:r>
              <a:rPr lang="en" sz="2400">
                <a:solidFill>
                  <a:schemeClr val="lt1"/>
                </a:solidFill>
                <a:latin typeface="Palatino"/>
                <a:ea typeface="Palatino"/>
                <a:cs typeface="Palatino"/>
                <a:sym typeface="Palatino"/>
              </a:rPr>
              <a:t>analyzer</a:t>
            </a:r>
            <a:r>
              <a:rPr lang="en" sz="2400">
                <a:solidFill>
                  <a:schemeClr val="lt1"/>
                </a:solidFill>
                <a:latin typeface="Palatino"/>
                <a:ea typeface="Palatino"/>
                <a:cs typeface="Palatino"/>
                <a:sym typeface="Palatino"/>
              </a:rPr>
              <a:t> you are. </a:t>
            </a:r>
            <a:endParaRPr sz="2400">
              <a:solidFill>
                <a:schemeClr val="lt1"/>
              </a:solidFill>
              <a:latin typeface="Palatino"/>
              <a:ea typeface="Palatino"/>
              <a:cs typeface="Palatino"/>
              <a:sym typeface="Palatino"/>
            </a:endParaRPr>
          </a:p>
        </p:txBody>
      </p:sp>
      <p:sp>
        <p:nvSpPr>
          <p:cNvPr id="709" name="Google Shape;709;p77">
            <a:hlinkClick action="ppaction://hlinksldjump" r:id="rId3"/>
          </p:cNvPr>
          <p:cNvSpPr txBox="1"/>
          <p:nvPr/>
        </p:nvSpPr>
        <p:spPr>
          <a:xfrm>
            <a:off x="8201050" y="4811225"/>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8"/>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15" name="Google Shape;715;p78"/>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16" name="Google Shape;716;p78"/>
          <p:cNvPicPr preferRelativeResize="0"/>
          <p:nvPr/>
        </p:nvPicPr>
        <p:blipFill rotWithShape="1">
          <a:blip r:embed="rId4">
            <a:alphaModFix/>
          </a:blip>
          <a:srcRect b="467" l="703" r="80780" t="80143"/>
          <a:stretch/>
        </p:blipFill>
        <p:spPr>
          <a:xfrm>
            <a:off x="-249200" y="2428825"/>
            <a:ext cx="2444226" cy="2714675"/>
          </a:xfrm>
          <a:prstGeom prst="rect">
            <a:avLst/>
          </a:prstGeom>
          <a:noFill/>
          <a:ln>
            <a:noFill/>
          </a:ln>
        </p:spPr>
      </p:pic>
      <p:pic>
        <p:nvPicPr>
          <p:cNvPr id="717" name="Google Shape;717;p78"/>
          <p:cNvPicPr preferRelativeResize="0"/>
          <p:nvPr/>
        </p:nvPicPr>
        <p:blipFill>
          <a:blip r:embed="rId5">
            <a:alphaModFix/>
          </a:blip>
          <a:stretch>
            <a:fillRect/>
          </a:stretch>
        </p:blipFill>
        <p:spPr>
          <a:xfrm flipH="1">
            <a:off x="5718525" y="1910350"/>
            <a:ext cx="3233149" cy="3233149"/>
          </a:xfrm>
          <a:prstGeom prst="rect">
            <a:avLst/>
          </a:prstGeom>
          <a:noFill/>
          <a:ln>
            <a:noFill/>
          </a:ln>
        </p:spPr>
      </p:pic>
      <p:sp>
        <p:nvSpPr>
          <p:cNvPr id="718" name="Google Shape;718;p78"/>
          <p:cNvSpPr/>
          <p:nvPr/>
        </p:nvSpPr>
        <p:spPr>
          <a:xfrm>
            <a:off x="6057650" y="3402650"/>
            <a:ext cx="2645400" cy="393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a:t>
            </a:r>
            <a:endParaRPr>
              <a:latin typeface="Offside"/>
              <a:ea typeface="Offside"/>
              <a:cs typeface="Offside"/>
              <a:sym typeface="Offside"/>
            </a:endParaRPr>
          </a:p>
        </p:txBody>
      </p:sp>
      <p:sp>
        <p:nvSpPr>
          <p:cNvPr id="719" name="Google Shape;719;p78"/>
          <p:cNvSpPr/>
          <p:nvPr/>
        </p:nvSpPr>
        <p:spPr>
          <a:xfrm>
            <a:off x="5856375" y="4134900"/>
            <a:ext cx="3124800" cy="699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720" name="Google Shape;720;p78">
            <a:hlinkClick action="ppaction://hlinksldjump" r:id="rId6"/>
          </p:cNvPr>
          <p:cNvSpPr txBox="1"/>
          <p:nvPr/>
        </p:nvSpPr>
        <p:spPr>
          <a:xfrm>
            <a:off x="8249100" y="4525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400"/>
                                        <p:tgtEl>
                                          <p:spTgt spid="717"/>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400"/>
                                        <p:tgtEl>
                                          <p:spTgt spid="718"/>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400"/>
                                        <p:tgtEl>
                                          <p:spTgt spid="7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9"/>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26" name="Google Shape;726;p79"/>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27" name="Google Shape;727;p79"/>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28" name="Google Shape;728;p79"/>
          <p:cNvPicPr preferRelativeResize="0"/>
          <p:nvPr/>
        </p:nvPicPr>
        <p:blipFill rotWithShape="1">
          <a:blip r:embed="rId5">
            <a:alphaModFix/>
          </a:blip>
          <a:srcRect b="80110" l="40743" r="40741" t="781"/>
          <a:stretch/>
        </p:blipFill>
        <p:spPr>
          <a:xfrm>
            <a:off x="-76675" y="2475300"/>
            <a:ext cx="2437699" cy="2668201"/>
          </a:xfrm>
          <a:prstGeom prst="rect">
            <a:avLst/>
          </a:prstGeom>
          <a:noFill/>
          <a:ln>
            <a:noFill/>
          </a:ln>
        </p:spPr>
      </p:pic>
      <p:sp>
        <p:nvSpPr>
          <p:cNvPr id="729" name="Google Shape;729;p79"/>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730" name="Google Shape;730;p79"/>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Oh come on! Why is there another one? This better not be some sort of simulated horror game or dream that I was up all night playing… </a:t>
            </a:r>
            <a:endParaRPr sz="1100">
              <a:solidFill>
                <a:srgbClr val="434343"/>
              </a:solidFill>
              <a:latin typeface="Merriweather"/>
              <a:ea typeface="Merriweather"/>
              <a:cs typeface="Merriweather"/>
              <a:sym typeface="Merriweather"/>
            </a:endParaRPr>
          </a:p>
        </p:txBody>
      </p:sp>
      <p:sp>
        <p:nvSpPr>
          <p:cNvPr id="731" name="Google Shape;731;p79">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0"/>
                                        </p:tgtEl>
                                        <p:attrNameLst>
                                          <p:attrName>style.visibility</p:attrName>
                                        </p:attrNameLst>
                                      </p:cBhvr>
                                      <p:to>
                                        <p:strVal val="visible"/>
                                      </p:to>
                                    </p:set>
                                    <p:anim calcmode="lin" valueType="num">
                                      <p:cBhvr additive="base">
                                        <p:cTn dur="400"/>
                                        <p:tgtEl>
                                          <p:spTgt spid="7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0"/>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37" name="Google Shape;737;p80"/>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38" name="Google Shape;738;p80"/>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39" name="Google Shape;739;p80"/>
          <p:cNvPicPr preferRelativeResize="0"/>
          <p:nvPr/>
        </p:nvPicPr>
        <p:blipFill rotWithShape="1">
          <a:blip r:embed="rId5">
            <a:alphaModFix/>
          </a:blip>
          <a:srcRect b="41376" l="62028" r="21281" t="40244"/>
          <a:stretch/>
        </p:blipFill>
        <p:spPr>
          <a:xfrm>
            <a:off x="0" y="2463325"/>
            <a:ext cx="2294873" cy="2680177"/>
          </a:xfrm>
          <a:prstGeom prst="rect">
            <a:avLst/>
          </a:prstGeom>
          <a:noFill/>
          <a:ln>
            <a:noFill/>
          </a:ln>
        </p:spPr>
      </p:pic>
      <p:sp>
        <p:nvSpPr>
          <p:cNvPr id="740" name="Google Shape;740;p80"/>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741" name="Google Shape;741;p80"/>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Let’s see how I should defeat this level! </a:t>
            </a:r>
            <a:endParaRPr sz="1100">
              <a:solidFill>
                <a:srgbClr val="434343"/>
              </a:solidFill>
              <a:latin typeface="Merriweather"/>
              <a:ea typeface="Merriweather"/>
              <a:cs typeface="Merriweather"/>
              <a:sym typeface="Merriweather"/>
            </a:endParaRPr>
          </a:p>
        </p:txBody>
      </p:sp>
      <p:sp>
        <p:nvSpPr>
          <p:cNvPr id="742" name="Google Shape;742;p80">
            <a:hlinkClick action="ppaction://hlinksldjump" r:id="rId6"/>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1"/>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48" name="Google Shape;748;p81"/>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49" name="Google Shape;749;p81"/>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50" name="Google Shape;750;p81"/>
          <p:cNvPicPr preferRelativeResize="0"/>
          <p:nvPr/>
        </p:nvPicPr>
        <p:blipFill rotWithShape="1">
          <a:blip r:embed="rId5">
            <a:alphaModFix/>
          </a:blip>
          <a:srcRect b="80129" l="22922" r="60387" t="830"/>
          <a:stretch/>
        </p:blipFill>
        <p:spPr>
          <a:xfrm>
            <a:off x="-134175" y="2366875"/>
            <a:ext cx="2294873" cy="2776627"/>
          </a:xfrm>
          <a:prstGeom prst="rect">
            <a:avLst/>
          </a:prstGeom>
          <a:noFill/>
          <a:ln>
            <a:noFill/>
          </a:ln>
        </p:spPr>
      </p:pic>
      <p:sp>
        <p:nvSpPr>
          <p:cNvPr id="751" name="Google Shape;751;p81"/>
          <p:cNvSpPr/>
          <p:nvPr/>
        </p:nvSpPr>
        <p:spPr>
          <a:xfrm>
            <a:off x="2011900"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752" name="Google Shape;752;p81"/>
          <p:cNvSpPr txBox="1"/>
          <p:nvPr/>
        </p:nvSpPr>
        <p:spPr>
          <a:xfrm>
            <a:off x="2837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753" name="Google Shape;753;p81">
            <a:hlinkClick action="ppaction://hlinksldjump" r:id="rId6"/>
          </p:cNvPr>
          <p:cNvSpPr txBox="1"/>
          <p:nvPr/>
        </p:nvSpPr>
        <p:spPr>
          <a:xfrm>
            <a:off x="2011900" y="3549088"/>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754" name="Google Shape;754;p81">
            <a:hlinkClick action="ppaction://hlinksldjump" r:id="rId7"/>
          </p:cNvPr>
          <p:cNvSpPr txBox="1"/>
          <p:nvPr/>
        </p:nvSpPr>
        <p:spPr>
          <a:xfrm>
            <a:off x="2012225" y="3961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755" name="Google Shape;755;p81">
            <a:hlinkClick action="ppaction://hlinksldjump" r:id="rId8"/>
          </p:cNvPr>
          <p:cNvSpPr txBox="1"/>
          <p:nvPr/>
        </p:nvSpPr>
        <p:spPr>
          <a:xfrm>
            <a:off x="2012225" y="43735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Item</a:t>
            </a:r>
            <a:endParaRPr sz="1800">
              <a:solidFill>
                <a:srgbClr val="FFFFFF"/>
              </a:solidFill>
              <a:latin typeface="Amatic SC"/>
              <a:ea typeface="Amatic SC"/>
              <a:cs typeface="Amatic SC"/>
              <a:sym typeface="Amatic SC"/>
            </a:endParaRPr>
          </a:p>
        </p:txBody>
      </p:sp>
      <p:sp>
        <p:nvSpPr>
          <p:cNvPr id="756" name="Google Shape;756;p81">
            <a:hlinkClick action="ppaction://hlinksldjump" r:id="rId9"/>
          </p:cNvPr>
          <p:cNvSpPr txBox="1"/>
          <p:nvPr/>
        </p:nvSpPr>
        <p:spPr>
          <a:xfrm>
            <a:off x="2011900" y="47857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sp>
        <p:nvSpPr>
          <p:cNvPr id="100" name="Google Shape;100;p19"/>
          <p:cNvSpPr/>
          <p:nvPr/>
        </p:nvSpPr>
        <p:spPr>
          <a:xfrm>
            <a:off x="-7650" y="0"/>
            <a:ext cx="9159300" cy="96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9"/>
          <p:cNvSpPr/>
          <p:nvPr/>
        </p:nvSpPr>
        <p:spPr>
          <a:xfrm>
            <a:off x="-7650" y="4182900"/>
            <a:ext cx="9159300" cy="96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19"/>
          <p:cNvSpPr txBox="1"/>
          <p:nvPr/>
        </p:nvSpPr>
        <p:spPr>
          <a:xfrm>
            <a:off x="2333125" y="406500"/>
            <a:ext cx="4617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Offside"/>
                <a:ea typeface="Offside"/>
                <a:cs typeface="Offside"/>
                <a:sym typeface="Offside"/>
              </a:rPr>
              <a:t>Profile:</a:t>
            </a:r>
            <a:endParaRPr sz="2400">
              <a:solidFill>
                <a:schemeClr val="dk2"/>
              </a:solidFill>
              <a:latin typeface="Offside"/>
              <a:ea typeface="Offside"/>
              <a:cs typeface="Offside"/>
              <a:sym typeface="Offside"/>
            </a:endParaRPr>
          </a:p>
        </p:txBody>
      </p:sp>
      <p:sp>
        <p:nvSpPr>
          <p:cNvPr id="103" name="Google Shape;103;p19">
            <a:hlinkClick action="ppaction://hlinksldjump" r:id="rId3"/>
          </p:cNvPr>
          <p:cNvSpPr/>
          <p:nvPr/>
        </p:nvSpPr>
        <p:spPr>
          <a:xfrm>
            <a:off x="6482025" y="1338525"/>
            <a:ext cx="2451300" cy="40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Offside"/>
                <a:ea typeface="Offside"/>
                <a:cs typeface="Offside"/>
                <a:sym typeface="Offside"/>
              </a:rPr>
              <a:t>Continue</a:t>
            </a:r>
            <a:endParaRPr sz="2500">
              <a:latin typeface="Offside"/>
              <a:ea typeface="Offside"/>
              <a:cs typeface="Offside"/>
              <a:sym typeface="Offside"/>
            </a:endParaRPr>
          </a:p>
        </p:txBody>
      </p:sp>
      <p:sp>
        <p:nvSpPr>
          <p:cNvPr id="104" name="Google Shape;104;p19">
            <a:hlinkClick action="ppaction://hlinksldjump" r:id="rId4"/>
          </p:cNvPr>
          <p:cNvSpPr/>
          <p:nvPr/>
        </p:nvSpPr>
        <p:spPr>
          <a:xfrm>
            <a:off x="6482025" y="2368650"/>
            <a:ext cx="2451300" cy="40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Offside"/>
                <a:ea typeface="Offside"/>
                <a:cs typeface="Offside"/>
                <a:sym typeface="Offside"/>
              </a:rPr>
              <a:t>Back</a:t>
            </a:r>
            <a:endParaRPr sz="2500">
              <a:latin typeface="Offside"/>
              <a:ea typeface="Offside"/>
              <a:cs typeface="Offside"/>
              <a:sym typeface="Offside"/>
            </a:endParaRPr>
          </a:p>
        </p:txBody>
      </p:sp>
      <p:sp>
        <p:nvSpPr>
          <p:cNvPr id="105" name="Google Shape;105;p19">
            <a:hlinkClick action="ppaction://hlinksldjump" r:id="rId5"/>
          </p:cNvPr>
          <p:cNvSpPr/>
          <p:nvPr/>
        </p:nvSpPr>
        <p:spPr>
          <a:xfrm>
            <a:off x="6482025" y="3398775"/>
            <a:ext cx="2451300" cy="40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Offside"/>
                <a:ea typeface="Offside"/>
                <a:cs typeface="Offside"/>
                <a:sym typeface="Offside"/>
              </a:rPr>
              <a:t>Quit</a:t>
            </a:r>
            <a:endParaRPr sz="2500">
              <a:latin typeface="Offside"/>
              <a:ea typeface="Offside"/>
              <a:cs typeface="Offside"/>
              <a:sym typeface="Offside"/>
            </a:endParaRPr>
          </a:p>
        </p:txBody>
      </p:sp>
      <p:pic>
        <p:nvPicPr>
          <p:cNvPr id="106" name="Google Shape;106;p19"/>
          <p:cNvPicPr preferRelativeResize="0"/>
          <p:nvPr/>
        </p:nvPicPr>
        <p:blipFill rotWithShape="1">
          <a:blip r:embed="rId6">
            <a:alphaModFix/>
          </a:blip>
          <a:srcRect b="60198" l="977" r="80745" t="20999"/>
          <a:stretch/>
        </p:blipFill>
        <p:spPr>
          <a:xfrm>
            <a:off x="-354650" y="898950"/>
            <a:ext cx="3009850" cy="3283948"/>
          </a:xfrm>
          <a:prstGeom prst="rect">
            <a:avLst/>
          </a:prstGeom>
          <a:noFill/>
          <a:ln>
            <a:noFill/>
          </a:ln>
        </p:spPr>
      </p:pic>
      <p:sp>
        <p:nvSpPr>
          <p:cNvPr id="107" name="Google Shape;107;p19"/>
          <p:cNvSpPr txBox="1"/>
          <p:nvPr/>
        </p:nvSpPr>
        <p:spPr>
          <a:xfrm>
            <a:off x="2333125" y="1211700"/>
            <a:ext cx="3850200" cy="30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Palatino"/>
                <a:ea typeface="Palatino"/>
                <a:cs typeface="Palatino"/>
                <a:sym typeface="Palatino"/>
              </a:rPr>
              <a:t>Age: 17-18</a:t>
            </a:r>
            <a:endParaRPr sz="1700">
              <a:solidFill>
                <a:schemeClr val="lt1"/>
              </a:solidFill>
              <a:latin typeface="Palatino"/>
              <a:ea typeface="Palatino"/>
              <a:cs typeface="Palatino"/>
              <a:sym typeface="Palatino"/>
            </a:endParaRPr>
          </a:p>
          <a:p>
            <a:pPr indent="0" lvl="0" marL="0" rtl="0" algn="l">
              <a:spcBef>
                <a:spcPts val="0"/>
              </a:spcBef>
              <a:spcAft>
                <a:spcPts val="0"/>
              </a:spcAft>
              <a:buNone/>
            </a:pPr>
            <a:r>
              <a:t/>
            </a:r>
            <a:endParaRPr sz="1700">
              <a:solidFill>
                <a:schemeClr val="lt1"/>
              </a:solidFill>
              <a:latin typeface="Palatino"/>
              <a:ea typeface="Palatino"/>
              <a:cs typeface="Palatino"/>
              <a:sym typeface="Palatino"/>
            </a:endParaRPr>
          </a:p>
          <a:p>
            <a:pPr indent="0" lvl="0" marL="0" rtl="0" algn="l">
              <a:spcBef>
                <a:spcPts val="0"/>
              </a:spcBef>
              <a:spcAft>
                <a:spcPts val="0"/>
              </a:spcAft>
              <a:buNone/>
            </a:pPr>
            <a:r>
              <a:rPr lang="en" sz="1700">
                <a:solidFill>
                  <a:schemeClr val="lt1"/>
                </a:solidFill>
                <a:latin typeface="Palatino"/>
                <a:ea typeface="Palatino"/>
                <a:cs typeface="Palatino"/>
                <a:sym typeface="Palatino"/>
              </a:rPr>
              <a:t>School: Hope Peak High Academy</a:t>
            </a:r>
            <a:endParaRPr sz="1700">
              <a:solidFill>
                <a:schemeClr val="lt1"/>
              </a:solidFill>
              <a:latin typeface="Palatino"/>
              <a:ea typeface="Palatino"/>
              <a:cs typeface="Palatino"/>
              <a:sym typeface="Palatino"/>
            </a:endParaRPr>
          </a:p>
          <a:p>
            <a:pPr indent="0" lvl="0" marL="0" rtl="0" algn="l">
              <a:spcBef>
                <a:spcPts val="0"/>
              </a:spcBef>
              <a:spcAft>
                <a:spcPts val="0"/>
              </a:spcAft>
              <a:buNone/>
            </a:pPr>
            <a:r>
              <a:t/>
            </a:r>
            <a:endParaRPr sz="1700">
              <a:solidFill>
                <a:schemeClr val="lt1"/>
              </a:solidFill>
              <a:latin typeface="Palatino"/>
              <a:ea typeface="Palatino"/>
              <a:cs typeface="Palatino"/>
              <a:sym typeface="Palatino"/>
            </a:endParaRPr>
          </a:p>
          <a:p>
            <a:pPr indent="0" lvl="0" marL="0" rtl="0" algn="l">
              <a:spcBef>
                <a:spcPts val="0"/>
              </a:spcBef>
              <a:spcAft>
                <a:spcPts val="0"/>
              </a:spcAft>
              <a:buNone/>
            </a:pPr>
            <a:r>
              <a:rPr lang="en" sz="1700" u="sng">
                <a:solidFill>
                  <a:schemeClr val="lt1"/>
                </a:solidFill>
                <a:latin typeface="Palatino"/>
                <a:ea typeface="Palatino"/>
                <a:cs typeface="Palatino"/>
                <a:sym typeface="Palatino"/>
              </a:rPr>
              <a:t>Description </a:t>
            </a:r>
            <a:endParaRPr sz="1700">
              <a:solidFill>
                <a:schemeClr val="lt1"/>
              </a:solidFill>
              <a:latin typeface="Palatino"/>
              <a:ea typeface="Palatino"/>
              <a:cs typeface="Palatino"/>
              <a:sym typeface="Palatino"/>
            </a:endParaRPr>
          </a:p>
          <a:p>
            <a:pPr indent="0" lvl="0" marL="0" rtl="0" algn="l">
              <a:spcBef>
                <a:spcPts val="0"/>
              </a:spcBef>
              <a:spcAft>
                <a:spcPts val="0"/>
              </a:spcAft>
              <a:buNone/>
            </a:pPr>
            <a:r>
              <a:rPr lang="en" sz="1700">
                <a:solidFill>
                  <a:schemeClr val="lt1"/>
                </a:solidFill>
                <a:latin typeface="Palatino"/>
                <a:ea typeface="Palatino"/>
                <a:cs typeface="Palatino"/>
                <a:sym typeface="Palatino"/>
              </a:rPr>
              <a:t>A calm and quiet individual. Though being asocial, she’ll eventually opens up and becomes more talkative when discussing games. Quite analytical and enjoys learning new things, leading her to ask questions often. </a:t>
            </a:r>
            <a:endParaRPr sz="1700">
              <a:solidFill>
                <a:schemeClr val="lt1"/>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400"/>
                                        <p:tgtEl>
                                          <p:spTgt spid="106"/>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400"/>
                                        <p:tgtEl>
                                          <p:spTgt spid="107"/>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82"/>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62" name="Google Shape;762;p82"/>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63" name="Google Shape;763;p82"/>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64" name="Google Shape;764;p82"/>
          <p:cNvPicPr preferRelativeResize="0"/>
          <p:nvPr/>
        </p:nvPicPr>
        <p:blipFill rotWithShape="1">
          <a:blip r:embed="rId5">
            <a:alphaModFix/>
          </a:blip>
          <a:srcRect b="80129" l="22922" r="60387" t="830"/>
          <a:stretch/>
        </p:blipFill>
        <p:spPr>
          <a:xfrm>
            <a:off x="-134175" y="2366875"/>
            <a:ext cx="2294873" cy="2776627"/>
          </a:xfrm>
          <a:prstGeom prst="rect">
            <a:avLst/>
          </a:prstGeom>
          <a:noFill/>
          <a:ln>
            <a:noFill/>
          </a:ln>
        </p:spPr>
      </p:pic>
      <p:sp>
        <p:nvSpPr>
          <p:cNvPr id="765" name="Google Shape;765;p82"/>
          <p:cNvSpPr/>
          <p:nvPr/>
        </p:nvSpPr>
        <p:spPr>
          <a:xfrm>
            <a:off x="2011900"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766" name="Google Shape;766;p82"/>
          <p:cNvSpPr txBox="1"/>
          <p:nvPr/>
        </p:nvSpPr>
        <p:spPr>
          <a:xfrm>
            <a:off x="2837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767" name="Google Shape;767;p82">
            <a:hlinkClick action="ppaction://hlinksldjump" r:id="rId6"/>
          </p:cNvPr>
          <p:cNvSpPr txBox="1"/>
          <p:nvPr/>
        </p:nvSpPr>
        <p:spPr>
          <a:xfrm>
            <a:off x="2011900" y="3549088"/>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768" name="Google Shape;768;p82">
            <a:hlinkClick action="ppaction://hlinksldjump" r:id="rId7"/>
          </p:cNvPr>
          <p:cNvSpPr txBox="1"/>
          <p:nvPr/>
        </p:nvSpPr>
        <p:spPr>
          <a:xfrm>
            <a:off x="2012225" y="3961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769" name="Google Shape;769;p82">
            <a:hlinkClick action="ppaction://hlinksldjump" r:id="rId8"/>
          </p:cNvPr>
          <p:cNvSpPr txBox="1"/>
          <p:nvPr/>
        </p:nvSpPr>
        <p:spPr>
          <a:xfrm>
            <a:off x="2011900" y="47857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3"/>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75" name="Google Shape;775;p83"/>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76" name="Google Shape;776;p83"/>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77" name="Google Shape;777;p83"/>
          <p:cNvPicPr preferRelativeResize="0"/>
          <p:nvPr/>
        </p:nvPicPr>
        <p:blipFill rotWithShape="1">
          <a:blip r:embed="rId5">
            <a:alphaModFix/>
          </a:blip>
          <a:srcRect b="80129" l="22922" r="60387" t="830"/>
          <a:stretch/>
        </p:blipFill>
        <p:spPr>
          <a:xfrm>
            <a:off x="-134175" y="2366875"/>
            <a:ext cx="2294873" cy="2776627"/>
          </a:xfrm>
          <a:prstGeom prst="rect">
            <a:avLst/>
          </a:prstGeom>
          <a:noFill/>
          <a:ln>
            <a:noFill/>
          </a:ln>
        </p:spPr>
      </p:pic>
      <p:sp>
        <p:nvSpPr>
          <p:cNvPr id="778" name="Google Shape;778;p83"/>
          <p:cNvSpPr/>
          <p:nvPr/>
        </p:nvSpPr>
        <p:spPr>
          <a:xfrm>
            <a:off x="2011900"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779" name="Google Shape;779;p83"/>
          <p:cNvSpPr txBox="1"/>
          <p:nvPr/>
        </p:nvSpPr>
        <p:spPr>
          <a:xfrm>
            <a:off x="2837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780" name="Google Shape;780;p83">
            <a:hlinkClick action="ppaction://hlinksldjump" r:id="rId6"/>
          </p:cNvPr>
          <p:cNvSpPr txBox="1"/>
          <p:nvPr/>
        </p:nvSpPr>
        <p:spPr>
          <a:xfrm>
            <a:off x="2011900" y="3549088"/>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781" name="Google Shape;781;p83">
            <a:hlinkClick action="ppaction://hlinksldjump" r:id="rId7"/>
          </p:cNvPr>
          <p:cNvSpPr txBox="1"/>
          <p:nvPr/>
        </p:nvSpPr>
        <p:spPr>
          <a:xfrm>
            <a:off x="2012225" y="3961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782" name="Google Shape;782;p83">
            <a:hlinkClick action="ppaction://hlinksldjump" r:id="rId8"/>
          </p:cNvPr>
          <p:cNvSpPr txBox="1"/>
          <p:nvPr/>
        </p:nvSpPr>
        <p:spPr>
          <a:xfrm>
            <a:off x="2011900" y="47857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4"/>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788" name="Google Shape;788;p84"/>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789" name="Google Shape;789;p84"/>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790" name="Google Shape;790;p84"/>
          <p:cNvPicPr preferRelativeResize="0"/>
          <p:nvPr/>
        </p:nvPicPr>
        <p:blipFill rotWithShape="1">
          <a:blip r:embed="rId5">
            <a:alphaModFix/>
          </a:blip>
          <a:srcRect b="80129" l="22922" r="60387" t="830"/>
          <a:stretch/>
        </p:blipFill>
        <p:spPr>
          <a:xfrm>
            <a:off x="-134175" y="2366875"/>
            <a:ext cx="2294873" cy="2776627"/>
          </a:xfrm>
          <a:prstGeom prst="rect">
            <a:avLst/>
          </a:prstGeom>
          <a:noFill/>
          <a:ln>
            <a:noFill/>
          </a:ln>
        </p:spPr>
      </p:pic>
      <p:sp>
        <p:nvSpPr>
          <p:cNvPr id="791" name="Google Shape;791;p84"/>
          <p:cNvSpPr/>
          <p:nvPr/>
        </p:nvSpPr>
        <p:spPr>
          <a:xfrm>
            <a:off x="2011900"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792" name="Google Shape;792;p84"/>
          <p:cNvSpPr txBox="1"/>
          <p:nvPr/>
        </p:nvSpPr>
        <p:spPr>
          <a:xfrm>
            <a:off x="2837125" y="4042950"/>
            <a:ext cx="2722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What Will you like to do? </a:t>
            </a:r>
            <a:endParaRPr sz="1800">
              <a:solidFill>
                <a:srgbClr val="FFFFFF"/>
              </a:solidFill>
              <a:latin typeface="Amatic SC"/>
              <a:ea typeface="Amatic SC"/>
              <a:cs typeface="Amatic SC"/>
              <a:sym typeface="Amatic SC"/>
            </a:endParaRPr>
          </a:p>
        </p:txBody>
      </p:sp>
      <p:sp>
        <p:nvSpPr>
          <p:cNvPr id="793" name="Google Shape;793;p84">
            <a:hlinkClick action="ppaction://hlinksldjump" r:id="rId6"/>
          </p:cNvPr>
          <p:cNvSpPr txBox="1"/>
          <p:nvPr/>
        </p:nvSpPr>
        <p:spPr>
          <a:xfrm>
            <a:off x="2011900" y="3549088"/>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Attack</a:t>
            </a:r>
            <a:endParaRPr sz="1800">
              <a:solidFill>
                <a:srgbClr val="FFFFFF"/>
              </a:solidFill>
              <a:latin typeface="Amatic SC"/>
              <a:ea typeface="Amatic SC"/>
              <a:cs typeface="Amatic SC"/>
              <a:sym typeface="Amatic SC"/>
            </a:endParaRPr>
          </a:p>
        </p:txBody>
      </p:sp>
      <p:sp>
        <p:nvSpPr>
          <p:cNvPr id="794" name="Google Shape;794;p84">
            <a:hlinkClick action="ppaction://hlinksldjump" r:id="rId7"/>
          </p:cNvPr>
          <p:cNvSpPr txBox="1"/>
          <p:nvPr/>
        </p:nvSpPr>
        <p:spPr>
          <a:xfrm>
            <a:off x="2012225" y="39613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Skill </a:t>
            </a:r>
            <a:endParaRPr sz="1800">
              <a:solidFill>
                <a:srgbClr val="FFFFFF"/>
              </a:solidFill>
              <a:latin typeface="Amatic SC"/>
              <a:ea typeface="Amatic SC"/>
              <a:cs typeface="Amatic SC"/>
              <a:sym typeface="Amatic SC"/>
            </a:endParaRPr>
          </a:p>
        </p:txBody>
      </p:sp>
      <p:sp>
        <p:nvSpPr>
          <p:cNvPr id="795" name="Google Shape;795;p84">
            <a:hlinkClick action="ppaction://hlinksldjump" r:id="rId8"/>
          </p:cNvPr>
          <p:cNvSpPr txBox="1"/>
          <p:nvPr/>
        </p:nvSpPr>
        <p:spPr>
          <a:xfrm>
            <a:off x="2011900" y="4785700"/>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Run </a:t>
            </a:r>
            <a:endParaRPr sz="1800">
              <a:solidFill>
                <a:srgbClr val="FFFFFF"/>
              </a:solidFill>
              <a:latin typeface="Amatic SC"/>
              <a:ea typeface="Amatic SC"/>
              <a:cs typeface="Amatic SC"/>
              <a:sym typeface="Amatic S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5"/>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801" name="Google Shape;801;p85"/>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802" name="Google Shape;802;p85"/>
          <p:cNvPicPr preferRelativeResize="0"/>
          <p:nvPr/>
        </p:nvPicPr>
        <p:blipFill>
          <a:blip r:embed="rId4">
            <a:alphaModFix/>
          </a:blip>
          <a:stretch>
            <a:fillRect/>
          </a:stretch>
        </p:blipFill>
        <p:spPr>
          <a:xfrm flipH="1">
            <a:off x="5718525" y="1910350"/>
            <a:ext cx="3233149" cy="3233149"/>
          </a:xfrm>
          <a:prstGeom prst="rect">
            <a:avLst/>
          </a:prstGeom>
          <a:noFill/>
          <a:ln>
            <a:noFill/>
          </a:ln>
        </p:spPr>
      </p:pic>
      <p:pic>
        <p:nvPicPr>
          <p:cNvPr id="803" name="Google Shape;803;p85"/>
          <p:cNvPicPr preferRelativeResize="0"/>
          <p:nvPr/>
        </p:nvPicPr>
        <p:blipFill rotWithShape="1">
          <a:blip r:embed="rId5">
            <a:alphaModFix/>
          </a:blip>
          <a:srcRect b="80129" l="22922" r="60387" t="830"/>
          <a:stretch/>
        </p:blipFill>
        <p:spPr>
          <a:xfrm>
            <a:off x="-134175" y="2366875"/>
            <a:ext cx="2294873" cy="2776627"/>
          </a:xfrm>
          <a:prstGeom prst="rect">
            <a:avLst/>
          </a:prstGeom>
          <a:noFill/>
          <a:ln>
            <a:noFill/>
          </a:ln>
        </p:spPr>
      </p:pic>
      <p:sp>
        <p:nvSpPr>
          <p:cNvPr id="804" name="Google Shape;804;p85"/>
          <p:cNvSpPr/>
          <p:nvPr/>
        </p:nvSpPr>
        <p:spPr>
          <a:xfrm>
            <a:off x="2011900" y="3594300"/>
            <a:ext cx="3924300" cy="15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Amatic SC"/>
              <a:ea typeface="Amatic SC"/>
              <a:cs typeface="Amatic SC"/>
              <a:sym typeface="Amatic SC"/>
            </a:endParaRPr>
          </a:p>
        </p:txBody>
      </p:sp>
      <p:sp>
        <p:nvSpPr>
          <p:cNvPr id="805" name="Google Shape;805;p85"/>
          <p:cNvSpPr txBox="1"/>
          <p:nvPr/>
        </p:nvSpPr>
        <p:spPr>
          <a:xfrm>
            <a:off x="2011900" y="3549088"/>
            <a:ext cx="6657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matic SC"/>
                <a:ea typeface="Amatic SC"/>
                <a:cs typeface="Amatic SC"/>
                <a:sym typeface="Amatic SC"/>
              </a:rPr>
              <a:t>Item</a:t>
            </a:r>
            <a:endParaRPr sz="1800">
              <a:solidFill>
                <a:srgbClr val="FFFFFF"/>
              </a:solidFill>
              <a:latin typeface="Amatic SC"/>
              <a:ea typeface="Amatic SC"/>
              <a:cs typeface="Amatic SC"/>
              <a:sym typeface="Amatic SC"/>
            </a:endParaRPr>
          </a:p>
        </p:txBody>
      </p:sp>
      <p:pic>
        <p:nvPicPr>
          <p:cNvPr id="806" name="Google Shape;806;p85">
            <a:hlinkClick action="ppaction://hlinksldjump" r:id="rId6"/>
          </p:cNvPr>
          <p:cNvPicPr preferRelativeResize="0"/>
          <p:nvPr/>
        </p:nvPicPr>
        <p:blipFill>
          <a:blip r:embed="rId7">
            <a:alphaModFix/>
          </a:blip>
          <a:stretch>
            <a:fillRect/>
          </a:stretch>
        </p:blipFill>
        <p:spPr>
          <a:xfrm>
            <a:off x="2118325" y="4106504"/>
            <a:ext cx="876262" cy="572700"/>
          </a:xfrm>
          <a:prstGeom prst="rect">
            <a:avLst/>
          </a:prstGeom>
          <a:noFill/>
          <a:ln>
            <a:noFill/>
          </a:ln>
        </p:spPr>
      </p:pic>
      <p:pic>
        <p:nvPicPr>
          <p:cNvPr id="807" name="Google Shape;807;p85">
            <a:hlinkClick action="ppaction://hlinksldjump" r:id="rId8"/>
          </p:cNvPr>
          <p:cNvPicPr preferRelativeResize="0"/>
          <p:nvPr/>
        </p:nvPicPr>
        <p:blipFill>
          <a:blip r:embed="rId9">
            <a:alphaModFix/>
          </a:blip>
          <a:stretch>
            <a:fillRect/>
          </a:stretch>
        </p:blipFill>
        <p:spPr>
          <a:xfrm>
            <a:off x="2893275" y="3737500"/>
            <a:ext cx="2415374" cy="1358651"/>
          </a:xfrm>
          <a:prstGeom prst="rect">
            <a:avLst/>
          </a:prstGeom>
          <a:noFill/>
          <a:ln>
            <a:noFill/>
          </a:ln>
        </p:spPr>
      </p:pic>
      <p:pic>
        <p:nvPicPr>
          <p:cNvPr id="808" name="Google Shape;808;p85">
            <a:hlinkClick action="ppaction://hlinksldjump" r:id="rId10"/>
          </p:cNvPr>
          <p:cNvPicPr preferRelativeResize="0"/>
          <p:nvPr/>
        </p:nvPicPr>
        <p:blipFill>
          <a:blip r:embed="rId11">
            <a:alphaModFix/>
          </a:blip>
          <a:stretch>
            <a:fillRect/>
          </a:stretch>
        </p:blipFill>
        <p:spPr>
          <a:xfrm>
            <a:off x="4852850" y="3847850"/>
            <a:ext cx="914400" cy="1371600"/>
          </a:xfrm>
          <a:prstGeom prst="rect">
            <a:avLst/>
          </a:prstGeom>
          <a:noFill/>
          <a:ln>
            <a:noFill/>
          </a:ln>
        </p:spPr>
      </p:pic>
      <p:sp>
        <p:nvSpPr>
          <p:cNvPr id="809" name="Google Shape;809;p85">
            <a:hlinkClick action="ppaction://hlinksldjump" r:id="rId12"/>
          </p:cNvPr>
          <p:cNvSpPr txBox="1"/>
          <p:nvPr/>
        </p:nvSpPr>
        <p:spPr>
          <a:xfrm>
            <a:off x="2011900" y="4824425"/>
            <a:ext cx="7764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Amatic SC"/>
                <a:ea typeface="Amatic SC"/>
                <a:cs typeface="Amatic SC"/>
                <a:sym typeface="Amatic SC"/>
              </a:rPr>
              <a:t>Back</a:t>
            </a:r>
            <a:endParaRPr sz="1800">
              <a:solidFill>
                <a:schemeClr val="lt1"/>
              </a:solidFill>
              <a:latin typeface="Amatic SC"/>
              <a:ea typeface="Amatic SC"/>
              <a:cs typeface="Amatic SC"/>
              <a:sym typeface="Amatic S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86"/>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815" name="Google Shape;815;p86"/>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816" name="Google Shape;816;p86"/>
          <p:cNvPicPr preferRelativeResize="0"/>
          <p:nvPr/>
        </p:nvPicPr>
        <p:blipFill rotWithShape="1">
          <a:blip r:embed="rId4">
            <a:alphaModFix/>
          </a:blip>
          <a:srcRect b="40195" l="82891" r="418" t="41249"/>
          <a:stretch/>
        </p:blipFill>
        <p:spPr>
          <a:xfrm>
            <a:off x="0" y="2437575"/>
            <a:ext cx="2294868" cy="2705925"/>
          </a:xfrm>
          <a:prstGeom prst="rect">
            <a:avLst/>
          </a:prstGeom>
          <a:noFill/>
          <a:ln>
            <a:noFill/>
          </a:ln>
        </p:spPr>
      </p:pic>
      <p:sp>
        <p:nvSpPr>
          <p:cNvPr id="817" name="Google Shape;817;p86"/>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818" name="Google Shape;818;p86"/>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Woah… That was really scary. Could this be the reason for this place to be so deserted… Luckily there was only one roaming around. I hope there isn’t any more. </a:t>
            </a:r>
            <a:endParaRPr sz="1100">
              <a:solidFill>
                <a:srgbClr val="434343"/>
              </a:solidFill>
              <a:latin typeface="Merriweather"/>
              <a:ea typeface="Merriweather"/>
              <a:cs typeface="Merriweather"/>
              <a:sym typeface="Merriweather"/>
            </a:endParaRPr>
          </a:p>
        </p:txBody>
      </p:sp>
      <p:sp>
        <p:nvSpPr>
          <p:cNvPr id="819" name="Google Shape;819;p86">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6"/>
                                        </p:tgtEl>
                                        <p:attrNameLst>
                                          <p:attrName>style.visibility</p:attrName>
                                        </p:attrNameLst>
                                      </p:cBhvr>
                                      <p:to>
                                        <p:strVal val="visible"/>
                                      </p:to>
                                    </p:set>
                                    <p:anim calcmode="lin" valueType="num">
                                      <p:cBhvr additive="base">
                                        <p:cTn dur="400"/>
                                        <p:tgtEl>
                                          <p:spTgt spid="816"/>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817"/>
                                        </p:tgtEl>
                                        <p:attrNameLst>
                                          <p:attrName>style.visibility</p:attrName>
                                        </p:attrNameLst>
                                      </p:cBhvr>
                                      <p:to>
                                        <p:strVal val="visible"/>
                                      </p:to>
                                    </p:set>
                                    <p:anim calcmode="lin" valueType="num">
                                      <p:cBhvr additive="base">
                                        <p:cTn dur="400"/>
                                        <p:tgtEl>
                                          <p:spTgt spid="817"/>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818"/>
                                        </p:tgtEl>
                                        <p:attrNameLst>
                                          <p:attrName>style.visibility</p:attrName>
                                        </p:attrNameLst>
                                      </p:cBhvr>
                                      <p:to>
                                        <p:strVal val="visible"/>
                                      </p:to>
                                    </p:set>
                                    <p:anim calcmode="lin" valueType="num">
                                      <p:cBhvr additive="base">
                                        <p:cTn dur="400"/>
                                        <p:tgtEl>
                                          <p:spTgt spid="8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87"/>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825" name="Google Shape;825;p87"/>
          <p:cNvPicPr preferRelativeResize="0"/>
          <p:nvPr/>
        </p:nvPicPr>
        <p:blipFill rotWithShape="1">
          <a:blip r:embed="rId3">
            <a:alphaModFix/>
          </a:blip>
          <a:srcRect b="0" l="602" r="602" t="0"/>
          <a:stretch/>
        </p:blipFill>
        <p:spPr>
          <a:xfrm>
            <a:off x="0" y="0"/>
            <a:ext cx="9144000" cy="5143499"/>
          </a:xfrm>
          <a:prstGeom prst="rect">
            <a:avLst/>
          </a:prstGeom>
          <a:noFill/>
          <a:ln>
            <a:noFill/>
          </a:ln>
        </p:spPr>
      </p:pic>
      <p:pic>
        <p:nvPicPr>
          <p:cNvPr id="826" name="Google Shape;826;p87"/>
          <p:cNvPicPr preferRelativeResize="0"/>
          <p:nvPr/>
        </p:nvPicPr>
        <p:blipFill rotWithShape="1">
          <a:blip r:embed="rId4">
            <a:alphaModFix/>
          </a:blip>
          <a:srcRect b="40195" l="82891" r="418" t="41249"/>
          <a:stretch/>
        </p:blipFill>
        <p:spPr>
          <a:xfrm>
            <a:off x="0" y="2437575"/>
            <a:ext cx="2294868" cy="2705925"/>
          </a:xfrm>
          <a:prstGeom prst="rect">
            <a:avLst/>
          </a:prstGeom>
          <a:noFill/>
          <a:ln>
            <a:noFill/>
          </a:ln>
        </p:spPr>
      </p:pic>
      <p:sp>
        <p:nvSpPr>
          <p:cNvPr id="827" name="Google Shape;827;p87"/>
          <p:cNvSpPr/>
          <p:nvPr/>
        </p:nvSpPr>
        <p:spPr>
          <a:xfrm>
            <a:off x="0" y="378202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828" name="Google Shape;828;p87"/>
          <p:cNvSpPr/>
          <p:nvPr/>
        </p:nvSpPr>
        <p:spPr>
          <a:xfrm>
            <a:off x="0" y="4347000"/>
            <a:ext cx="4346400" cy="7965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Merriweather"/>
                <a:ea typeface="Merriweather"/>
                <a:cs typeface="Merriweather"/>
                <a:sym typeface="Merriweather"/>
              </a:rPr>
              <a:t>Since this is finished let’s go check our map shall we. </a:t>
            </a:r>
            <a:endParaRPr sz="1100">
              <a:solidFill>
                <a:srgbClr val="434343"/>
              </a:solidFill>
              <a:latin typeface="Merriweather"/>
              <a:ea typeface="Merriweather"/>
              <a:cs typeface="Merriweather"/>
              <a:sym typeface="Merriweather"/>
            </a:endParaRPr>
          </a:p>
        </p:txBody>
      </p:sp>
      <p:sp>
        <p:nvSpPr>
          <p:cNvPr id="829" name="Google Shape;829;p87">
            <a:hlinkClick action="ppaction://hlinksldjump" r:id="rId5"/>
          </p:cNvPr>
          <p:cNvSpPr txBox="1"/>
          <p:nvPr/>
        </p:nvSpPr>
        <p:spPr>
          <a:xfrm>
            <a:off x="3760175"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1" name="Shape 111"/>
        <p:cNvGrpSpPr/>
        <p:nvPr/>
      </p:nvGrpSpPr>
      <p:grpSpPr>
        <a:xfrm>
          <a:off x="0" y="0"/>
          <a:ext cx="0" cy="0"/>
          <a:chOff x="0" y="0"/>
          <a:chExt cx="0" cy="0"/>
        </a:xfrm>
      </p:grpSpPr>
      <p:sp>
        <p:nvSpPr>
          <p:cNvPr id="112" name="Google Shape;112;p20"/>
          <p:cNvSpPr txBox="1"/>
          <p:nvPr/>
        </p:nvSpPr>
        <p:spPr>
          <a:xfrm>
            <a:off x="90225" y="165425"/>
            <a:ext cx="9053700" cy="17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Palatino"/>
                <a:ea typeface="Palatino"/>
                <a:cs typeface="Palatino"/>
                <a:sym typeface="Palatino"/>
              </a:rPr>
              <a:t>One afternoon, through the waste land and rundown place of many old homes, rusted stands, and much more. The traveler came by to check out for their research. However, this traveler is different from amongst the others. Known as the best tactician and </a:t>
            </a:r>
            <a:r>
              <a:rPr lang="en" sz="2400">
                <a:solidFill>
                  <a:schemeClr val="lt1"/>
                </a:solidFill>
                <a:latin typeface="Palatino"/>
                <a:ea typeface="Palatino"/>
                <a:cs typeface="Palatino"/>
                <a:sym typeface="Palatino"/>
              </a:rPr>
              <a:t>analyzer</a:t>
            </a:r>
            <a:r>
              <a:rPr lang="en" sz="2400">
                <a:solidFill>
                  <a:schemeClr val="lt1"/>
                </a:solidFill>
                <a:latin typeface="Palatino"/>
                <a:ea typeface="Palatino"/>
                <a:cs typeface="Palatino"/>
                <a:sym typeface="Palatino"/>
              </a:rPr>
              <a:t> of the best, the genius traveler. </a:t>
            </a:r>
            <a:endParaRPr sz="2400">
              <a:solidFill>
                <a:schemeClr val="lt1"/>
              </a:solidFill>
              <a:latin typeface="Palatino"/>
              <a:ea typeface="Palatino"/>
              <a:cs typeface="Palatino"/>
              <a:sym typeface="Palatino"/>
            </a:endParaRPr>
          </a:p>
        </p:txBody>
      </p:sp>
      <p:sp>
        <p:nvSpPr>
          <p:cNvPr id="113" name="Google Shape;113;p20">
            <a:hlinkClick action="ppaction://hlinksldjump" r:id="rId3"/>
          </p:cNvPr>
          <p:cNvSpPr txBox="1"/>
          <p:nvPr/>
        </p:nvSpPr>
        <p:spPr>
          <a:xfrm>
            <a:off x="8196525" y="4767500"/>
            <a:ext cx="11730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a:ea typeface="Palatino"/>
                <a:cs typeface="Palatino"/>
                <a:sym typeface="Palatino"/>
              </a:rPr>
              <a:t>Next</a:t>
            </a:r>
            <a:endParaRPr sz="1800">
              <a:solidFill>
                <a:schemeClr val="lt1"/>
              </a:solidFill>
              <a:latin typeface="Palatino"/>
              <a:ea typeface="Palatino"/>
              <a:cs typeface="Palatino"/>
              <a:sym typeface="Palatin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1"/>
          <p:cNvSpPr txBox="1"/>
          <p:nvPr>
            <p:ph type="title"/>
          </p:nvPr>
        </p:nvSpPr>
        <p:spPr>
          <a:xfrm>
            <a:off x="-1741125" y="406875"/>
            <a:ext cx="12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pic>
        <p:nvPicPr>
          <p:cNvPr id="119" name="Google Shape;119;p21"/>
          <p:cNvPicPr preferRelativeResize="0"/>
          <p:nvPr/>
        </p:nvPicPr>
        <p:blipFill rotWithShape="1">
          <a:blip r:embed="rId4">
            <a:alphaModFix/>
          </a:blip>
          <a:srcRect b="80619" l="40118" r="40626" t="579"/>
          <a:stretch/>
        </p:blipFill>
        <p:spPr>
          <a:xfrm>
            <a:off x="-580325" y="2338725"/>
            <a:ext cx="2708174" cy="2804777"/>
          </a:xfrm>
          <a:prstGeom prst="rect">
            <a:avLst/>
          </a:prstGeom>
          <a:noFill/>
          <a:ln>
            <a:noFill/>
          </a:ln>
        </p:spPr>
      </p:pic>
      <p:sp>
        <p:nvSpPr>
          <p:cNvPr id="120" name="Google Shape;120;p21"/>
          <p:cNvSpPr/>
          <p:nvPr/>
        </p:nvSpPr>
        <p:spPr>
          <a:xfrm>
            <a:off x="0" y="3704375"/>
            <a:ext cx="2496600" cy="4662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ffside"/>
                <a:ea typeface="Offside"/>
                <a:cs typeface="Offside"/>
                <a:sym typeface="Offside"/>
              </a:rPr>
              <a:t>Chiaki </a:t>
            </a:r>
            <a:endParaRPr>
              <a:latin typeface="Offside"/>
              <a:ea typeface="Offside"/>
              <a:cs typeface="Offside"/>
              <a:sym typeface="Offside"/>
            </a:endParaRPr>
          </a:p>
        </p:txBody>
      </p:sp>
      <p:sp>
        <p:nvSpPr>
          <p:cNvPr id="121" name="Google Shape;121;p21"/>
          <p:cNvSpPr/>
          <p:nvPr/>
        </p:nvSpPr>
        <p:spPr>
          <a:xfrm>
            <a:off x="-58500" y="4421700"/>
            <a:ext cx="4346400" cy="721800"/>
          </a:xfrm>
          <a:prstGeom prst="roundRect">
            <a:avLst>
              <a:gd fmla="val 16667" name="adj"/>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434343"/>
                </a:solidFill>
                <a:latin typeface="Merriweather"/>
                <a:ea typeface="Merriweather"/>
                <a:cs typeface="Merriweather"/>
                <a:sym typeface="Merriweather"/>
              </a:rPr>
              <a:t>Oh wow. This place seem quite deteriorated, though it still looks alright and stable a little. Let’s check around. </a:t>
            </a:r>
            <a:endParaRPr sz="1300">
              <a:solidFill>
                <a:srgbClr val="434343"/>
              </a:solidFill>
              <a:latin typeface="Merriweather"/>
              <a:ea typeface="Merriweather"/>
              <a:cs typeface="Merriweather"/>
              <a:sym typeface="Merriweather"/>
            </a:endParaRPr>
          </a:p>
        </p:txBody>
      </p:sp>
      <p:sp>
        <p:nvSpPr>
          <p:cNvPr id="122" name="Google Shape;122;p21">
            <a:hlinkClick action="ppaction://hlinksldjump" r:id="rId5"/>
          </p:cNvPr>
          <p:cNvSpPr txBox="1"/>
          <p:nvPr/>
        </p:nvSpPr>
        <p:spPr>
          <a:xfrm>
            <a:off x="3707200" y="4834500"/>
            <a:ext cx="1173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Palatino"/>
                <a:ea typeface="Palatino"/>
                <a:cs typeface="Palatino"/>
                <a:sym typeface="Palatino"/>
              </a:rPr>
              <a:t>Next</a:t>
            </a:r>
            <a:endParaRPr>
              <a:solidFill>
                <a:schemeClr val="dk2"/>
              </a:solidFill>
              <a:latin typeface="Palatino"/>
              <a:ea typeface="Palatino"/>
              <a:cs typeface="Palatino"/>
              <a:sym typeface="Palati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400"/>
                                        <p:tgtEl>
                                          <p:spTgt spid="119"/>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400"/>
                                        <p:tgtEl>
                                          <p:spTgt spid="120"/>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400"/>
                                        <p:tgtEl>
                                          <p:spTgt spid="1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