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3"/>
  </p:notesMasterIdLst>
  <p:sldIdLst>
    <p:sldId id="1864" r:id="rId5"/>
    <p:sldId id="1846" r:id="rId6"/>
    <p:sldId id="1845" r:id="rId7"/>
    <p:sldId id="1865" r:id="rId8"/>
    <p:sldId id="1863" r:id="rId9"/>
    <p:sldId id="1858" r:id="rId10"/>
    <p:sldId id="1862" r:id="rId11"/>
    <p:sldId id="1866" r:id="rId1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3"/>
  </p:normalViewPr>
  <p:slideViewPr>
    <p:cSldViewPr snapToGrid="0">
      <p:cViewPr>
        <p:scale>
          <a:sx n="85" d="100"/>
          <a:sy n="85" d="100"/>
        </p:scale>
        <p:origin x="48" y="225"/>
      </p:cViewPr>
      <p:guideLst>
        <p:guide orient="horz" pos="2160"/>
        <p:guide pos="480"/>
        <p:guide pos="7200"/>
        <p:guide pos="4368"/>
      </p:guideLst>
    </p:cSldViewPr>
  </p:slideViewPr>
  <p:notesTextViewPr>
    <p:cViewPr>
      <p:scale>
        <a:sx n="1" d="1"/>
        <a:sy n="1" d="1"/>
      </p:scale>
      <p:origin x="0" y="0"/>
    </p:cViewPr>
  </p:notesTextViewPr>
  <p:sorterViewPr>
    <p:cViewPr>
      <p:scale>
        <a:sx n="140" d="100"/>
        <a:sy n="140" d="100"/>
      </p:scale>
      <p:origin x="0" y="-17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3A5AC0-459E-4425-91E3-48F0DAB26F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6275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BE3FD0-1382-4F0E-A01F-F6C205E7DCDC}"/>
              </a:ext>
            </a:extLst>
          </p:cNvPr>
          <p:cNvSpPr>
            <a:spLocks noGrp="1"/>
          </p:cNvSpPr>
          <p:nvPr>
            <p:ph type="body" sz="quarter" idx="10"/>
          </p:nvPr>
        </p:nvSpPr>
        <p:spPr>
          <a:xfrm>
            <a:off x="4612641" y="3554917"/>
            <a:ext cx="6438912" cy="763083"/>
          </a:xfrm>
        </p:spPr>
        <p:txBody>
          <a:bodyPr>
            <a:noAutofit/>
          </a:bodyPr>
          <a:lstStyle>
            <a:lvl1pPr marL="0" indent="0">
              <a:buNone/>
              <a:defRPr sz="4000">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7" name="Rectangle 2">
            <a:extLst>
              <a:ext uri="{FF2B5EF4-FFF2-40B4-BE49-F238E27FC236}">
                <a16:creationId xmlns:a16="http://schemas.microsoft.com/office/drawing/2014/main" id="{2E0BC0C9-E1C8-43B4-B02D-558783360CD4}"/>
              </a:ext>
            </a:extLst>
          </p:cNvPr>
          <p:cNvSpPr>
            <a:spLocks noGrp="1" noChangeArrowheads="1"/>
          </p:cNvSpPr>
          <p:nvPr>
            <p:ph type="ctrTitle" idx="4294967295"/>
          </p:nvPr>
        </p:nvSpPr>
        <p:spPr>
          <a:xfrm>
            <a:off x="4612640" y="2311400"/>
            <a:ext cx="5156200" cy="1117600"/>
          </a:xfrm>
        </p:spPr>
        <p:txBody>
          <a:bodyPr anchor="ctr">
            <a:normAutofit fontScale="90000"/>
          </a:bodyPr>
          <a:lstStyle>
            <a:lvl1pPr>
              <a:defRPr>
                <a:latin typeface="+mj-lt"/>
              </a:defRPr>
            </a:lvl1pPr>
          </a:lstStyle>
          <a:p>
            <a:pPr algn="l" eaLnBrk="1" hangingPunct="1"/>
            <a:r>
              <a:rPr lang="en-US" altLang="en-US" sz="6600" b="1">
                <a:latin typeface="+mn-lt"/>
              </a:rPr>
              <a:t>Click to edit Master title style</a:t>
            </a:r>
            <a:endParaRPr lang="en-US" altLang="en-US" sz="6600" b="1" dirty="0">
              <a:latin typeface="+mn-lt"/>
            </a:endParaRPr>
          </a:p>
        </p:txBody>
      </p:sp>
      <p:pic>
        <p:nvPicPr>
          <p:cNvPr id="3" name="Picture 2">
            <a:extLst>
              <a:ext uri="{FF2B5EF4-FFF2-40B4-BE49-F238E27FC236}">
                <a16:creationId xmlns:a16="http://schemas.microsoft.com/office/drawing/2014/main" id="{D685578F-CE23-4B1E-8B29-2B29EC47F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3527592" cy="68580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2" name="Title 1">
            <a:extLst>
              <a:ext uri="{FF2B5EF4-FFF2-40B4-BE49-F238E27FC236}">
                <a16:creationId xmlns:a16="http://schemas.microsoft.com/office/drawing/2014/main" id="{AF513624-9AD4-4B61-B3D1-7B21213507C0}"/>
              </a:ext>
            </a:extLst>
          </p:cNvPr>
          <p:cNvSpPr>
            <a:spLocks noGrp="1"/>
          </p:cNvSpPr>
          <p:nvPr>
            <p:ph type="title"/>
          </p:nvPr>
        </p:nvSpPr>
        <p:spPr>
          <a:xfrm>
            <a:off x="762000" y="715964"/>
            <a:ext cx="10591800" cy="646332"/>
          </a:xfrm>
        </p:spPr>
        <p:txBody>
          <a:bodyPr>
            <a:no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14229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12/14/2023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13784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lvl1pPr>
            <a:lvl2pPr marL="228600" indent="-228600">
              <a:spcBef>
                <a:spcPts val="1000"/>
              </a:spcBef>
              <a:tabLst/>
              <a:defRPr sz="1800"/>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buNone/>
              <a:defRPr/>
            </a:lvl1pPr>
          </a:lstStyle>
          <a:p>
            <a:r>
              <a:rPr lang="en-US" dirty="0"/>
              <a:t>Click icon to add picture</a:t>
            </a:r>
          </a:p>
        </p:txBody>
      </p:sp>
      <p:pic>
        <p:nvPicPr>
          <p:cNvPr id="2" name="Picture 1">
            <a:extLst>
              <a:ext uri="{FF2B5EF4-FFF2-40B4-BE49-F238E27FC236}">
                <a16:creationId xmlns:a16="http://schemas.microsoft.com/office/drawing/2014/main" id="{1C19AE8D-05DC-434E-8BAB-DB7EE7462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
        <p:nvSpPr>
          <p:cNvPr id="3" name="Title 2">
            <a:extLst>
              <a:ext uri="{FF2B5EF4-FFF2-40B4-BE49-F238E27FC236}">
                <a16:creationId xmlns:a16="http://schemas.microsoft.com/office/drawing/2014/main" id="{33CCC0B9-F174-4BEA-B4A2-17F39F974373}"/>
              </a:ext>
            </a:extLst>
          </p:cNvPr>
          <p:cNvSpPr>
            <a:spLocks noGrp="1"/>
          </p:cNvSpPr>
          <p:nvPr>
            <p:ph type="title"/>
          </p:nvPr>
        </p:nvSpPr>
        <p:spPr>
          <a:xfrm>
            <a:off x="762000" y="715962"/>
            <a:ext cx="5334000" cy="1189038"/>
          </a:xfrm>
        </p:spPr>
        <p:txBody>
          <a:bodyPr anchor="t">
            <a:no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31049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lvl1pPr>
            <a:lvl2pPr marL="228600">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lstStyle>
            <a:lvl1pPr>
              <a:buNone/>
              <a:defRPr/>
            </a:lvl1pPr>
          </a:lstStyle>
          <a:p>
            <a:r>
              <a:rPr lang="en-US" dirty="0"/>
              <a:t>Click icon to add picture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lstStyle>
            <a:lvl1pPr>
              <a:buNone/>
              <a:defRPr/>
            </a:lvl1pPr>
          </a:lstStyle>
          <a:p>
            <a:r>
              <a:rPr lang="en-US" dirty="0"/>
              <a:t>Click icon to add picture</a:t>
            </a:r>
          </a:p>
        </p:txBody>
      </p:sp>
      <p:pic>
        <p:nvPicPr>
          <p:cNvPr id="2" name="Picture 1">
            <a:extLst>
              <a:ext uri="{FF2B5EF4-FFF2-40B4-BE49-F238E27FC236}">
                <a16:creationId xmlns:a16="http://schemas.microsoft.com/office/drawing/2014/main" id="{15BEAC93-2E5F-4D18-864F-810515C360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
        <p:nvSpPr>
          <p:cNvPr id="10" name="Title 2">
            <a:extLst>
              <a:ext uri="{FF2B5EF4-FFF2-40B4-BE49-F238E27FC236}">
                <a16:creationId xmlns:a16="http://schemas.microsoft.com/office/drawing/2014/main" id="{3F45076F-4240-4B40-8CE4-637DD751A68B}"/>
              </a:ext>
            </a:extLst>
          </p:cNvPr>
          <p:cNvSpPr>
            <a:spLocks noGrp="1"/>
          </p:cNvSpPr>
          <p:nvPr>
            <p:ph type="title"/>
          </p:nvPr>
        </p:nvSpPr>
        <p:spPr>
          <a:xfrm>
            <a:off x="762000" y="715963"/>
            <a:ext cx="5334000" cy="1189038"/>
          </a:xfrm>
        </p:spPr>
        <p:txBody>
          <a:bodyPr anchor="t">
            <a:norm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90D68-B82F-49A4-A08B-9A8AF3A6F17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721600" y="0"/>
            <a:ext cx="4470400" cy="6858000"/>
          </a:xfrm>
          <a:prstGeom prst="rect">
            <a:avLst/>
          </a:prstGeom>
        </p:spPr>
      </p:pic>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2000" b="1">
                <a:solidFill>
                  <a:schemeClr val="bg2"/>
                </a:solidFill>
              </a:defRPr>
            </a:lvl1pPr>
            <a:lvl2pPr marL="228600">
              <a:spcBef>
                <a:spcPts val="1000"/>
              </a:spcBef>
              <a:defRPr sz="1800">
                <a:solidFill>
                  <a:schemeClr val="bg2"/>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C807187F-739A-422C-9E4F-F94E6DE092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721600" y="0"/>
            <a:ext cx="4470400" cy="6858000"/>
          </a:xfrm>
          <a:prstGeom prst="rect">
            <a:avLst/>
          </a:prstGeom>
        </p:spPr>
      </p:pic>
      <p:sp>
        <p:nvSpPr>
          <p:cNvPr id="2" name="Title 1">
            <a:extLst>
              <a:ext uri="{FF2B5EF4-FFF2-40B4-BE49-F238E27FC236}">
                <a16:creationId xmlns:a16="http://schemas.microsoft.com/office/drawing/2014/main" id="{6EF87E8F-5716-4A71-B64F-EC5A742B45D2}"/>
              </a:ext>
            </a:extLst>
          </p:cNvPr>
          <p:cNvSpPr>
            <a:spLocks noGrp="1"/>
          </p:cNvSpPr>
          <p:nvPr>
            <p:ph type="title"/>
          </p:nvPr>
        </p:nvSpPr>
        <p:spPr>
          <a:xfrm>
            <a:off x="762000" y="715961"/>
            <a:ext cx="6477000" cy="1189038"/>
          </a:xfrm>
        </p:spPr>
        <p:txBody>
          <a:bodyPr anchor="t">
            <a:noAutofit/>
          </a:bodyPr>
          <a:lstStyle>
            <a:lvl1pPr>
              <a:spcBef>
                <a:spcPts val="1000"/>
              </a:spcBef>
              <a:defRPr sz="4000" b="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17207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5199743" y="1905000"/>
            <a:ext cx="6477000" cy="3276600"/>
          </a:xfrm>
        </p:spPr>
        <p:txBody>
          <a:bodyPr/>
          <a:lstStyle>
            <a:lvl1pPr marL="0" indent="0">
              <a:buNone/>
              <a:defRPr sz="2000" b="1">
                <a:solidFill>
                  <a:schemeClr val="bg2"/>
                </a:solidFill>
              </a:defRPr>
            </a:lvl1pPr>
            <a:lvl2pPr marL="228600" indent="-228600">
              <a:spcBef>
                <a:spcPts val="1000"/>
              </a:spcBef>
              <a:defRPr sz="1800">
                <a:solidFill>
                  <a:schemeClr val="bg2"/>
                </a:solidFill>
              </a:defRPr>
            </a:lvl2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F683DB48-CF57-4729-916D-E4E70143AC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6200000">
            <a:off x="-1200150" y="1200150"/>
            <a:ext cx="6858000" cy="4457700"/>
          </a:xfrm>
          <a:prstGeom prst="rect">
            <a:avLst/>
          </a:prstGeom>
        </p:spPr>
      </p:pic>
      <p:sp>
        <p:nvSpPr>
          <p:cNvPr id="3" name="Title 2">
            <a:extLst>
              <a:ext uri="{FF2B5EF4-FFF2-40B4-BE49-F238E27FC236}">
                <a16:creationId xmlns:a16="http://schemas.microsoft.com/office/drawing/2014/main" id="{C7668F4E-0433-49FD-9D92-3B60E9B0AEE6}"/>
              </a:ext>
            </a:extLst>
          </p:cNvPr>
          <p:cNvSpPr>
            <a:spLocks noGrp="1"/>
          </p:cNvSpPr>
          <p:nvPr>
            <p:ph type="title"/>
          </p:nvPr>
        </p:nvSpPr>
        <p:spPr>
          <a:xfrm>
            <a:off x="5199742" y="715961"/>
            <a:ext cx="6477000" cy="1189037"/>
          </a:xfrm>
        </p:spPr>
        <p:txBody>
          <a:bodyPr anchor="t">
            <a:normAutofit/>
          </a:bodyPr>
          <a:lstStyle>
            <a:lvl1pPr>
              <a:spcBef>
                <a:spcPts val="1000"/>
              </a:spcBef>
              <a:defRPr sz="4000" b="1" spc="-50" baseline="0">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119" name="Freeform 5">
            <a:extLst>
              <a:ext uri="{FF2B5EF4-FFF2-40B4-BE49-F238E27FC236}">
                <a16:creationId xmlns:a16="http://schemas.microsoft.com/office/drawing/2014/main" id="{83D44B3A-DC81-4CDB-80B8-F943DED435E9}"/>
              </a:ext>
            </a:extLst>
          </p:cNvPr>
          <p:cNvSpPr>
            <a:spLocks/>
          </p:cNvSpPr>
          <p:nvPr userDrawn="1"/>
        </p:nvSpPr>
        <p:spPr bwMode="auto">
          <a:xfrm>
            <a:off x="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5">
            <a:extLst>
              <a:ext uri="{FF2B5EF4-FFF2-40B4-BE49-F238E27FC236}">
                <a16:creationId xmlns:a16="http://schemas.microsoft.com/office/drawing/2014/main" id="{151569B0-9C86-438F-A1AE-05ED60D0F265}"/>
              </a:ext>
            </a:extLst>
          </p:cNvPr>
          <p:cNvSpPr>
            <a:spLocks/>
          </p:cNvSpPr>
          <p:nvPr userDrawn="1"/>
        </p:nvSpPr>
        <p:spPr bwMode="auto">
          <a:xfrm>
            <a:off x="4032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5">
            <a:extLst>
              <a:ext uri="{FF2B5EF4-FFF2-40B4-BE49-F238E27FC236}">
                <a16:creationId xmlns:a16="http://schemas.microsoft.com/office/drawing/2014/main" id="{CCD311FE-1421-46A5-92B9-3C8A6A7F5E8C}"/>
              </a:ext>
            </a:extLst>
          </p:cNvPr>
          <p:cNvSpPr>
            <a:spLocks/>
          </p:cNvSpPr>
          <p:nvPr userDrawn="1"/>
        </p:nvSpPr>
        <p:spPr bwMode="auto">
          <a:xfrm>
            <a:off x="8064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5">
            <a:extLst>
              <a:ext uri="{FF2B5EF4-FFF2-40B4-BE49-F238E27FC236}">
                <a16:creationId xmlns:a16="http://schemas.microsoft.com/office/drawing/2014/main" id="{2B789E47-10B7-479F-B3E4-97A211C54085}"/>
              </a:ext>
            </a:extLst>
          </p:cNvPr>
          <p:cNvSpPr>
            <a:spLocks/>
          </p:cNvSpPr>
          <p:nvPr userDrawn="1"/>
        </p:nvSpPr>
        <p:spPr bwMode="auto">
          <a:xfrm>
            <a:off x="12096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
            <a:extLst>
              <a:ext uri="{FF2B5EF4-FFF2-40B4-BE49-F238E27FC236}">
                <a16:creationId xmlns:a16="http://schemas.microsoft.com/office/drawing/2014/main" id="{E771A75F-B91F-4601-B829-BEEA9E2B5912}"/>
              </a:ext>
            </a:extLst>
          </p:cNvPr>
          <p:cNvSpPr>
            <a:spLocks/>
          </p:cNvSpPr>
          <p:nvPr userDrawn="1"/>
        </p:nvSpPr>
        <p:spPr bwMode="auto">
          <a:xfrm>
            <a:off x="16129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
            <a:extLst>
              <a:ext uri="{FF2B5EF4-FFF2-40B4-BE49-F238E27FC236}">
                <a16:creationId xmlns:a16="http://schemas.microsoft.com/office/drawing/2014/main" id="{12BE88AE-786D-4978-8E31-4015DBC2A4C3}"/>
              </a:ext>
            </a:extLst>
          </p:cNvPr>
          <p:cNvSpPr>
            <a:spLocks/>
          </p:cNvSpPr>
          <p:nvPr userDrawn="1"/>
        </p:nvSpPr>
        <p:spPr bwMode="auto">
          <a:xfrm>
            <a:off x="20161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
            <a:extLst>
              <a:ext uri="{FF2B5EF4-FFF2-40B4-BE49-F238E27FC236}">
                <a16:creationId xmlns:a16="http://schemas.microsoft.com/office/drawing/2014/main" id="{315D8FE8-C69A-44FB-BD09-7F0E768518E0}"/>
              </a:ext>
            </a:extLst>
          </p:cNvPr>
          <p:cNvSpPr>
            <a:spLocks/>
          </p:cNvSpPr>
          <p:nvPr userDrawn="1"/>
        </p:nvSpPr>
        <p:spPr bwMode="auto">
          <a:xfrm>
            <a:off x="24193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
            <a:extLst>
              <a:ext uri="{FF2B5EF4-FFF2-40B4-BE49-F238E27FC236}">
                <a16:creationId xmlns:a16="http://schemas.microsoft.com/office/drawing/2014/main" id="{50F99163-4524-4752-96D9-AA617FC04D65}"/>
              </a:ext>
            </a:extLst>
          </p:cNvPr>
          <p:cNvSpPr>
            <a:spLocks/>
          </p:cNvSpPr>
          <p:nvPr userDrawn="1"/>
        </p:nvSpPr>
        <p:spPr bwMode="auto">
          <a:xfrm>
            <a:off x="28225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
            <a:extLst>
              <a:ext uri="{FF2B5EF4-FFF2-40B4-BE49-F238E27FC236}">
                <a16:creationId xmlns:a16="http://schemas.microsoft.com/office/drawing/2014/main" id="{C777E46D-D756-4BDA-A3B4-2DB1DE6E61D7}"/>
              </a:ext>
            </a:extLst>
          </p:cNvPr>
          <p:cNvSpPr>
            <a:spLocks/>
          </p:cNvSpPr>
          <p:nvPr userDrawn="1"/>
        </p:nvSpPr>
        <p:spPr bwMode="auto">
          <a:xfrm>
            <a:off x="32258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
            <a:extLst>
              <a:ext uri="{FF2B5EF4-FFF2-40B4-BE49-F238E27FC236}">
                <a16:creationId xmlns:a16="http://schemas.microsoft.com/office/drawing/2014/main" id="{25B709C5-D087-49F1-A8A6-2D75DE33C76B}"/>
              </a:ext>
            </a:extLst>
          </p:cNvPr>
          <p:cNvSpPr>
            <a:spLocks/>
          </p:cNvSpPr>
          <p:nvPr userDrawn="1"/>
        </p:nvSpPr>
        <p:spPr bwMode="auto">
          <a:xfrm>
            <a:off x="36290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
            <a:extLst>
              <a:ext uri="{FF2B5EF4-FFF2-40B4-BE49-F238E27FC236}">
                <a16:creationId xmlns:a16="http://schemas.microsoft.com/office/drawing/2014/main" id="{519D68D8-74F8-44F1-B73F-42156F9FDC23}"/>
              </a:ext>
            </a:extLst>
          </p:cNvPr>
          <p:cNvSpPr>
            <a:spLocks/>
          </p:cNvSpPr>
          <p:nvPr userDrawn="1"/>
        </p:nvSpPr>
        <p:spPr bwMode="auto">
          <a:xfrm>
            <a:off x="40322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543E355E-5790-4E21-8382-3C55A04CB9DC}"/>
              </a:ext>
            </a:extLst>
          </p:cNvPr>
          <p:cNvSpPr>
            <a:spLocks/>
          </p:cNvSpPr>
          <p:nvPr userDrawn="1"/>
        </p:nvSpPr>
        <p:spPr bwMode="auto">
          <a:xfrm>
            <a:off x="44354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C6494B8B-41CF-4993-B667-E00F064C385F}"/>
              </a:ext>
            </a:extLst>
          </p:cNvPr>
          <p:cNvSpPr>
            <a:spLocks/>
          </p:cNvSpPr>
          <p:nvPr userDrawn="1"/>
        </p:nvSpPr>
        <p:spPr bwMode="auto">
          <a:xfrm>
            <a:off x="48387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
            <a:extLst>
              <a:ext uri="{FF2B5EF4-FFF2-40B4-BE49-F238E27FC236}">
                <a16:creationId xmlns:a16="http://schemas.microsoft.com/office/drawing/2014/main" id="{C4265E16-2BDF-4C97-8374-E88DBA6F3A72}"/>
              </a:ext>
            </a:extLst>
          </p:cNvPr>
          <p:cNvSpPr>
            <a:spLocks/>
          </p:cNvSpPr>
          <p:nvPr userDrawn="1"/>
        </p:nvSpPr>
        <p:spPr bwMode="auto">
          <a:xfrm>
            <a:off x="52419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5">
            <a:extLst>
              <a:ext uri="{FF2B5EF4-FFF2-40B4-BE49-F238E27FC236}">
                <a16:creationId xmlns:a16="http://schemas.microsoft.com/office/drawing/2014/main" id="{066F27C5-C1F6-4034-8DFE-3FD5C1AC0452}"/>
              </a:ext>
            </a:extLst>
          </p:cNvPr>
          <p:cNvSpPr>
            <a:spLocks/>
          </p:cNvSpPr>
          <p:nvPr userDrawn="1"/>
        </p:nvSpPr>
        <p:spPr bwMode="auto">
          <a:xfrm>
            <a:off x="56451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5">
            <a:extLst>
              <a:ext uri="{FF2B5EF4-FFF2-40B4-BE49-F238E27FC236}">
                <a16:creationId xmlns:a16="http://schemas.microsoft.com/office/drawing/2014/main" id="{2831DC9A-E543-4101-A138-7EFCEC705713}"/>
              </a:ext>
            </a:extLst>
          </p:cNvPr>
          <p:cNvSpPr>
            <a:spLocks/>
          </p:cNvSpPr>
          <p:nvPr userDrawn="1"/>
        </p:nvSpPr>
        <p:spPr bwMode="auto">
          <a:xfrm>
            <a:off x="60483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5">
            <a:extLst>
              <a:ext uri="{FF2B5EF4-FFF2-40B4-BE49-F238E27FC236}">
                <a16:creationId xmlns:a16="http://schemas.microsoft.com/office/drawing/2014/main" id="{48394A84-CE37-4002-93F8-44426484CDA8}"/>
              </a:ext>
            </a:extLst>
          </p:cNvPr>
          <p:cNvSpPr>
            <a:spLocks/>
          </p:cNvSpPr>
          <p:nvPr userDrawn="1"/>
        </p:nvSpPr>
        <p:spPr bwMode="auto">
          <a:xfrm>
            <a:off x="64516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5">
            <a:extLst>
              <a:ext uri="{FF2B5EF4-FFF2-40B4-BE49-F238E27FC236}">
                <a16:creationId xmlns:a16="http://schemas.microsoft.com/office/drawing/2014/main" id="{B961E482-D999-4A66-AD86-3542D3D18CF4}"/>
              </a:ext>
            </a:extLst>
          </p:cNvPr>
          <p:cNvSpPr>
            <a:spLocks/>
          </p:cNvSpPr>
          <p:nvPr userDrawn="1"/>
        </p:nvSpPr>
        <p:spPr bwMode="auto">
          <a:xfrm>
            <a:off x="68548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5">
            <a:extLst>
              <a:ext uri="{FF2B5EF4-FFF2-40B4-BE49-F238E27FC236}">
                <a16:creationId xmlns:a16="http://schemas.microsoft.com/office/drawing/2014/main" id="{B3AB249E-9AC7-4283-9819-84552EE8DA60}"/>
              </a:ext>
            </a:extLst>
          </p:cNvPr>
          <p:cNvSpPr>
            <a:spLocks/>
          </p:cNvSpPr>
          <p:nvPr userDrawn="1"/>
        </p:nvSpPr>
        <p:spPr bwMode="auto">
          <a:xfrm>
            <a:off x="72580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5">
            <a:extLst>
              <a:ext uri="{FF2B5EF4-FFF2-40B4-BE49-F238E27FC236}">
                <a16:creationId xmlns:a16="http://schemas.microsoft.com/office/drawing/2014/main" id="{143194C4-B8D5-40E8-AA29-09CCFCCB1AAD}"/>
              </a:ext>
            </a:extLst>
          </p:cNvPr>
          <p:cNvSpPr>
            <a:spLocks/>
          </p:cNvSpPr>
          <p:nvPr userDrawn="1"/>
        </p:nvSpPr>
        <p:spPr bwMode="auto">
          <a:xfrm>
            <a:off x="76612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5">
            <a:extLst>
              <a:ext uri="{FF2B5EF4-FFF2-40B4-BE49-F238E27FC236}">
                <a16:creationId xmlns:a16="http://schemas.microsoft.com/office/drawing/2014/main" id="{7D46313C-EB02-4047-89F6-D334E1D6555E}"/>
              </a:ext>
            </a:extLst>
          </p:cNvPr>
          <p:cNvSpPr>
            <a:spLocks/>
          </p:cNvSpPr>
          <p:nvPr userDrawn="1"/>
        </p:nvSpPr>
        <p:spPr bwMode="auto">
          <a:xfrm>
            <a:off x="80645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
            <a:extLst>
              <a:ext uri="{FF2B5EF4-FFF2-40B4-BE49-F238E27FC236}">
                <a16:creationId xmlns:a16="http://schemas.microsoft.com/office/drawing/2014/main" id="{9D574720-4432-414F-A755-2165DB6A12B1}"/>
              </a:ext>
            </a:extLst>
          </p:cNvPr>
          <p:cNvSpPr>
            <a:spLocks/>
          </p:cNvSpPr>
          <p:nvPr userDrawn="1"/>
        </p:nvSpPr>
        <p:spPr bwMode="auto">
          <a:xfrm>
            <a:off x="84677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
            <a:extLst>
              <a:ext uri="{FF2B5EF4-FFF2-40B4-BE49-F238E27FC236}">
                <a16:creationId xmlns:a16="http://schemas.microsoft.com/office/drawing/2014/main" id="{60DBF99C-FDEF-4EB8-BEB3-6016CF556C4E}"/>
              </a:ext>
            </a:extLst>
          </p:cNvPr>
          <p:cNvSpPr>
            <a:spLocks/>
          </p:cNvSpPr>
          <p:nvPr userDrawn="1"/>
        </p:nvSpPr>
        <p:spPr bwMode="auto">
          <a:xfrm>
            <a:off x="88709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5">
            <a:extLst>
              <a:ext uri="{FF2B5EF4-FFF2-40B4-BE49-F238E27FC236}">
                <a16:creationId xmlns:a16="http://schemas.microsoft.com/office/drawing/2014/main" id="{F9BECBFC-E4BA-40A6-9C5C-2A5A5DF6702C}"/>
              </a:ext>
            </a:extLst>
          </p:cNvPr>
          <p:cNvSpPr>
            <a:spLocks/>
          </p:cNvSpPr>
          <p:nvPr userDrawn="1"/>
        </p:nvSpPr>
        <p:spPr bwMode="auto">
          <a:xfrm>
            <a:off x="92741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5">
            <a:extLst>
              <a:ext uri="{FF2B5EF4-FFF2-40B4-BE49-F238E27FC236}">
                <a16:creationId xmlns:a16="http://schemas.microsoft.com/office/drawing/2014/main" id="{083D96D8-F927-4368-82B6-DF0B012BEAB0}"/>
              </a:ext>
            </a:extLst>
          </p:cNvPr>
          <p:cNvSpPr>
            <a:spLocks/>
          </p:cNvSpPr>
          <p:nvPr userDrawn="1"/>
        </p:nvSpPr>
        <p:spPr bwMode="auto">
          <a:xfrm>
            <a:off x="104838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5">
            <a:extLst>
              <a:ext uri="{FF2B5EF4-FFF2-40B4-BE49-F238E27FC236}">
                <a16:creationId xmlns:a16="http://schemas.microsoft.com/office/drawing/2014/main" id="{C2459E27-74A6-4C11-B416-60F8ACAF5632}"/>
              </a:ext>
            </a:extLst>
          </p:cNvPr>
          <p:cNvSpPr>
            <a:spLocks/>
          </p:cNvSpPr>
          <p:nvPr userDrawn="1"/>
        </p:nvSpPr>
        <p:spPr bwMode="auto">
          <a:xfrm>
            <a:off x="96774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
            <a:extLst>
              <a:ext uri="{FF2B5EF4-FFF2-40B4-BE49-F238E27FC236}">
                <a16:creationId xmlns:a16="http://schemas.microsoft.com/office/drawing/2014/main" id="{EE8740CA-03F5-4DE6-A689-9CF8CD6403FD}"/>
              </a:ext>
            </a:extLst>
          </p:cNvPr>
          <p:cNvSpPr>
            <a:spLocks/>
          </p:cNvSpPr>
          <p:nvPr userDrawn="1"/>
        </p:nvSpPr>
        <p:spPr bwMode="auto">
          <a:xfrm>
            <a:off x="100806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5">
            <a:extLst>
              <a:ext uri="{FF2B5EF4-FFF2-40B4-BE49-F238E27FC236}">
                <a16:creationId xmlns:a16="http://schemas.microsoft.com/office/drawing/2014/main" id="{5EB10864-3F2A-490B-9AD9-34D31A126051}"/>
              </a:ext>
            </a:extLst>
          </p:cNvPr>
          <p:cNvSpPr>
            <a:spLocks/>
          </p:cNvSpPr>
          <p:nvPr userDrawn="1"/>
        </p:nvSpPr>
        <p:spPr bwMode="auto">
          <a:xfrm>
            <a:off x="108870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5">
            <a:extLst>
              <a:ext uri="{FF2B5EF4-FFF2-40B4-BE49-F238E27FC236}">
                <a16:creationId xmlns:a16="http://schemas.microsoft.com/office/drawing/2014/main" id="{CA75FFEE-499C-4285-A7E5-05E7568C3C07}"/>
              </a:ext>
            </a:extLst>
          </p:cNvPr>
          <p:cNvSpPr>
            <a:spLocks/>
          </p:cNvSpPr>
          <p:nvPr userDrawn="1"/>
        </p:nvSpPr>
        <p:spPr bwMode="auto">
          <a:xfrm>
            <a:off x="112903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5">
            <a:extLst>
              <a:ext uri="{FF2B5EF4-FFF2-40B4-BE49-F238E27FC236}">
                <a16:creationId xmlns:a16="http://schemas.microsoft.com/office/drawing/2014/main" id="{8932D4FB-D460-4F89-84DC-C0E9B85A0925}"/>
              </a:ext>
            </a:extLst>
          </p:cNvPr>
          <p:cNvSpPr>
            <a:spLocks/>
          </p:cNvSpPr>
          <p:nvPr userDrawn="1"/>
        </p:nvSpPr>
        <p:spPr bwMode="auto">
          <a:xfrm>
            <a:off x="116935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5">
            <a:extLst>
              <a:ext uri="{FF2B5EF4-FFF2-40B4-BE49-F238E27FC236}">
                <a16:creationId xmlns:a16="http://schemas.microsoft.com/office/drawing/2014/main" id="{D74F4718-2831-43DD-B0C3-FFFAF19748B8}"/>
              </a:ext>
            </a:extLst>
          </p:cNvPr>
          <p:cNvSpPr>
            <a:spLocks/>
          </p:cNvSpPr>
          <p:nvPr userDrawn="1"/>
        </p:nvSpPr>
        <p:spPr bwMode="auto">
          <a:xfrm>
            <a:off x="12096738"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5">
            <a:extLst>
              <a:ext uri="{FF2B5EF4-FFF2-40B4-BE49-F238E27FC236}">
                <a16:creationId xmlns:a16="http://schemas.microsoft.com/office/drawing/2014/main" id="{520F6E80-8A84-4DB2-A47F-74399197A10E}"/>
              </a:ext>
            </a:extLst>
          </p:cNvPr>
          <p:cNvSpPr>
            <a:spLocks/>
          </p:cNvSpPr>
          <p:nvPr userDrawn="1"/>
        </p:nvSpPr>
        <p:spPr bwMode="auto">
          <a:xfrm>
            <a:off x="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5">
            <a:extLst>
              <a:ext uri="{FF2B5EF4-FFF2-40B4-BE49-F238E27FC236}">
                <a16:creationId xmlns:a16="http://schemas.microsoft.com/office/drawing/2014/main" id="{6741FEE2-217E-4F02-A93D-3EC0B83DDFDF}"/>
              </a:ext>
            </a:extLst>
          </p:cNvPr>
          <p:cNvSpPr>
            <a:spLocks/>
          </p:cNvSpPr>
          <p:nvPr userDrawn="1"/>
        </p:nvSpPr>
        <p:spPr bwMode="auto">
          <a:xfrm>
            <a:off x="4032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5">
            <a:extLst>
              <a:ext uri="{FF2B5EF4-FFF2-40B4-BE49-F238E27FC236}">
                <a16:creationId xmlns:a16="http://schemas.microsoft.com/office/drawing/2014/main" id="{5AAF5A42-C6C0-4FAC-BE66-8AEB7C834AA4}"/>
              </a:ext>
            </a:extLst>
          </p:cNvPr>
          <p:cNvSpPr>
            <a:spLocks/>
          </p:cNvSpPr>
          <p:nvPr userDrawn="1"/>
        </p:nvSpPr>
        <p:spPr bwMode="auto">
          <a:xfrm>
            <a:off x="8064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5">
            <a:extLst>
              <a:ext uri="{FF2B5EF4-FFF2-40B4-BE49-F238E27FC236}">
                <a16:creationId xmlns:a16="http://schemas.microsoft.com/office/drawing/2014/main" id="{4A6B066C-DCAA-422A-9702-95152A0B04CB}"/>
              </a:ext>
            </a:extLst>
          </p:cNvPr>
          <p:cNvSpPr>
            <a:spLocks/>
          </p:cNvSpPr>
          <p:nvPr userDrawn="1"/>
        </p:nvSpPr>
        <p:spPr bwMode="auto">
          <a:xfrm>
            <a:off x="12096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5">
            <a:extLst>
              <a:ext uri="{FF2B5EF4-FFF2-40B4-BE49-F238E27FC236}">
                <a16:creationId xmlns:a16="http://schemas.microsoft.com/office/drawing/2014/main" id="{C1DD997A-6B6A-49DA-83B4-A6974F09A420}"/>
              </a:ext>
            </a:extLst>
          </p:cNvPr>
          <p:cNvSpPr>
            <a:spLocks/>
          </p:cNvSpPr>
          <p:nvPr userDrawn="1"/>
        </p:nvSpPr>
        <p:spPr bwMode="auto">
          <a:xfrm>
            <a:off x="16129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5">
            <a:extLst>
              <a:ext uri="{FF2B5EF4-FFF2-40B4-BE49-F238E27FC236}">
                <a16:creationId xmlns:a16="http://schemas.microsoft.com/office/drawing/2014/main" id="{17A31390-9BB8-4FE9-8FAB-88549A24175C}"/>
              </a:ext>
            </a:extLst>
          </p:cNvPr>
          <p:cNvSpPr>
            <a:spLocks/>
          </p:cNvSpPr>
          <p:nvPr userDrawn="1"/>
        </p:nvSpPr>
        <p:spPr bwMode="auto">
          <a:xfrm>
            <a:off x="20161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5">
            <a:extLst>
              <a:ext uri="{FF2B5EF4-FFF2-40B4-BE49-F238E27FC236}">
                <a16:creationId xmlns:a16="http://schemas.microsoft.com/office/drawing/2014/main" id="{20FAE2A1-8F27-49B8-8541-3C13B47AD6AC}"/>
              </a:ext>
            </a:extLst>
          </p:cNvPr>
          <p:cNvSpPr>
            <a:spLocks/>
          </p:cNvSpPr>
          <p:nvPr userDrawn="1"/>
        </p:nvSpPr>
        <p:spPr bwMode="auto">
          <a:xfrm>
            <a:off x="24193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5">
            <a:extLst>
              <a:ext uri="{FF2B5EF4-FFF2-40B4-BE49-F238E27FC236}">
                <a16:creationId xmlns:a16="http://schemas.microsoft.com/office/drawing/2014/main" id="{2F19ADC6-9832-4580-9A14-D1B481D11E29}"/>
              </a:ext>
            </a:extLst>
          </p:cNvPr>
          <p:cNvSpPr>
            <a:spLocks/>
          </p:cNvSpPr>
          <p:nvPr userDrawn="1"/>
        </p:nvSpPr>
        <p:spPr bwMode="auto">
          <a:xfrm>
            <a:off x="28225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5">
            <a:extLst>
              <a:ext uri="{FF2B5EF4-FFF2-40B4-BE49-F238E27FC236}">
                <a16:creationId xmlns:a16="http://schemas.microsoft.com/office/drawing/2014/main" id="{C1561070-E604-473F-8E55-B4502DA7BD6D}"/>
              </a:ext>
            </a:extLst>
          </p:cNvPr>
          <p:cNvSpPr>
            <a:spLocks/>
          </p:cNvSpPr>
          <p:nvPr userDrawn="1"/>
        </p:nvSpPr>
        <p:spPr bwMode="auto">
          <a:xfrm>
            <a:off x="32258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5">
            <a:extLst>
              <a:ext uri="{FF2B5EF4-FFF2-40B4-BE49-F238E27FC236}">
                <a16:creationId xmlns:a16="http://schemas.microsoft.com/office/drawing/2014/main" id="{4669F3F3-7F13-41B1-98EA-A04A88CE469C}"/>
              </a:ext>
            </a:extLst>
          </p:cNvPr>
          <p:cNvSpPr>
            <a:spLocks/>
          </p:cNvSpPr>
          <p:nvPr userDrawn="1"/>
        </p:nvSpPr>
        <p:spPr bwMode="auto">
          <a:xfrm>
            <a:off x="36290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5">
            <a:extLst>
              <a:ext uri="{FF2B5EF4-FFF2-40B4-BE49-F238E27FC236}">
                <a16:creationId xmlns:a16="http://schemas.microsoft.com/office/drawing/2014/main" id="{42BD7F25-AB3C-4D00-977B-E773BA10807B}"/>
              </a:ext>
            </a:extLst>
          </p:cNvPr>
          <p:cNvSpPr>
            <a:spLocks/>
          </p:cNvSpPr>
          <p:nvPr userDrawn="1"/>
        </p:nvSpPr>
        <p:spPr bwMode="auto">
          <a:xfrm>
            <a:off x="40322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5">
            <a:extLst>
              <a:ext uri="{FF2B5EF4-FFF2-40B4-BE49-F238E27FC236}">
                <a16:creationId xmlns:a16="http://schemas.microsoft.com/office/drawing/2014/main" id="{7B466185-3DA7-4D33-85BF-EAAB41254563}"/>
              </a:ext>
            </a:extLst>
          </p:cNvPr>
          <p:cNvSpPr>
            <a:spLocks/>
          </p:cNvSpPr>
          <p:nvPr userDrawn="1"/>
        </p:nvSpPr>
        <p:spPr bwMode="auto">
          <a:xfrm>
            <a:off x="44354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5">
            <a:extLst>
              <a:ext uri="{FF2B5EF4-FFF2-40B4-BE49-F238E27FC236}">
                <a16:creationId xmlns:a16="http://schemas.microsoft.com/office/drawing/2014/main" id="{067FBB6E-9FD4-4A30-8C7C-B36C4AA32A09}"/>
              </a:ext>
            </a:extLst>
          </p:cNvPr>
          <p:cNvSpPr>
            <a:spLocks/>
          </p:cNvSpPr>
          <p:nvPr userDrawn="1"/>
        </p:nvSpPr>
        <p:spPr bwMode="auto">
          <a:xfrm>
            <a:off x="48387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5">
            <a:extLst>
              <a:ext uri="{FF2B5EF4-FFF2-40B4-BE49-F238E27FC236}">
                <a16:creationId xmlns:a16="http://schemas.microsoft.com/office/drawing/2014/main" id="{0D0C4E3C-A37B-4027-B20D-46357FB3665E}"/>
              </a:ext>
            </a:extLst>
          </p:cNvPr>
          <p:cNvSpPr>
            <a:spLocks/>
          </p:cNvSpPr>
          <p:nvPr userDrawn="1"/>
        </p:nvSpPr>
        <p:spPr bwMode="auto">
          <a:xfrm>
            <a:off x="52419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5">
            <a:extLst>
              <a:ext uri="{FF2B5EF4-FFF2-40B4-BE49-F238E27FC236}">
                <a16:creationId xmlns:a16="http://schemas.microsoft.com/office/drawing/2014/main" id="{0FD2391E-D304-4294-8A05-6EC9E58FC417}"/>
              </a:ext>
            </a:extLst>
          </p:cNvPr>
          <p:cNvSpPr>
            <a:spLocks/>
          </p:cNvSpPr>
          <p:nvPr userDrawn="1"/>
        </p:nvSpPr>
        <p:spPr bwMode="auto">
          <a:xfrm>
            <a:off x="56451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5">
            <a:extLst>
              <a:ext uri="{FF2B5EF4-FFF2-40B4-BE49-F238E27FC236}">
                <a16:creationId xmlns:a16="http://schemas.microsoft.com/office/drawing/2014/main" id="{079D2452-BC77-4742-AB7B-30508A68E3CA}"/>
              </a:ext>
            </a:extLst>
          </p:cNvPr>
          <p:cNvSpPr>
            <a:spLocks/>
          </p:cNvSpPr>
          <p:nvPr userDrawn="1"/>
        </p:nvSpPr>
        <p:spPr bwMode="auto">
          <a:xfrm>
            <a:off x="60483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5">
            <a:extLst>
              <a:ext uri="{FF2B5EF4-FFF2-40B4-BE49-F238E27FC236}">
                <a16:creationId xmlns:a16="http://schemas.microsoft.com/office/drawing/2014/main" id="{7BCEC5E2-D648-46C8-8C64-94FDDCE7685B}"/>
              </a:ext>
            </a:extLst>
          </p:cNvPr>
          <p:cNvSpPr>
            <a:spLocks/>
          </p:cNvSpPr>
          <p:nvPr userDrawn="1"/>
        </p:nvSpPr>
        <p:spPr bwMode="auto">
          <a:xfrm>
            <a:off x="64516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5">
            <a:extLst>
              <a:ext uri="{FF2B5EF4-FFF2-40B4-BE49-F238E27FC236}">
                <a16:creationId xmlns:a16="http://schemas.microsoft.com/office/drawing/2014/main" id="{6E6770F7-8B3D-46A2-BB80-73A1D63F34D1}"/>
              </a:ext>
            </a:extLst>
          </p:cNvPr>
          <p:cNvSpPr>
            <a:spLocks/>
          </p:cNvSpPr>
          <p:nvPr userDrawn="1"/>
        </p:nvSpPr>
        <p:spPr bwMode="auto">
          <a:xfrm>
            <a:off x="68548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5">
            <a:extLst>
              <a:ext uri="{FF2B5EF4-FFF2-40B4-BE49-F238E27FC236}">
                <a16:creationId xmlns:a16="http://schemas.microsoft.com/office/drawing/2014/main" id="{DA305386-2CA9-4CB1-B6C1-3B6D7F722A4A}"/>
              </a:ext>
            </a:extLst>
          </p:cNvPr>
          <p:cNvSpPr>
            <a:spLocks/>
          </p:cNvSpPr>
          <p:nvPr userDrawn="1"/>
        </p:nvSpPr>
        <p:spPr bwMode="auto">
          <a:xfrm>
            <a:off x="72580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5">
            <a:extLst>
              <a:ext uri="{FF2B5EF4-FFF2-40B4-BE49-F238E27FC236}">
                <a16:creationId xmlns:a16="http://schemas.microsoft.com/office/drawing/2014/main" id="{7F1BBA34-10D4-44F3-AE4C-203CE5E635E3}"/>
              </a:ext>
            </a:extLst>
          </p:cNvPr>
          <p:cNvSpPr>
            <a:spLocks/>
          </p:cNvSpPr>
          <p:nvPr userDrawn="1"/>
        </p:nvSpPr>
        <p:spPr bwMode="auto">
          <a:xfrm>
            <a:off x="76612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5">
            <a:extLst>
              <a:ext uri="{FF2B5EF4-FFF2-40B4-BE49-F238E27FC236}">
                <a16:creationId xmlns:a16="http://schemas.microsoft.com/office/drawing/2014/main" id="{3E3BBB0A-F44B-4418-9AB5-90C76F47B65C}"/>
              </a:ext>
            </a:extLst>
          </p:cNvPr>
          <p:cNvSpPr>
            <a:spLocks/>
          </p:cNvSpPr>
          <p:nvPr userDrawn="1"/>
        </p:nvSpPr>
        <p:spPr bwMode="auto">
          <a:xfrm>
            <a:off x="80645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5">
            <a:extLst>
              <a:ext uri="{FF2B5EF4-FFF2-40B4-BE49-F238E27FC236}">
                <a16:creationId xmlns:a16="http://schemas.microsoft.com/office/drawing/2014/main" id="{786EAD10-8FDE-4463-AB44-FA22D4E08EB6}"/>
              </a:ext>
            </a:extLst>
          </p:cNvPr>
          <p:cNvSpPr>
            <a:spLocks/>
          </p:cNvSpPr>
          <p:nvPr userDrawn="1"/>
        </p:nvSpPr>
        <p:spPr bwMode="auto">
          <a:xfrm>
            <a:off x="84677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5">
            <a:extLst>
              <a:ext uri="{FF2B5EF4-FFF2-40B4-BE49-F238E27FC236}">
                <a16:creationId xmlns:a16="http://schemas.microsoft.com/office/drawing/2014/main" id="{F7762CAA-ACEF-45F9-9F8B-D4F10B020BC3}"/>
              </a:ext>
            </a:extLst>
          </p:cNvPr>
          <p:cNvSpPr>
            <a:spLocks/>
          </p:cNvSpPr>
          <p:nvPr userDrawn="1"/>
        </p:nvSpPr>
        <p:spPr bwMode="auto">
          <a:xfrm>
            <a:off x="88709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5">
            <a:extLst>
              <a:ext uri="{FF2B5EF4-FFF2-40B4-BE49-F238E27FC236}">
                <a16:creationId xmlns:a16="http://schemas.microsoft.com/office/drawing/2014/main" id="{386FE2DA-52B1-4946-89A1-7E807D6B8820}"/>
              </a:ext>
            </a:extLst>
          </p:cNvPr>
          <p:cNvSpPr>
            <a:spLocks/>
          </p:cNvSpPr>
          <p:nvPr userDrawn="1"/>
        </p:nvSpPr>
        <p:spPr bwMode="auto">
          <a:xfrm>
            <a:off x="92741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5">
            <a:extLst>
              <a:ext uri="{FF2B5EF4-FFF2-40B4-BE49-F238E27FC236}">
                <a16:creationId xmlns:a16="http://schemas.microsoft.com/office/drawing/2014/main" id="{630CDC40-690A-4572-8E6C-F852F589C734}"/>
              </a:ext>
            </a:extLst>
          </p:cNvPr>
          <p:cNvSpPr>
            <a:spLocks/>
          </p:cNvSpPr>
          <p:nvPr userDrawn="1"/>
        </p:nvSpPr>
        <p:spPr bwMode="auto">
          <a:xfrm>
            <a:off x="104838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5">
            <a:extLst>
              <a:ext uri="{FF2B5EF4-FFF2-40B4-BE49-F238E27FC236}">
                <a16:creationId xmlns:a16="http://schemas.microsoft.com/office/drawing/2014/main" id="{0CBE04A5-557D-4ED8-9367-4965DF872CB7}"/>
              </a:ext>
            </a:extLst>
          </p:cNvPr>
          <p:cNvSpPr>
            <a:spLocks/>
          </p:cNvSpPr>
          <p:nvPr userDrawn="1"/>
        </p:nvSpPr>
        <p:spPr bwMode="auto">
          <a:xfrm>
            <a:off x="96774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5">
            <a:extLst>
              <a:ext uri="{FF2B5EF4-FFF2-40B4-BE49-F238E27FC236}">
                <a16:creationId xmlns:a16="http://schemas.microsoft.com/office/drawing/2014/main" id="{18C1D1A8-8F8A-49D6-AD02-B410DE26F0BE}"/>
              </a:ext>
            </a:extLst>
          </p:cNvPr>
          <p:cNvSpPr>
            <a:spLocks/>
          </p:cNvSpPr>
          <p:nvPr userDrawn="1"/>
        </p:nvSpPr>
        <p:spPr bwMode="auto">
          <a:xfrm>
            <a:off x="100806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5">
            <a:extLst>
              <a:ext uri="{FF2B5EF4-FFF2-40B4-BE49-F238E27FC236}">
                <a16:creationId xmlns:a16="http://schemas.microsoft.com/office/drawing/2014/main" id="{0919F9FD-AAF0-47C3-BF09-F46DC2147B65}"/>
              </a:ext>
            </a:extLst>
          </p:cNvPr>
          <p:cNvSpPr>
            <a:spLocks/>
          </p:cNvSpPr>
          <p:nvPr userDrawn="1"/>
        </p:nvSpPr>
        <p:spPr bwMode="auto">
          <a:xfrm>
            <a:off x="108870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5">
            <a:extLst>
              <a:ext uri="{FF2B5EF4-FFF2-40B4-BE49-F238E27FC236}">
                <a16:creationId xmlns:a16="http://schemas.microsoft.com/office/drawing/2014/main" id="{37375F0B-BC73-4249-8F6A-670E30ED9D64}"/>
              </a:ext>
            </a:extLst>
          </p:cNvPr>
          <p:cNvSpPr>
            <a:spLocks/>
          </p:cNvSpPr>
          <p:nvPr userDrawn="1"/>
        </p:nvSpPr>
        <p:spPr bwMode="auto">
          <a:xfrm>
            <a:off x="112903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5">
            <a:extLst>
              <a:ext uri="{FF2B5EF4-FFF2-40B4-BE49-F238E27FC236}">
                <a16:creationId xmlns:a16="http://schemas.microsoft.com/office/drawing/2014/main" id="{21E5C0A4-FAA3-4924-9412-BBA867E80D39}"/>
              </a:ext>
            </a:extLst>
          </p:cNvPr>
          <p:cNvSpPr>
            <a:spLocks/>
          </p:cNvSpPr>
          <p:nvPr userDrawn="1"/>
        </p:nvSpPr>
        <p:spPr bwMode="auto">
          <a:xfrm>
            <a:off x="116935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5">
            <a:extLst>
              <a:ext uri="{FF2B5EF4-FFF2-40B4-BE49-F238E27FC236}">
                <a16:creationId xmlns:a16="http://schemas.microsoft.com/office/drawing/2014/main" id="{DA9355A1-AFF3-49B5-8161-79FD9B4B2D14}"/>
              </a:ext>
            </a:extLst>
          </p:cNvPr>
          <p:cNvSpPr>
            <a:spLocks/>
          </p:cNvSpPr>
          <p:nvPr userDrawn="1"/>
        </p:nvSpPr>
        <p:spPr bwMode="auto">
          <a:xfrm>
            <a:off x="12096738"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Freeform 5">
            <a:extLst>
              <a:ext uri="{FF2B5EF4-FFF2-40B4-BE49-F238E27FC236}">
                <a16:creationId xmlns:a16="http://schemas.microsoft.com/office/drawing/2014/main" id="{2DC4114B-0609-4C4D-B543-47A78CCD924E}"/>
              </a:ext>
            </a:extLst>
          </p:cNvPr>
          <p:cNvSpPr>
            <a:spLocks/>
          </p:cNvSpPr>
          <p:nvPr userDrawn="1"/>
        </p:nvSpPr>
        <p:spPr bwMode="auto">
          <a:xfrm>
            <a:off x="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Freeform 5">
            <a:extLst>
              <a:ext uri="{FF2B5EF4-FFF2-40B4-BE49-F238E27FC236}">
                <a16:creationId xmlns:a16="http://schemas.microsoft.com/office/drawing/2014/main" id="{F4991A45-6BE7-41F5-A26B-FEDE1476FA01}"/>
              </a:ext>
            </a:extLst>
          </p:cNvPr>
          <p:cNvSpPr>
            <a:spLocks/>
          </p:cNvSpPr>
          <p:nvPr userDrawn="1"/>
        </p:nvSpPr>
        <p:spPr bwMode="auto">
          <a:xfrm>
            <a:off x="4032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5">
            <a:extLst>
              <a:ext uri="{FF2B5EF4-FFF2-40B4-BE49-F238E27FC236}">
                <a16:creationId xmlns:a16="http://schemas.microsoft.com/office/drawing/2014/main" id="{1E524AC6-1148-4420-9876-811DD3A6CFA3}"/>
              </a:ext>
            </a:extLst>
          </p:cNvPr>
          <p:cNvSpPr>
            <a:spLocks/>
          </p:cNvSpPr>
          <p:nvPr userDrawn="1"/>
        </p:nvSpPr>
        <p:spPr bwMode="auto">
          <a:xfrm>
            <a:off x="8064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5">
            <a:extLst>
              <a:ext uri="{FF2B5EF4-FFF2-40B4-BE49-F238E27FC236}">
                <a16:creationId xmlns:a16="http://schemas.microsoft.com/office/drawing/2014/main" id="{3FB0D408-43F7-461D-BFDF-08A3F869B01B}"/>
              </a:ext>
            </a:extLst>
          </p:cNvPr>
          <p:cNvSpPr>
            <a:spLocks/>
          </p:cNvSpPr>
          <p:nvPr userDrawn="1"/>
        </p:nvSpPr>
        <p:spPr bwMode="auto">
          <a:xfrm>
            <a:off x="12096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
            <a:extLst>
              <a:ext uri="{FF2B5EF4-FFF2-40B4-BE49-F238E27FC236}">
                <a16:creationId xmlns:a16="http://schemas.microsoft.com/office/drawing/2014/main" id="{3BFEC4BA-AD08-41E5-B485-5D76779BD22C}"/>
              </a:ext>
            </a:extLst>
          </p:cNvPr>
          <p:cNvSpPr>
            <a:spLocks/>
          </p:cNvSpPr>
          <p:nvPr userDrawn="1"/>
        </p:nvSpPr>
        <p:spPr bwMode="auto">
          <a:xfrm>
            <a:off x="16129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5">
            <a:extLst>
              <a:ext uri="{FF2B5EF4-FFF2-40B4-BE49-F238E27FC236}">
                <a16:creationId xmlns:a16="http://schemas.microsoft.com/office/drawing/2014/main" id="{DCADCEEA-F24D-44AB-922F-8772E0343F65}"/>
              </a:ext>
            </a:extLst>
          </p:cNvPr>
          <p:cNvSpPr>
            <a:spLocks/>
          </p:cNvSpPr>
          <p:nvPr userDrawn="1"/>
        </p:nvSpPr>
        <p:spPr bwMode="auto">
          <a:xfrm>
            <a:off x="20161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id="{A787DE99-F548-4F27-BD73-008223ADC626}"/>
              </a:ext>
            </a:extLst>
          </p:cNvPr>
          <p:cNvSpPr>
            <a:spLocks/>
          </p:cNvSpPr>
          <p:nvPr userDrawn="1"/>
        </p:nvSpPr>
        <p:spPr bwMode="auto">
          <a:xfrm>
            <a:off x="24193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a16="http://schemas.microsoft.com/office/drawing/2014/main" id="{7684DD24-7DDA-4D86-9D3A-4AF92794D2AB}"/>
              </a:ext>
            </a:extLst>
          </p:cNvPr>
          <p:cNvSpPr>
            <a:spLocks/>
          </p:cNvSpPr>
          <p:nvPr userDrawn="1"/>
        </p:nvSpPr>
        <p:spPr bwMode="auto">
          <a:xfrm>
            <a:off x="28225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
            <a:extLst>
              <a:ext uri="{FF2B5EF4-FFF2-40B4-BE49-F238E27FC236}">
                <a16:creationId xmlns:a16="http://schemas.microsoft.com/office/drawing/2014/main" id="{1B9B85DC-2B9F-4D61-8259-DFBAE7153C86}"/>
              </a:ext>
            </a:extLst>
          </p:cNvPr>
          <p:cNvSpPr>
            <a:spLocks/>
          </p:cNvSpPr>
          <p:nvPr userDrawn="1"/>
        </p:nvSpPr>
        <p:spPr bwMode="auto">
          <a:xfrm>
            <a:off x="32258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
            <a:extLst>
              <a:ext uri="{FF2B5EF4-FFF2-40B4-BE49-F238E27FC236}">
                <a16:creationId xmlns:a16="http://schemas.microsoft.com/office/drawing/2014/main" id="{A3C2DDF8-77DE-44E7-82EB-BD2B109B8FDF}"/>
              </a:ext>
            </a:extLst>
          </p:cNvPr>
          <p:cNvSpPr>
            <a:spLocks/>
          </p:cNvSpPr>
          <p:nvPr userDrawn="1"/>
        </p:nvSpPr>
        <p:spPr bwMode="auto">
          <a:xfrm>
            <a:off x="36290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
            <a:extLst>
              <a:ext uri="{FF2B5EF4-FFF2-40B4-BE49-F238E27FC236}">
                <a16:creationId xmlns:a16="http://schemas.microsoft.com/office/drawing/2014/main" id="{FA74D4D0-7595-4C86-991E-ACC5FA41CC6C}"/>
              </a:ext>
            </a:extLst>
          </p:cNvPr>
          <p:cNvSpPr>
            <a:spLocks/>
          </p:cNvSpPr>
          <p:nvPr userDrawn="1"/>
        </p:nvSpPr>
        <p:spPr bwMode="auto">
          <a:xfrm>
            <a:off x="40322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
            <a:extLst>
              <a:ext uri="{FF2B5EF4-FFF2-40B4-BE49-F238E27FC236}">
                <a16:creationId xmlns:a16="http://schemas.microsoft.com/office/drawing/2014/main" id="{23157884-97DA-4B49-BAA8-4F244EF86883}"/>
              </a:ext>
            </a:extLst>
          </p:cNvPr>
          <p:cNvSpPr>
            <a:spLocks/>
          </p:cNvSpPr>
          <p:nvPr userDrawn="1"/>
        </p:nvSpPr>
        <p:spPr bwMode="auto">
          <a:xfrm>
            <a:off x="44354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
            <a:extLst>
              <a:ext uri="{FF2B5EF4-FFF2-40B4-BE49-F238E27FC236}">
                <a16:creationId xmlns:a16="http://schemas.microsoft.com/office/drawing/2014/main" id="{07CDB3B0-5CB6-43DA-A0C1-5990C23AB10D}"/>
              </a:ext>
            </a:extLst>
          </p:cNvPr>
          <p:cNvSpPr>
            <a:spLocks/>
          </p:cNvSpPr>
          <p:nvPr userDrawn="1"/>
        </p:nvSpPr>
        <p:spPr bwMode="auto">
          <a:xfrm>
            <a:off x="48387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5">
            <a:extLst>
              <a:ext uri="{FF2B5EF4-FFF2-40B4-BE49-F238E27FC236}">
                <a16:creationId xmlns:a16="http://schemas.microsoft.com/office/drawing/2014/main" id="{A932886D-EB20-4026-9D6E-687F61B1AA23}"/>
              </a:ext>
            </a:extLst>
          </p:cNvPr>
          <p:cNvSpPr>
            <a:spLocks/>
          </p:cNvSpPr>
          <p:nvPr userDrawn="1"/>
        </p:nvSpPr>
        <p:spPr bwMode="auto">
          <a:xfrm>
            <a:off x="52419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5">
            <a:extLst>
              <a:ext uri="{FF2B5EF4-FFF2-40B4-BE49-F238E27FC236}">
                <a16:creationId xmlns:a16="http://schemas.microsoft.com/office/drawing/2014/main" id="{3E812D95-DE21-4AE5-8F40-2DB182F3DEB9}"/>
              </a:ext>
            </a:extLst>
          </p:cNvPr>
          <p:cNvSpPr>
            <a:spLocks/>
          </p:cNvSpPr>
          <p:nvPr userDrawn="1"/>
        </p:nvSpPr>
        <p:spPr bwMode="auto">
          <a:xfrm>
            <a:off x="56451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5">
            <a:extLst>
              <a:ext uri="{FF2B5EF4-FFF2-40B4-BE49-F238E27FC236}">
                <a16:creationId xmlns:a16="http://schemas.microsoft.com/office/drawing/2014/main" id="{210B2D4F-6E86-4287-8EA1-EA3A728A112A}"/>
              </a:ext>
            </a:extLst>
          </p:cNvPr>
          <p:cNvSpPr>
            <a:spLocks/>
          </p:cNvSpPr>
          <p:nvPr userDrawn="1"/>
        </p:nvSpPr>
        <p:spPr bwMode="auto">
          <a:xfrm>
            <a:off x="60483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5">
            <a:extLst>
              <a:ext uri="{FF2B5EF4-FFF2-40B4-BE49-F238E27FC236}">
                <a16:creationId xmlns:a16="http://schemas.microsoft.com/office/drawing/2014/main" id="{1E976474-73A7-4C5B-9BBB-2F877FE899E6}"/>
              </a:ext>
            </a:extLst>
          </p:cNvPr>
          <p:cNvSpPr>
            <a:spLocks/>
          </p:cNvSpPr>
          <p:nvPr userDrawn="1"/>
        </p:nvSpPr>
        <p:spPr bwMode="auto">
          <a:xfrm>
            <a:off x="64516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
            <a:extLst>
              <a:ext uri="{FF2B5EF4-FFF2-40B4-BE49-F238E27FC236}">
                <a16:creationId xmlns:a16="http://schemas.microsoft.com/office/drawing/2014/main" id="{465A6564-AC40-4493-A583-1FFB6C3E9DD9}"/>
              </a:ext>
            </a:extLst>
          </p:cNvPr>
          <p:cNvSpPr>
            <a:spLocks/>
          </p:cNvSpPr>
          <p:nvPr userDrawn="1"/>
        </p:nvSpPr>
        <p:spPr bwMode="auto">
          <a:xfrm>
            <a:off x="68548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a:extLst>
              <a:ext uri="{FF2B5EF4-FFF2-40B4-BE49-F238E27FC236}">
                <a16:creationId xmlns:a16="http://schemas.microsoft.com/office/drawing/2014/main" id="{6954C064-7CB0-4288-BE96-E91AC7F876F2}"/>
              </a:ext>
            </a:extLst>
          </p:cNvPr>
          <p:cNvSpPr>
            <a:spLocks/>
          </p:cNvSpPr>
          <p:nvPr userDrawn="1"/>
        </p:nvSpPr>
        <p:spPr bwMode="auto">
          <a:xfrm>
            <a:off x="72580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
            <a:extLst>
              <a:ext uri="{FF2B5EF4-FFF2-40B4-BE49-F238E27FC236}">
                <a16:creationId xmlns:a16="http://schemas.microsoft.com/office/drawing/2014/main" id="{90BB86D8-7370-4CF9-8DCC-597757CFC2FB}"/>
              </a:ext>
            </a:extLst>
          </p:cNvPr>
          <p:cNvSpPr>
            <a:spLocks/>
          </p:cNvSpPr>
          <p:nvPr userDrawn="1"/>
        </p:nvSpPr>
        <p:spPr bwMode="auto">
          <a:xfrm>
            <a:off x="76612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
            <a:extLst>
              <a:ext uri="{FF2B5EF4-FFF2-40B4-BE49-F238E27FC236}">
                <a16:creationId xmlns:a16="http://schemas.microsoft.com/office/drawing/2014/main" id="{D8B61089-5F8D-4533-AFA2-5E4CFABC7955}"/>
              </a:ext>
            </a:extLst>
          </p:cNvPr>
          <p:cNvSpPr>
            <a:spLocks/>
          </p:cNvSpPr>
          <p:nvPr userDrawn="1"/>
        </p:nvSpPr>
        <p:spPr bwMode="auto">
          <a:xfrm>
            <a:off x="80645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
            <a:extLst>
              <a:ext uri="{FF2B5EF4-FFF2-40B4-BE49-F238E27FC236}">
                <a16:creationId xmlns:a16="http://schemas.microsoft.com/office/drawing/2014/main" id="{C3DAA582-A4E2-4D0D-9142-F0A4E91DF0FF}"/>
              </a:ext>
            </a:extLst>
          </p:cNvPr>
          <p:cNvSpPr>
            <a:spLocks/>
          </p:cNvSpPr>
          <p:nvPr userDrawn="1"/>
        </p:nvSpPr>
        <p:spPr bwMode="auto">
          <a:xfrm>
            <a:off x="84677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
            <a:extLst>
              <a:ext uri="{FF2B5EF4-FFF2-40B4-BE49-F238E27FC236}">
                <a16:creationId xmlns:a16="http://schemas.microsoft.com/office/drawing/2014/main" id="{0330153D-7AC7-4FEE-B014-E16DDA9F990D}"/>
              </a:ext>
            </a:extLst>
          </p:cNvPr>
          <p:cNvSpPr>
            <a:spLocks/>
          </p:cNvSpPr>
          <p:nvPr userDrawn="1"/>
        </p:nvSpPr>
        <p:spPr bwMode="auto">
          <a:xfrm>
            <a:off x="88709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
            <a:extLst>
              <a:ext uri="{FF2B5EF4-FFF2-40B4-BE49-F238E27FC236}">
                <a16:creationId xmlns:a16="http://schemas.microsoft.com/office/drawing/2014/main" id="{9FE05360-0BAD-4CD0-912B-2EFB0A93B25F}"/>
              </a:ext>
            </a:extLst>
          </p:cNvPr>
          <p:cNvSpPr>
            <a:spLocks/>
          </p:cNvSpPr>
          <p:nvPr userDrawn="1"/>
        </p:nvSpPr>
        <p:spPr bwMode="auto">
          <a:xfrm>
            <a:off x="92741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a:extLst>
              <a:ext uri="{FF2B5EF4-FFF2-40B4-BE49-F238E27FC236}">
                <a16:creationId xmlns:a16="http://schemas.microsoft.com/office/drawing/2014/main" id="{2BB69768-4BF4-4369-941D-7F83EA731EC1}"/>
              </a:ext>
            </a:extLst>
          </p:cNvPr>
          <p:cNvSpPr>
            <a:spLocks/>
          </p:cNvSpPr>
          <p:nvPr userDrawn="1"/>
        </p:nvSpPr>
        <p:spPr bwMode="auto">
          <a:xfrm>
            <a:off x="104838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5">
            <a:extLst>
              <a:ext uri="{FF2B5EF4-FFF2-40B4-BE49-F238E27FC236}">
                <a16:creationId xmlns:a16="http://schemas.microsoft.com/office/drawing/2014/main" id="{51F585F2-FB0F-4846-9CD2-11F7FF96FD97}"/>
              </a:ext>
            </a:extLst>
          </p:cNvPr>
          <p:cNvSpPr>
            <a:spLocks/>
          </p:cNvSpPr>
          <p:nvPr userDrawn="1"/>
        </p:nvSpPr>
        <p:spPr bwMode="auto">
          <a:xfrm>
            <a:off x="96774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5">
            <a:extLst>
              <a:ext uri="{FF2B5EF4-FFF2-40B4-BE49-F238E27FC236}">
                <a16:creationId xmlns:a16="http://schemas.microsoft.com/office/drawing/2014/main" id="{CBE3430D-F606-4308-B49E-D9AAD7125090}"/>
              </a:ext>
            </a:extLst>
          </p:cNvPr>
          <p:cNvSpPr>
            <a:spLocks/>
          </p:cNvSpPr>
          <p:nvPr userDrawn="1"/>
        </p:nvSpPr>
        <p:spPr bwMode="auto">
          <a:xfrm>
            <a:off x="100806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5">
            <a:extLst>
              <a:ext uri="{FF2B5EF4-FFF2-40B4-BE49-F238E27FC236}">
                <a16:creationId xmlns:a16="http://schemas.microsoft.com/office/drawing/2014/main" id="{DBCBDCF3-6847-4191-A872-E8389FEBE08D}"/>
              </a:ext>
            </a:extLst>
          </p:cNvPr>
          <p:cNvSpPr>
            <a:spLocks/>
          </p:cNvSpPr>
          <p:nvPr userDrawn="1"/>
        </p:nvSpPr>
        <p:spPr bwMode="auto">
          <a:xfrm>
            <a:off x="108870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5">
            <a:extLst>
              <a:ext uri="{FF2B5EF4-FFF2-40B4-BE49-F238E27FC236}">
                <a16:creationId xmlns:a16="http://schemas.microsoft.com/office/drawing/2014/main" id="{1F7B483D-EB1A-45B5-B1AD-0EAE7F64763C}"/>
              </a:ext>
            </a:extLst>
          </p:cNvPr>
          <p:cNvSpPr>
            <a:spLocks/>
          </p:cNvSpPr>
          <p:nvPr userDrawn="1"/>
        </p:nvSpPr>
        <p:spPr bwMode="auto">
          <a:xfrm>
            <a:off x="112903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5">
            <a:extLst>
              <a:ext uri="{FF2B5EF4-FFF2-40B4-BE49-F238E27FC236}">
                <a16:creationId xmlns:a16="http://schemas.microsoft.com/office/drawing/2014/main" id="{B3466B6D-9C19-4F9A-8173-BC98E52B1023}"/>
              </a:ext>
            </a:extLst>
          </p:cNvPr>
          <p:cNvSpPr>
            <a:spLocks/>
          </p:cNvSpPr>
          <p:nvPr userDrawn="1"/>
        </p:nvSpPr>
        <p:spPr bwMode="auto">
          <a:xfrm>
            <a:off x="116935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5">
            <a:extLst>
              <a:ext uri="{FF2B5EF4-FFF2-40B4-BE49-F238E27FC236}">
                <a16:creationId xmlns:a16="http://schemas.microsoft.com/office/drawing/2014/main" id="{9C4E25A9-A7F7-4238-B98D-A72344849620}"/>
              </a:ext>
            </a:extLst>
          </p:cNvPr>
          <p:cNvSpPr>
            <a:spLocks/>
          </p:cNvSpPr>
          <p:nvPr userDrawn="1"/>
        </p:nvSpPr>
        <p:spPr bwMode="auto">
          <a:xfrm>
            <a:off x="12096738"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
            <a:extLst>
              <a:ext uri="{FF2B5EF4-FFF2-40B4-BE49-F238E27FC236}">
                <a16:creationId xmlns:a16="http://schemas.microsoft.com/office/drawing/2014/main" id="{582162BB-6F36-41B5-B5AD-B7FD4177E530}"/>
              </a:ext>
            </a:extLst>
          </p:cNvPr>
          <p:cNvSpPr>
            <a:spLocks/>
          </p:cNvSpPr>
          <p:nvPr userDrawn="1"/>
        </p:nvSpPr>
        <p:spPr bwMode="auto">
          <a:xfrm>
            <a:off x="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
            <a:extLst>
              <a:ext uri="{FF2B5EF4-FFF2-40B4-BE49-F238E27FC236}">
                <a16:creationId xmlns:a16="http://schemas.microsoft.com/office/drawing/2014/main" id="{652516D9-F1FA-4063-ADA2-9B081A2D5A2E}"/>
              </a:ext>
            </a:extLst>
          </p:cNvPr>
          <p:cNvSpPr>
            <a:spLocks/>
          </p:cNvSpPr>
          <p:nvPr userDrawn="1"/>
        </p:nvSpPr>
        <p:spPr bwMode="auto">
          <a:xfrm>
            <a:off x="4032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
            <a:extLst>
              <a:ext uri="{FF2B5EF4-FFF2-40B4-BE49-F238E27FC236}">
                <a16:creationId xmlns:a16="http://schemas.microsoft.com/office/drawing/2014/main" id="{1C6A6B49-4641-48E9-8819-769AAE00B198}"/>
              </a:ext>
            </a:extLst>
          </p:cNvPr>
          <p:cNvSpPr>
            <a:spLocks/>
          </p:cNvSpPr>
          <p:nvPr userDrawn="1"/>
        </p:nvSpPr>
        <p:spPr bwMode="auto">
          <a:xfrm>
            <a:off x="8064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
            <a:extLst>
              <a:ext uri="{FF2B5EF4-FFF2-40B4-BE49-F238E27FC236}">
                <a16:creationId xmlns:a16="http://schemas.microsoft.com/office/drawing/2014/main" id="{B1530B27-CB32-4FD6-ADCD-696B9A77D606}"/>
              </a:ext>
            </a:extLst>
          </p:cNvPr>
          <p:cNvSpPr>
            <a:spLocks/>
          </p:cNvSpPr>
          <p:nvPr userDrawn="1"/>
        </p:nvSpPr>
        <p:spPr bwMode="auto">
          <a:xfrm>
            <a:off x="12096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
            <a:extLst>
              <a:ext uri="{FF2B5EF4-FFF2-40B4-BE49-F238E27FC236}">
                <a16:creationId xmlns:a16="http://schemas.microsoft.com/office/drawing/2014/main" id="{BAFEEEB6-FF84-414F-A371-D3F809A1C86D}"/>
              </a:ext>
            </a:extLst>
          </p:cNvPr>
          <p:cNvSpPr>
            <a:spLocks/>
          </p:cNvSpPr>
          <p:nvPr userDrawn="1"/>
        </p:nvSpPr>
        <p:spPr bwMode="auto">
          <a:xfrm>
            <a:off x="16129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
            <a:extLst>
              <a:ext uri="{FF2B5EF4-FFF2-40B4-BE49-F238E27FC236}">
                <a16:creationId xmlns:a16="http://schemas.microsoft.com/office/drawing/2014/main" id="{0F8F801F-06E9-4E1C-A137-226729983354}"/>
              </a:ext>
            </a:extLst>
          </p:cNvPr>
          <p:cNvSpPr>
            <a:spLocks/>
          </p:cNvSpPr>
          <p:nvPr userDrawn="1"/>
        </p:nvSpPr>
        <p:spPr bwMode="auto">
          <a:xfrm>
            <a:off x="20161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
            <a:extLst>
              <a:ext uri="{FF2B5EF4-FFF2-40B4-BE49-F238E27FC236}">
                <a16:creationId xmlns:a16="http://schemas.microsoft.com/office/drawing/2014/main" id="{3062C679-537B-4565-B111-60C31A15ACF4}"/>
              </a:ext>
            </a:extLst>
          </p:cNvPr>
          <p:cNvSpPr>
            <a:spLocks/>
          </p:cNvSpPr>
          <p:nvPr userDrawn="1"/>
        </p:nvSpPr>
        <p:spPr bwMode="auto">
          <a:xfrm>
            <a:off x="24193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887EEB3A-4213-464A-87A3-D2DAF47421F5}"/>
              </a:ext>
            </a:extLst>
          </p:cNvPr>
          <p:cNvSpPr>
            <a:spLocks/>
          </p:cNvSpPr>
          <p:nvPr userDrawn="1"/>
        </p:nvSpPr>
        <p:spPr bwMode="auto">
          <a:xfrm>
            <a:off x="28225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ADC86261-F90C-45E0-A168-7581A8C02C38}"/>
              </a:ext>
            </a:extLst>
          </p:cNvPr>
          <p:cNvSpPr>
            <a:spLocks/>
          </p:cNvSpPr>
          <p:nvPr userDrawn="1"/>
        </p:nvSpPr>
        <p:spPr bwMode="auto">
          <a:xfrm>
            <a:off x="32258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
            <a:extLst>
              <a:ext uri="{FF2B5EF4-FFF2-40B4-BE49-F238E27FC236}">
                <a16:creationId xmlns:a16="http://schemas.microsoft.com/office/drawing/2014/main" id="{504DD272-AA18-4EE6-AA29-9F6F74F23909}"/>
              </a:ext>
            </a:extLst>
          </p:cNvPr>
          <p:cNvSpPr>
            <a:spLocks/>
          </p:cNvSpPr>
          <p:nvPr userDrawn="1"/>
        </p:nvSpPr>
        <p:spPr bwMode="auto">
          <a:xfrm>
            <a:off x="36290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5">
            <a:extLst>
              <a:ext uri="{FF2B5EF4-FFF2-40B4-BE49-F238E27FC236}">
                <a16:creationId xmlns:a16="http://schemas.microsoft.com/office/drawing/2014/main" id="{8BCD198C-85D1-4065-9D67-82D3B38E1C37}"/>
              </a:ext>
            </a:extLst>
          </p:cNvPr>
          <p:cNvSpPr>
            <a:spLocks/>
          </p:cNvSpPr>
          <p:nvPr userDrawn="1"/>
        </p:nvSpPr>
        <p:spPr bwMode="auto">
          <a:xfrm>
            <a:off x="40322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5">
            <a:extLst>
              <a:ext uri="{FF2B5EF4-FFF2-40B4-BE49-F238E27FC236}">
                <a16:creationId xmlns:a16="http://schemas.microsoft.com/office/drawing/2014/main" id="{2900C489-4586-4F04-BD13-FF483556032E}"/>
              </a:ext>
            </a:extLst>
          </p:cNvPr>
          <p:cNvSpPr>
            <a:spLocks/>
          </p:cNvSpPr>
          <p:nvPr userDrawn="1"/>
        </p:nvSpPr>
        <p:spPr bwMode="auto">
          <a:xfrm>
            <a:off x="44354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5">
            <a:extLst>
              <a:ext uri="{FF2B5EF4-FFF2-40B4-BE49-F238E27FC236}">
                <a16:creationId xmlns:a16="http://schemas.microsoft.com/office/drawing/2014/main" id="{FFF75EF5-F4A4-47DF-B2E8-27AF735DAE67}"/>
              </a:ext>
            </a:extLst>
          </p:cNvPr>
          <p:cNvSpPr>
            <a:spLocks/>
          </p:cNvSpPr>
          <p:nvPr userDrawn="1"/>
        </p:nvSpPr>
        <p:spPr bwMode="auto">
          <a:xfrm>
            <a:off x="48387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5">
            <a:extLst>
              <a:ext uri="{FF2B5EF4-FFF2-40B4-BE49-F238E27FC236}">
                <a16:creationId xmlns:a16="http://schemas.microsoft.com/office/drawing/2014/main" id="{0C8AD0A5-DBDC-4519-871E-FE913951AE59}"/>
              </a:ext>
            </a:extLst>
          </p:cNvPr>
          <p:cNvSpPr>
            <a:spLocks/>
          </p:cNvSpPr>
          <p:nvPr userDrawn="1"/>
        </p:nvSpPr>
        <p:spPr bwMode="auto">
          <a:xfrm>
            <a:off x="52419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5">
            <a:extLst>
              <a:ext uri="{FF2B5EF4-FFF2-40B4-BE49-F238E27FC236}">
                <a16:creationId xmlns:a16="http://schemas.microsoft.com/office/drawing/2014/main" id="{5417658F-66B2-4FE7-A854-CC3AE0F7EB74}"/>
              </a:ext>
            </a:extLst>
          </p:cNvPr>
          <p:cNvSpPr>
            <a:spLocks/>
          </p:cNvSpPr>
          <p:nvPr userDrawn="1"/>
        </p:nvSpPr>
        <p:spPr bwMode="auto">
          <a:xfrm>
            <a:off x="56451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5">
            <a:extLst>
              <a:ext uri="{FF2B5EF4-FFF2-40B4-BE49-F238E27FC236}">
                <a16:creationId xmlns:a16="http://schemas.microsoft.com/office/drawing/2014/main" id="{A81C42B8-9501-457C-9DBC-BA397001DE6B}"/>
              </a:ext>
            </a:extLst>
          </p:cNvPr>
          <p:cNvSpPr>
            <a:spLocks/>
          </p:cNvSpPr>
          <p:nvPr userDrawn="1"/>
        </p:nvSpPr>
        <p:spPr bwMode="auto">
          <a:xfrm>
            <a:off x="60483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5">
            <a:extLst>
              <a:ext uri="{FF2B5EF4-FFF2-40B4-BE49-F238E27FC236}">
                <a16:creationId xmlns:a16="http://schemas.microsoft.com/office/drawing/2014/main" id="{1E20BB75-9E81-42DF-B4BF-5B6987919CEC}"/>
              </a:ext>
            </a:extLst>
          </p:cNvPr>
          <p:cNvSpPr>
            <a:spLocks/>
          </p:cNvSpPr>
          <p:nvPr userDrawn="1"/>
        </p:nvSpPr>
        <p:spPr bwMode="auto">
          <a:xfrm>
            <a:off x="64516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
            <a:extLst>
              <a:ext uri="{FF2B5EF4-FFF2-40B4-BE49-F238E27FC236}">
                <a16:creationId xmlns:a16="http://schemas.microsoft.com/office/drawing/2014/main" id="{D01EE500-D7A1-4352-BAD2-B850ACC4BC6A}"/>
              </a:ext>
            </a:extLst>
          </p:cNvPr>
          <p:cNvSpPr>
            <a:spLocks/>
          </p:cNvSpPr>
          <p:nvPr userDrawn="1"/>
        </p:nvSpPr>
        <p:spPr bwMode="auto">
          <a:xfrm>
            <a:off x="68548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
            <a:extLst>
              <a:ext uri="{FF2B5EF4-FFF2-40B4-BE49-F238E27FC236}">
                <a16:creationId xmlns:a16="http://schemas.microsoft.com/office/drawing/2014/main" id="{1587723F-EB9C-433F-ACA5-343CDE53B4CA}"/>
              </a:ext>
            </a:extLst>
          </p:cNvPr>
          <p:cNvSpPr>
            <a:spLocks/>
          </p:cNvSpPr>
          <p:nvPr userDrawn="1"/>
        </p:nvSpPr>
        <p:spPr bwMode="auto">
          <a:xfrm>
            <a:off x="72580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5">
            <a:extLst>
              <a:ext uri="{FF2B5EF4-FFF2-40B4-BE49-F238E27FC236}">
                <a16:creationId xmlns:a16="http://schemas.microsoft.com/office/drawing/2014/main" id="{3B89FD7D-E9C3-4C00-9808-59AAFB03163F}"/>
              </a:ext>
            </a:extLst>
          </p:cNvPr>
          <p:cNvSpPr>
            <a:spLocks/>
          </p:cNvSpPr>
          <p:nvPr userDrawn="1"/>
        </p:nvSpPr>
        <p:spPr bwMode="auto">
          <a:xfrm>
            <a:off x="76612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5">
            <a:extLst>
              <a:ext uri="{FF2B5EF4-FFF2-40B4-BE49-F238E27FC236}">
                <a16:creationId xmlns:a16="http://schemas.microsoft.com/office/drawing/2014/main" id="{6E04DD36-8E16-472A-941F-022D2E9A88A8}"/>
              </a:ext>
            </a:extLst>
          </p:cNvPr>
          <p:cNvSpPr>
            <a:spLocks/>
          </p:cNvSpPr>
          <p:nvPr userDrawn="1"/>
        </p:nvSpPr>
        <p:spPr bwMode="auto">
          <a:xfrm>
            <a:off x="80645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5">
            <a:extLst>
              <a:ext uri="{FF2B5EF4-FFF2-40B4-BE49-F238E27FC236}">
                <a16:creationId xmlns:a16="http://schemas.microsoft.com/office/drawing/2014/main" id="{12E1B3B0-875B-4233-B21E-CFCC3D054FB2}"/>
              </a:ext>
            </a:extLst>
          </p:cNvPr>
          <p:cNvSpPr>
            <a:spLocks/>
          </p:cNvSpPr>
          <p:nvPr userDrawn="1"/>
        </p:nvSpPr>
        <p:spPr bwMode="auto">
          <a:xfrm>
            <a:off x="84677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
            <a:extLst>
              <a:ext uri="{FF2B5EF4-FFF2-40B4-BE49-F238E27FC236}">
                <a16:creationId xmlns:a16="http://schemas.microsoft.com/office/drawing/2014/main" id="{EEFA6ADA-AE04-43D9-AEBA-6D4B6101D19D}"/>
              </a:ext>
            </a:extLst>
          </p:cNvPr>
          <p:cNvSpPr>
            <a:spLocks/>
          </p:cNvSpPr>
          <p:nvPr userDrawn="1"/>
        </p:nvSpPr>
        <p:spPr bwMode="auto">
          <a:xfrm>
            <a:off x="88709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5">
            <a:extLst>
              <a:ext uri="{FF2B5EF4-FFF2-40B4-BE49-F238E27FC236}">
                <a16:creationId xmlns:a16="http://schemas.microsoft.com/office/drawing/2014/main" id="{EF5B0E26-2791-4B14-B592-172C2FAC6FE5}"/>
              </a:ext>
            </a:extLst>
          </p:cNvPr>
          <p:cNvSpPr>
            <a:spLocks/>
          </p:cNvSpPr>
          <p:nvPr userDrawn="1"/>
        </p:nvSpPr>
        <p:spPr bwMode="auto">
          <a:xfrm>
            <a:off x="92741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5">
            <a:extLst>
              <a:ext uri="{FF2B5EF4-FFF2-40B4-BE49-F238E27FC236}">
                <a16:creationId xmlns:a16="http://schemas.microsoft.com/office/drawing/2014/main" id="{7CDA8C23-F3D0-475C-8B0B-D2483AECFAB8}"/>
              </a:ext>
            </a:extLst>
          </p:cNvPr>
          <p:cNvSpPr>
            <a:spLocks/>
          </p:cNvSpPr>
          <p:nvPr userDrawn="1"/>
        </p:nvSpPr>
        <p:spPr bwMode="auto">
          <a:xfrm>
            <a:off x="104838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5">
            <a:extLst>
              <a:ext uri="{FF2B5EF4-FFF2-40B4-BE49-F238E27FC236}">
                <a16:creationId xmlns:a16="http://schemas.microsoft.com/office/drawing/2014/main" id="{A6895141-163A-4201-B333-6467D533F440}"/>
              </a:ext>
            </a:extLst>
          </p:cNvPr>
          <p:cNvSpPr>
            <a:spLocks/>
          </p:cNvSpPr>
          <p:nvPr userDrawn="1"/>
        </p:nvSpPr>
        <p:spPr bwMode="auto">
          <a:xfrm>
            <a:off x="96774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5">
            <a:extLst>
              <a:ext uri="{FF2B5EF4-FFF2-40B4-BE49-F238E27FC236}">
                <a16:creationId xmlns:a16="http://schemas.microsoft.com/office/drawing/2014/main" id="{96857859-9A05-4D31-8334-CDC677051A05}"/>
              </a:ext>
            </a:extLst>
          </p:cNvPr>
          <p:cNvSpPr>
            <a:spLocks/>
          </p:cNvSpPr>
          <p:nvPr userDrawn="1"/>
        </p:nvSpPr>
        <p:spPr bwMode="auto">
          <a:xfrm>
            <a:off x="100806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5">
            <a:extLst>
              <a:ext uri="{FF2B5EF4-FFF2-40B4-BE49-F238E27FC236}">
                <a16:creationId xmlns:a16="http://schemas.microsoft.com/office/drawing/2014/main" id="{EBBC59FD-BB44-465C-9882-47450B890D91}"/>
              </a:ext>
            </a:extLst>
          </p:cNvPr>
          <p:cNvSpPr>
            <a:spLocks/>
          </p:cNvSpPr>
          <p:nvPr userDrawn="1"/>
        </p:nvSpPr>
        <p:spPr bwMode="auto">
          <a:xfrm>
            <a:off x="108870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5">
            <a:extLst>
              <a:ext uri="{FF2B5EF4-FFF2-40B4-BE49-F238E27FC236}">
                <a16:creationId xmlns:a16="http://schemas.microsoft.com/office/drawing/2014/main" id="{B55E93B0-6435-4CBB-9B59-5C2C61984C86}"/>
              </a:ext>
            </a:extLst>
          </p:cNvPr>
          <p:cNvSpPr>
            <a:spLocks/>
          </p:cNvSpPr>
          <p:nvPr userDrawn="1"/>
        </p:nvSpPr>
        <p:spPr bwMode="auto">
          <a:xfrm>
            <a:off x="112903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5">
            <a:extLst>
              <a:ext uri="{FF2B5EF4-FFF2-40B4-BE49-F238E27FC236}">
                <a16:creationId xmlns:a16="http://schemas.microsoft.com/office/drawing/2014/main" id="{CB08B145-8F37-4A8A-A4CE-4438007E168A}"/>
              </a:ext>
            </a:extLst>
          </p:cNvPr>
          <p:cNvSpPr>
            <a:spLocks/>
          </p:cNvSpPr>
          <p:nvPr userDrawn="1"/>
        </p:nvSpPr>
        <p:spPr bwMode="auto">
          <a:xfrm>
            <a:off x="116935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5">
            <a:extLst>
              <a:ext uri="{FF2B5EF4-FFF2-40B4-BE49-F238E27FC236}">
                <a16:creationId xmlns:a16="http://schemas.microsoft.com/office/drawing/2014/main" id="{3B0D020A-90FC-400F-B7B5-63FC994068E4}"/>
              </a:ext>
            </a:extLst>
          </p:cNvPr>
          <p:cNvSpPr>
            <a:spLocks/>
          </p:cNvSpPr>
          <p:nvPr userDrawn="1"/>
        </p:nvSpPr>
        <p:spPr bwMode="auto">
          <a:xfrm>
            <a:off x="12096738"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00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Pattern Black">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Insert Text Here</a:t>
            </a:r>
          </a:p>
        </p:txBody>
      </p:sp>
      <p:pic>
        <p:nvPicPr>
          <p:cNvPr id="3" name="Picture 2">
            <a:extLst>
              <a:ext uri="{FF2B5EF4-FFF2-40B4-BE49-F238E27FC236}">
                <a16:creationId xmlns:a16="http://schemas.microsoft.com/office/drawing/2014/main" id="{9C8B4846-4E60-4E5B-9695-28F923D1D7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91440" tIns="0" rIns="9144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800" kern="1200" dirty="0">
                <a:solidFill>
                  <a:schemeClr val="bg2"/>
                </a:solidFill>
                <a:latin typeface="+mn-lt"/>
                <a:ea typeface="+mn-ea"/>
                <a:cs typeface="+mn-cs"/>
              </a:defRPr>
            </a:lvl1pPr>
          </a:lstStyle>
          <a:p>
            <a:pPr lvl="0"/>
            <a:r>
              <a:rPr lang="en-US"/>
              <a:t>Insert content here</a:t>
            </a:r>
          </a:p>
        </p:txBody>
      </p:sp>
      <p:pic>
        <p:nvPicPr>
          <p:cNvPr id="3" name="Picture 2">
            <a:extLst>
              <a:ext uri="{FF2B5EF4-FFF2-40B4-BE49-F238E27FC236}">
                <a16:creationId xmlns:a16="http://schemas.microsoft.com/office/drawing/2014/main" id="{8D8AAE41-A985-425A-934D-615BBE3602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Tree>
    <p:extLst>
      <p:ext uri="{BB962C8B-B14F-4D97-AF65-F5344CB8AC3E}">
        <p14:creationId xmlns:p14="http://schemas.microsoft.com/office/powerpoint/2010/main" val="249900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12/14/2023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88" r:id="rId2"/>
    <p:sldLayoutId id="2147483702" r:id="rId3"/>
    <p:sldLayoutId id="2147483699" r:id="rId4"/>
    <p:sldLayoutId id="2147483701" r:id="rId5"/>
    <p:sldLayoutId id="2147483700" r:id="rId6"/>
    <p:sldLayoutId id="2147483703" r:id="rId7"/>
    <p:sldLayoutId id="2147483690" r:id="rId8"/>
    <p:sldLayoutId id="2147483704" r:id="rId9"/>
    <p:sldLayoutId id="2147483691"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guides.loc.gov/latinx-civil-rights/california-proposition-187" TargetMode="External"/><Relationship Id="rId2" Type="http://schemas.openxmlformats.org/officeDocument/2006/relationships/hyperlink" Target="https://www.history.com/this-day-in-history/police-brutality-caught-on-video"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ctrTitle" idx="4294967295"/>
          </p:nvPr>
        </p:nvSpPr>
        <p:spPr>
          <a:xfrm>
            <a:off x="3880216" y="488210"/>
            <a:ext cx="7528560" cy="2235200"/>
          </a:xfrm>
        </p:spPr>
        <p:txBody>
          <a:bodyPr anchor="ctr">
            <a:noAutofit/>
          </a:bodyPr>
          <a:lstStyle/>
          <a:p>
            <a:pPr eaLnBrk="1" hangingPunct="1"/>
            <a:r>
              <a:rPr lang="en-US" altLang="en-US" b="1" dirty="0">
                <a:latin typeface="+mn-lt"/>
              </a:rPr>
              <a:t>ARRIVAL: COMING TO AMERICA </a:t>
            </a:r>
            <a:r>
              <a:rPr lang="en-US" altLang="en-US" sz="1800" b="1" dirty="0">
                <a:latin typeface="+mn-lt"/>
              </a:rPr>
              <a:t>by Mario Delgado</a:t>
            </a:r>
            <a:endParaRPr lang="en-US" altLang="en-US" b="1" dirty="0">
              <a:latin typeface="+mn-lt"/>
            </a:endParaRPr>
          </a:p>
        </p:txBody>
      </p:sp>
      <p:pic>
        <p:nvPicPr>
          <p:cNvPr id="4" name="Picture 3" descr="A flag with a green and red flag&#10;&#10;Description automatically generated">
            <a:extLst>
              <a:ext uri="{FF2B5EF4-FFF2-40B4-BE49-F238E27FC236}">
                <a16:creationId xmlns:a16="http://schemas.microsoft.com/office/drawing/2014/main" id="{B6280369-F345-10E4-4185-BB7926B7922A}"/>
              </a:ext>
            </a:extLst>
          </p:cNvPr>
          <p:cNvPicPr>
            <a:picLocks noChangeAspect="1"/>
          </p:cNvPicPr>
          <p:nvPr/>
        </p:nvPicPr>
        <p:blipFill>
          <a:blip r:embed="rId3"/>
          <a:stretch>
            <a:fillRect/>
          </a:stretch>
        </p:blipFill>
        <p:spPr>
          <a:xfrm>
            <a:off x="4622832" y="2723410"/>
            <a:ext cx="5525325" cy="3609807"/>
          </a:xfrm>
          <a:prstGeom prst="rect">
            <a:avLst/>
          </a:prstGeom>
          <a:ln>
            <a:noFill/>
          </a:ln>
          <a:effectLst>
            <a:softEdge rad="112500"/>
          </a:effectLst>
        </p:spPr>
      </p:pic>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p:txBody>
          <a:bodyPr/>
          <a:lstStyle/>
          <a:p>
            <a:r>
              <a:rPr lang="en-US" dirty="0"/>
              <a:t>A Conversation with my Mother </a:t>
            </a: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762000" y="1905000"/>
            <a:ext cx="6477000" cy="4551898"/>
          </a:xfrm>
        </p:spPr>
        <p:txBody>
          <a:bodyPr>
            <a:normAutofit fontScale="92500" lnSpcReduction="10000"/>
          </a:bodyPr>
          <a:lstStyle/>
          <a:p>
            <a:pPr marL="457200" indent="-457200">
              <a:lnSpc>
                <a:spcPct val="150000"/>
              </a:lnSpc>
              <a:buAutoNum type="arabicPeriod"/>
            </a:pPr>
            <a:r>
              <a:rPr lang="en-US" altLang="en-US" dirty="0"/>
              <a:t>How did you Initially arrive to the United States?</a:t>
            </a:r>
          </a:p>
          <a:p>
            <a:pPr marL="457200" indent="-457200">
              <a:lnSpc>
                <a:spcPct val="150000"/>
              </a:lnSpc>
              <a:buAutoNum type="arabicPeriod"/>
            </a:pPr>
            <a:r>
              <a:rPr lang="en-US" altLang="en-US" dirty="0"/>
              <a:t>What was your reason(s) for coming to the United States?</a:t>
            </a:r>
          </a:p>
          <a:p>
            <a:pPr marL="457200" indent="-457200">
              <a:lnSpc>
                <a:spcPct val="150000"/>
              </a:lnSpc>
              <a:buAutoNum type="arabicPeriod"/>
            </a:pPr>
            <a:r>
              <a:rPr lang="en-US" altLang="en-US" dirty="0"/>
              <a:t>Could you describe your living arrangement when you arrived?</a:t>
            </a:r>
          </a:p>
          <a:p>
            <a:pPr marL="457200" indent="-457200">
              <a:lnSpc>
                <a:spcPct val="150000"/>
              </a:lnSpc>
              <a:buAutoNum type="arabicPeriod"/>
            </a:pPr>
            <a:r>
              <a:rPr lang="en-US" altLang="en-US" dirty="0"/>
              <a:t>What was the biggest obstacle(s) you faced?</a:t>
            </a:r>
          </a:p>
          <a:p>
            <a:pPr marL="457200" indent="-457200">
              <a:lnSpc>
                <a:spcPct val="150000"/>
              </a:lnSpc>
              <a:buAutoNum type="arabicPeriod"/>
            </a:pPr>
            <a:r>
              <a:rPr lang="en-US" altLang="en-US" dirty="0"/>
              <a:t>Could you describe your experience becoming a U.S Citizen?</a:t>
            </a:r>
          </a:p>
          <a:p>
            <a:pPr marL="457200" indent="-457200">
              <a:lnSpc>
                <a:spcPct val="150000"/>
              </a:lnSpc>
              <a:buAutoNum type="arabicPeriod"/>
            </a:pPr>
            <a:r>
              <a:rPr lang="en-US" altLang="en-US" dirty="0"/>
              <a:t>What are your plans for the future?</a:t>
            </a:r>
          </a:p>
          <a:p>
            <a:endParaRPr lang="en-US" altLang="en-US" dirty="0"/>
          </a:p>
        </p:txBody>
      </p:sp>
      <p:pic>
        <p:nvPicPr>
          <p:cNvPr id="3" name="New Recording 2">
            <a:hlinkClick r:id="" action="ppaction://media"/>
            <a:extLst>
              <a:ext uri="{FF2B5EF4-FFF2-40B4-BE49-F238E27FC236}">
                <a16:creationId xmlns:a16="http://schemas.microsoft.com/office/drawing/2014/main" id="{E68F6E8A-E52F-8FB5-87A3-F4C6F239F8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88753" y="335654"/>
            <a:ext cx="2541247" cy="2203723"/>
          </a:xfrm>
          <a:prstGeom prst="rect">
            <a:avLst/>
          </a:prstGeom>
        </p:spPr>
      </p:pic>
    </p:spTree>
    <p:extLst>
      <p:ext uri="{BB962C8B-B14F-4D97-AF65-F5344CB8AC3E}">
        <p14:creationId xmlns:p14="http://schemas.microsoft.com/office/powerpoint/2010/main" val="4616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4448014" y="909876"/>
            <a:ext cx="9141397" cy="615553"/>
          </a:xfrm>
        </p:spPr>
        <p:txBody>
          <a:bodyPr/>
          <a:lstStyle/>
          <a:p>
            <a:r>
              <a:rPr lang="en-US" dirty="0"/>
              <a:t>1990’s California </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6992699" y="1948008"/>
            <a:ext cx="4686937" cy="4014049"/>
          </a:xfrm>
        </p:spPr>
        <p:txBody>
          <a:bodyPr/>
          <a:lstStyle/>
          <a:p>
            <a:pPr>
              <a:lnSpc>
                <a:spcPct val="150000"/>
              </a:lnSpc>
            </a:pPr>
            <a:r>
              <a:rPr lang="en-US" sz="3600" dirty="0"/>
              <a:t>RODNEY KING</a:t>
            </a:r>
          </a:p>
          <a:p>
            <a:pPr marL="457200" indent="-457200">
              <a:lnSpc>
                <a:spcPct val="150000"/>
              </a:lnSpc>
              <a:buFont typeface="Arial" panose="020B0604020202020204" pitchFamily="34" charset="0"/>
              <a:buChar char="•"/>
            </a:pPr>
            <a:r>
              <a:rPr lang="en-US" sz="2800" dirty="0"/>
              <a:t>Victim of Police Brutality</a:t>
            </a:r>
          </a:p>
          <a:p>
            <a:pPr marL="285750" indent="-285750" algn="l">
              <a:lnSpc>
                <a:spcPct val="150000"/>
              </a:lnSpc>
              <a:buFont typeface="Arial" panose="020B0604020202020204" pitchFamily="34" charset="0"/>
              <a:buChar char="•"/>
            </a:pPr>
            <a:r>
              <a:rPr lang="en-US" sz="2800" dirty="0"/>
              <a:t>Video Footage of LAPD beating King</a:t>
            </a:r>
          </a:p>
          <a:p>
            <a:pPr marL="285750" indent="-285750" algn="l">
              <a:lnSpc>
                <a:spcPct val="150000"/>
              </a:lnSpc>
              <a:buFont typeface="Arial" panose="020B0604020202020204" pitchFamily="34" charset="0"/>
              <a:buChar char="•"/>
            </a:pPr>
            <a:r>
              <a:rPr lang="en-US" sz="2800" dirty="0"/>
              <a:t>Riots break out in Los Angeles in 1992</a:t>
            </a:r>
          </a:p>
          <a:p>
            <a:pPr marL="285750" indent="-285750" algn="l">
              <a:buFont typeface="Arial" panose="020B0604020202020204" pitchFamily="34" charset="0"/>
              <a:buChar char="•"/>
            </a:pPr>
            <a:endParaRPr lang="en-US" dirty="0"/>
          </a:p>
        </p:txBody>
      </p:sp>
      <p:pic>
        <p:nvPicPr>
          <p:cNvPr id="3" name="Picture 2" descr="A group of people standing on the ground&#10;&#10;Description automatically generated">
            <a:extLst>
              <a:ext uri="{FF2B5EF4-FFF2-40B4-BE49-F238E27FC236}">
                <a16:creationId xmlns:a16="http://schemas.microsoft.com/office/drawing/2014/main" id="{6B6873B7-4CD5-B40A-E744-C6187B3066AF}"/>
              </a:ext>
            </a:extLst>
          </p:cNvPr>
          <p:cNvPicPr>
            <a:picLocks noChangeAspect="1"/>
          </p:cNvPicPr>
          <p:nvPr/>
        </p:nvPicPr>
        <p:blipFill>
          <a:blip r:embed="rId3"/>
          <a:stretch>
            <a:fillRect/>
          </a:stretch>
        </p:blipFill>
        <p:spPr>
          <a:xfrm>
            <a:off x="2246162" y="3484973"/>
            <a:ext cx="4403704" cy="2477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group of police officers standing in front of a bonfire&#10;&#10;Description automatically generated">
            <a:extLst>
              <a:ext uri="{FF2B5EF4-FFF2-40B4-BE49-F238E27FC236}">
                <a16:creationId xmlns:a16="http://schemas.microsoft.com/office/drawing/2014/main" id="{CE6883BD-7566-DD86-E930-C3453BE44459}"/>
              </a:ext>
            </a:extLst>
          </p:cNvPr>
          <p:cNvPicPr>
            <a:picLocks noChangeAspect="1"/>
          </p:cNvPicPr>
          <p:nvPr/>
        </p:nvPicPr>
        <p:blipFill>
          <a:blip r:embed="rId4"/>
          <a:stretch>
            <a:fillRect/>
          </a:stretch>
        </p:blipFill>
        <p:spPr>
          <a:xfrm>
            <a:off x="297613" y="909876"/>
            <a:ext cx="3162216" cy="231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035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52550C-B072-A4DC-4F1F-5E82C6206C21}"/>
              </a:ext>
            </a:extLst>
          </p:cNvPr>
          <p:cNvSpPr>
            <a:spLocks noGrp="1"/>
          </p:cNvSpPr>
          <p:nvPr>
            <p:ph type="body" sz="quarter" idx="11"/>
          </p:nvPr>
        </p:nvSpPr>
        <p:spPr>
          <a:xfrm>
            <a:off x="5199743" y="1904999"/>
            <a:ext cx="6476999" cy="4899707"/>
          </a:xfrm>
        </p:spPr>
        <p:txBody>
          <a:bodyPr>
            <a:normAutofit/>
          </a:bodyPr>
          <a:lstStyle/>
          <a:p>
            <a:r>
              <a:rPr lang="en-US" dirty="0"/>
              <a:t>California’s voters passed Proposition 187, a ballot initiative proposed by anti-immigrant organizations, which restricted undocumented immigrants from the state’s public services, including access to public education and healthcare. In addition, the proposition directed teachers and healthcare professionals to report any individuals suspected of being undocumented to the Immigration and Naturalization Services (INS)</a:t>
            </a:r>
          </a:p>
          <a:p>
            <a:r>
              <a:rPr lang="en-US" dirty="0"/>
              <a:t>Used as a scapegoat, during a time of Economic recession, placing blame on those who were undocumented.</a:t>
            </a:r>
          </a:p>
          <a:p>
            <a:r>
              <a:rPr lang="en-US" dirty="0"/>
              <a:t>Deemed </a:t>
            </a:r>
            <a:r>
              <a:rPr lang="en-US" dirty="0" err="1"/>
              <a:t>Unconsitional</a:t>
            </a:r>
            <a:r>
              <a:rPr lang="en-US" dirty="0"/>
              <a:t> under the 14</a:t>
            </a:r>
            <a:r>
              <a:rPr lang="en-US" baseline="30000" dirty="0"/>
              <a:t>th</a:t>
            </a:r>
            <a:r>
              <a:rPr lang="en-US" dirty="0"/>
              <a:t> </a:t>
            </a:r>
            <a:r>
              <a:rPr lang="en-US" dirty="0" err="1"/>
              <a:t>amendement</a:t>
            </a:r>
            <a:endParaRPr lang="en-US" dirty="0"/>
          </a:p>
        </p:txBody>
      </p:sp>
      <p:sp>
        <p:nvSpPr>
          <p:cNvPr id="3" name="Title 2">
            <a:extLst>
              <a:ext uri="{FF2B5EF4-FFF2-40B4-BE49-F238E27FC236}">
                <a16:creationId xmlns:a16="http://schemas.microsoft.com/office/drawing/2014/main" id="{7678CCE4-8DC6-5E7B-8953-AF768F06B03F}"/>
              </a:ext>
            </a:extLst>
          </p:cNvPr>
          <p:cNvSpPr>
            <a:spLocks noGrp="1"/>
          </p:cNvSpPr>
          <p:nvPr>
            <p:ph type="title"/>
          </p:nvPr>
        </p:nvSpPr>
        <p:spPr/>
        <p:txBody>
          <a:bodyPr/>
          <a:lstStyle/>
          <a:p>
            <a:r>
              <a:rPr lang="en-US" dirty="0"/>
              <a:t>1994: California’s Proposition 187</a:t>
            </a:r>
          </a:p>
        </p:txBody>
      </p:sp>
      <p:pic>
        <p:nvPicPr>
          <p:cNvPr id="5" name="Picture 4" descr="A group of people protesting&#10;&#10;Description automatically generated">
            <a:extLst>
              <a:ext uri="{FF2B5EF4-FFF2-40B4-BE49-F238E27FC236}">
                <a16:creationId xmlns:a16="http://schemas.microsoft.com/office/drawing/2014/main" id="{A0AAAB47-2A4A-69BE-F43A-19D4D9EF2C64}"/>
              </a:ext>
            </a:extLst>
          </p:cNvPr>
          <p:cNvPicPr>
            <a:picLocks noChangeAspect="1"/>
          </p:cNvPicPr>
          <p:nvPr/>
        </p:nvPicPr>
        <p:blipFill>
          <a:blip r:embed="rId2"/>
          <a:stretch>
            <a:fillRect/>
          </a:stretch>
        </p:blipFill>
        <p:spPr>
          <a:xfrm>
            <a:off x="72048" y="2148320"/>
            <a:ext cx="4331658" cy="2561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426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Text Placeholder 1">
            <a:extLst>
              <a:ext uri="{FF2B5EF4-FFF2-40B4-BE49-F238E27FC236}">
                <a16:creationId xmlns:a16="http://schemas.microsoft.com/office/drawing/2014/main" id="{FBCB0B08-EEAF-C86A-FA2C-4C6DF0273AF3}"/>
              </a:ext>
            </a:extLst>
          </p:cNvPr>
          <p:cNvSpPr>
            <a:spLocks noGrp="1"/>
          </p:cNvSpPr>
          <p:nvPr>
            <p:ph type="body" sz="quarter" idx="11"/>
          </p:nvPr>
        </p:nvSpPr>
        <p:spPr>
          <a:xfrm>
            <a:off x="762000" y="1905000"/>
            <a:ext cx="5334000" cy="3276600"/>
          </a:xfrm>
        </p:spPr>
        <p:txBody>
          <a:bodyPr>
            <a:normAutofit fontScale="62500" lnSpcReduction="20000"/>
          </a:bodyPr>
          <a:lstStyle/>
          <a:p>
            <a:pPr marL="342900" indent="-342900">
              <a:lnSpc>
                <a:spcPct val="160000"/>
              </a:lnSpc>
              <a:buFont typeface="Arial" panose="020B0604020202020204" pitchFamily="34" charset="0"/>
              <a:buChar char="•"/>
            </a:pPr>
            <a:r>
              <a:rPr lang="en-US" sz="3600" b="0" dirty="0"/>
              <a:t>3 Bedroom House, </a:t>
            </a:r>
          </a:p>
          <a:p>
            <a:pPr>
              <a:lnSpc>
                <a:spcPct val="160000"/>
              </a:lnSpc>
            </a:pPr>
            <a:r>
              <a:rPr lang="en-US" sz="3600" b="0" dirty="0"/>
              <a:t>    1 Bathroom</a:t>
            </a:r>
          </a:p>
          <a:p>
            <a:pPr marL="342900" indent="-342900">
              <a:lnSpc>
                <a:spcPct val="160000"/>
              </a:lnSpc>
              <a:buFont typeface="Arial" panose="020B0604020202020204" pitchFamily="34" charset="0"/>
              <a:buChar char="•"/>
            </a:pPr>
            <a:r>
              <a:rPr lang="en-US" sz="3600" b="0" dirty="0"/>
              <a:t>Households, with multiple families, </a:t>
            </a:r>
          </a:p>
          <a:p>
            <a:pPr marL="342900" indent="-342900">
              <a:lnSpc>
                <a:spcPct val="160000"/>
              </a:lnSpc>
              <a:buFont typeface="Arial" panose="020B0604020202020204" pitchFamily="34" charset="0"/>
              <a:buChar char="•"/>
            </a:pPr>
            <a:r>
              <a:rPr lang="en-US" sz="3600" b="0" dirty="0"/>
              <a:t>10-15 Individuals</a:t>
            </a:r>
          </a:p>
          <a:p>
            <a:pPr marL="342900" indent="-342900">
              <a:lnSpc>
                <a:spcPct val="160000"/>
              </a:lnSpc>
              <a:buFont typeface="Arial" panose="020B0604020202020204" pitchFamily="34" charset="0"/>
              <a:buChar char="•"/>
            </a:pPr>
            <a:r>
              <a:rPr lang="en-US" sz="3600" b="0" dirty="0"/>
              <a:t>Small living spaces</a:t>
            </a:r>
          </a:p>
          <a:p>
            <a:pPr marL="342900" indent="-342900">
              <a:buFont typeface="Arial" panose="020B0604020202020204" pitchFamily="34" charset="0"/>
              <a:buChar char="•"/>
            </a:pPr>
            <a:endParaRPr lang="en-US" dirty="0"/>
          </a:p>
        </p:txBody>
      </p:sp>
      <p:pic>
        <p:nvPicPr>
          <p:cNvPr id="5" name="Picture Placeholder 4" descr="A person kneeling next to a baby&#10;&#10;Description automatically generated">
            <a:extLst>
              <a:ext uri="{FF2B5EF4-FFF2-40B4-BE49-F238E27FC236}">
                <a16:creationId xmlns:a16="http://schemas.microsoft.com/office/drawing/2014/main" id="{869A707D-B2F0-19D2-9A92-BD1828E031D7}"/>
              </a:ext>
            </a:extLst>
          </p:cNvPr>
          <p:cNvPicPr>
            <a:picLocks noGrp="1" noChangeAspect="1"/>
          </p:cNvPicPr>
          <p:nvPr>
            <p:ph type="pic" sz="quarter" idx="10"/>
          </p:nvPr>
        </p:nvPicPr>
        <p:blipFill rotWithShape="1">
          <a:blip r:embed="rId3"/>
          <a:srcRect t="1648" r="3" b="8883"/>
          <a:stretch/>
        </p:blipFill>
        <p:spPr>
          <a:xfrm>
            <a:off x="6858000" y="715963"/>
            <a:ext cx="4572000" cy="51133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226" name="Title 3">
            <a:extLst>
              <a:ext uri="{FF2B5EF4-FFF2-40B4-BE49-F238E27FC236}">
                <a16:creationId xmlns:a16="http://schemas.microsoft.com/office/drawing/2014/main" id="{05D0AAB8-75CE-C821-58C7-B669A506C633}"/>
              </a:ext>
            </a:extLst>
          </p:cNvPr>
          <p:cNvSpPr>
            <a:spLocks noGrp="1"/>
          </p:cNvSpPr>
          <p:nvPr>
            <p:ph type="title"/>
          </p:nvPr>
        </p:nvSpPr>
        <p:spPr>
          <a:xfrm>
            <a:off x="762000" y="715962"/>
            <a:ext cx="5334000" cy="1189038"/>
          </a:xfrm>
        </p:spPr>
        <p:txBody>
          <a:bodyPr/>
          <a:lstStyle/>
          <a:p>
            <a:r>
              <a:rPr lang="en-US" dirty="0"/>
              <a:t>Living Arrangements</a:t>
            </a:r>
            <a:br>
              <a:rPr lang="en-US" dirty="0"/>
            </a:br>
            <a:endParaRPr lang="en-US" dirty="0"/>
          </a:p>
        </p:txBody>
      </p:sp>
    </p:spTree>
    <p:extLst>
      <p:ext uri="{BB962C8B-B14F-4D97-AF65-F5344CB8AC3E}">
        <p14:creationId xmlns:p14="http://schemas.microsoft.com/office/powerpoint/2010/main" val="39449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385056" y="823837"/>
            <a:ext cx="9141397" cy="615553"/>
          </a:xfrm>
        </p:spPr>
        <p:txBody>
          <a:bodyPr/>
          <a:lstStyle/>
          <a:p>
            <a:pPr algn="ctr"/>
            <a:r>
              <a:rPr lang="en-US" dirty="0"/>
              <a:t>Citizenship (2014)</a:t>
            </a:r>
            <a:endParaRPr lang="en-US" b="1" dirty="0">
              <a:solidFill>
                <a:schemeClr val="tx1"/>
              </a:solidFill>
            </a:endParaRP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5955753" y="1636281"/>
            <a:ext cx="5976325" cy="4397882"/>
          </a:xfrm>
        </p:spPr>
        <p:txBody>
          <a:bodyPr/>
          <a:lstStyle/>
          <a:p>
            <a:pPr marL="285750" indent="-285750" algn="l">
              <a:lnSpc>
                <a:spcPct val="150000"/>
              </a:lnSpc>
              <a:buFont typeface="Arial" panose="020B0604020202020204" pitchFamily="34" charset="0"/>
              <a:buChar char="•"/>
            </a:pPr>
            <a:r>
              <a:rPr lang="en-US" sz="4800" dirty="0"/>
              <a:t>The Civics Test</a:t>
            </a:r>
          </a:p>
          <a:p>
            <a:pPr marL="285750" indent="-285750" algn="l">
              <a:lnSpc>
                <a:spcPct val="150000"/>
              </a:lnSpc>
              <a:buFont typeface="Arial" panose="020B0604020202020204" pitchFamily="34" charset="0"/>
              <a:buChar char="•"/>
            </a:pPr>
            <a:r>
              <a:rPr lang="en-US" sz="4800" dirty="0"/>
              <a:t>Language Barrier</a:t>
            </a:r>
          </a:p>
          <a:p>
            <a:pPr marL="285750" indent="-285750" algn="l">
              <a:lnSpc>
                <a:spcPct val="150000"/>
              </a:lnSpc>
              <a:buFont typeface="Arial" panose="020B0604020202020204" pitchFamily="34" charset="0"/>
              <a:buChar char="•"/>
            </a:pPr>
            <a:r>
              <a:rPr lang="en-US" sz="4800" dirty="0"/>
              <a:t>Flash Cards</a:t>
            </a:r>
          </a:p>
          <a:p>
            <a:pPr marL="285750" indent="-285750" algn="l">
              <a:lnSpc>
                <a:spcPct val="150000"/>
              </a:lnSpc>
              <a:buFont typeface="Arial" panose="020B0604020202020204" pitchFamily="34" charset="0"/>
              <a:buChar char="•"/>
            </a:pPr>
            <a:r>
              <a:rPr lang="en-US" sz="4800" dirty="0"/>
              <a:t>Rosetta Stone</a:t>
            </a:r>
          </a:p>
        </p:txBody>
      </p:sp>
      <p:pic>
        <p:nvPicPr>
          <p:cNvPr id="5" name="Picture 4" descr="A collage of people in uniform&#10;&#10;Description automatically generated">
            <a:extLst>
              <a:ext uri="{FF2B5EF4-FFF2-40B4-BE49-F238E27FC236}">
                <a16:creationId xmlns:a16="http://schemas.microsoft.com/office/drawing/2014/main" id="{C2953BFB-D7AF-2164-005C-7ACAAC1E3097}"/>
              </a:ext>
            </a:extLst>
          </p:cNvPr>
          <p:cNvPicPr>
            <a:picLocks noChangeAspect="1"/>
          </p:cNvPicPr>
          <p:nvPr/>
        </p:nvPicPr>
        <p:blipFill>
          <a:blip r:embed="rId2"/>
          <a:stretch>
            <a:fillRect/>
          </a:stretch>
        </p:blipFill>
        <p:spPr>
          <a:xfrm>
            <a:off x="676977" y="1636281"/>
            <a:ext cx="4439176" cy="439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476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F3745-4FDE-4B04-A987-B2BA56B0C4B5}"/>
              </a:ext>
            </a:extLst>
          </p:cNvPr>
          <p:cNvSpPr>
            <a:spLocks noGrp="1"/>
          </p:cNvSpPr>
          <p:nvPr>
            <p:ph type="title"/>
          </p:nvPr>
        </p:nvSpPr>
        <p:spPr/>
        <p:txBody>
          <a:bodyPr/>
          <a:lstStyle/>
          <a:p>
            <a:r>
              <a:rPr lang="en-US" dirty="0"/>
              <a:t>The American Dream</a:t>
            </a:r>
          </a:p>
        </p:txBody>
      </p:sp>
      <p:sp>
        <p:nvSpPr>
          <p:cNvPr id="2" name="Text Placeholder 1">
            <a:extLst>
              <a:ext uri="{FF2B5EF4-FFF2-40B4-BE49-F238E27FC236}">
                <a16:creationId xmlns:a16="http://schemas.microsoft.com/office/drawing/2014/main" id="{9B8BBDC7-B590-43B7-BBD0-3A247210E1AC}"/>
              </a:ext>
            </a:extLst>
          </p:cNvPr>
          <p:cNvSpPr>
            <a:spLocks noGrp="1"/>
          </p:cNvSpPr>
          <p:nvPr>
            <p:ph type="body" sz="quarter" idx="11"/>
          </p:nvPr>
        </p:nvSpPr>
        <p:spPr>
          <a:xfrm>
            <a:off x="655413" y="2151833"/>
            <a:ext cx="6477000" cy="3276600"/>
          </a:xfrm>
        </p:spPr>
        <p:txBody>
          <a:bodyPr/>
          <a:lstStyle/>
          <a:p>
            <a:pPr marL="342900" indent="-342900">
              <a:buFont typeface="Arial" panose="020B0604020202020204" pitchFamily="34" charset="0"/>
              <a:buChar char="•"/>
            </a:pPr>
            <a:r>
              <a:rPr lang="en-US" sz="4000" dirty="0"/>
              <a:t>Restaurant Owners</a:t>
            </a:r>
          </a:p>
          <a:p>
            <a:pPr marL="342900" indent="-342900">
              <a:buFont typeface="Arial" panose="020B0604020202020204" pitchFamily="34" charset="0"/>
              <a:buChar char="•"/>
            </a:pPr>
            <a:r>
              <a:rPr lang="en-US" sz="4000" dirty="0"/>
              <a:t>34 Years of Marriage</a:t>
            </a:r>
          </a:p>
          <a:p>
            <a:pPr marL="342900" indent="-342900">
              <a:buFont typeface="Arial" panose="020B0604020202020204" pitchFamily="34" charset="0"/>
              <a:buChar char="•"/>
            </a:pPr>
            <a:r>
              <a:rPr lang="en-US" sz="4000" dirty="0"/>
              <a:t>5 Children</a:t>
            </a:r>
          </a:p>
          <a:p>
            <a:pPr marL="342900" indent="-342900">
              <a:buFont typeface="Arial" panose="020B0604020202020204" pitchFamily="34" charset="0"/>
              <a:buChar char="•"/>
            </a:pPr>
            <a:endParaRPr lang="en-US" dirty="0"/>
          </a:p>
        </p:txBody>
      </p:sp>
      <p:pic>
        <p:nvPicPr>
          <p:cNvPr id="4" name="Picture 3" descr="A person and person holding flowers in a store&#10;&#10;Description automatically generated">
            <a:extLst>
              <a:ext uri="{FF2B5EF4-FFF2-40B4-BE49-F238E27FC236}">
                <a16:creationId xmlns:a16="http://schemas.microsoft.com/office/drawing/2014/main" id="{42857027-C831-EB08-8FD9-6AD7CA38C686}"/>
              </a:ext>
            </a:extLst>
          </p:cNvPr>
          <p:cNvPicPr>
            <a:picLocks noChangeAspect="1"/>
          </p:cNvPicPr>
          <p:nvPr/>
        </p:nvPicPr>
        <p:blipFill>
          <a:blip r:embed="rId2"/>
          <a:stretch>
            <a:fillRect/>
          </a:stretch>
        </p:blipFill>
        <p:spPr>
          <a:xfrm>
            <a:off x="8357720" y="1149569"/>
            <a:ext cx="2738497" cy="4868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623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ABD73-4E5D-2849-189E-D807D0AE9BF5}"/>
              </a:ext>
            </a:extLst>
          </p:cNvPr>
          <p:cNvSpPr/>
          <p:nvPr/>
        </p:nvSpPr>
        <p:spPr>
          <a:xfrm>
            <a:off x="2154170" y="16830"/>
            <a:ext cx="7326419" cy="1907337"/>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Cited Resources</a:t>
            </a:r>
          </a:p>
        </p:txBody>
      </p:sp>
      <p:sp>
        <p:nvSpPr>
          <p:cNvPr id="3" name="Rectangle 2">
            <a:extLst>
              <a:ext uri="{FF2B5EF4-FFF2-40B4-BE49-F238E27FC236}">
                <a16:creationId xmlns:a16="http://schemas.microsoft.com/office/drawing/2014/main" id="{D572F35F-8533-8583-A810-7CEF9B6EBD81}"/>
              </a:ext>
            </a:extLst>
          </p:cNvPr>
          <p:cNvSpPr/>
          <p:nvPr/>
        </p:nvSpPr>
        <p:spPr>
          <a:xfrm>
            <a:off x="762936" y="1161233"/>
            <a:ext cx="10535234" cy="4740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2800" dirty="0"/>
              <a:t>Interview</a:t>
            </a:r>
          </a:p>
          <a:p>
            <a:pPr marL="285750" indent="-285750">
              <a:lnSpc>
                <a:spcPct val="150000"/>
              </a:lnSpc>
              <a:buFont typeface="Arial" panose="020B0604020202020204" pitchFamily="34" charset="0"/>
              <a:buChar char="•"/>
            </a:pPr>
            <a:r>
              <a:rPr lang="en-US" sz="2800" dirty="0">
                <a:hlinkClick r:id="rId2"/>
              </a:rPr>
              <a:t>https://www.history.com/this-day-in-history/police-brutality-caught-on-video</a:t>
            </a:r>
            <a:endParaRPr lang="en-US" sz="2800" dirty="0"/>
          </a:p>
          <a:p>
            <a:pPr marL="285750" indent="-285750">
              <a:lnSpc>
                <a:spcPct val="150000"/>
              </a:lnSpc>
              <a:buFont typeface="Arial" panose="020B0604020202020204" pitchFamily="34" charset="0"/>
              <a:buChar char="•"/>
            </a:pPr>
            <a:r>
              <a:rPr lang="en-US" sz="2800" dirty="0">
                <a:hlinkClick r:id="rId3"/>
              </a:rPr>
              <a:t>1994: California's Proposition 187 - A Latinx Resource Guide: Civil Rights Cases and Events in the United States - Research Guides at Library of Congress (loc.gov)</a:t>
            </a:r>
            <a:endParaRPr lang="en-US" sz="2800" dirty="0"/>
          </a:p>
        </p:txBody>
      </p:sp>
    </p:spTree>
    <p:extLst>
      <p:ext uri="{BB962C8B-B14F-4D97-AF65-F5344CB8AC3E}">
        <p14:creationId xmlns:p14="http://schemas.microsoft.com/office/powerpoint/2010/main" val="3283582769"/>
      </p:ext>
    </p:extLst>
  </p:cSld>
  <p:clrMapOvr>
    <a:masterClrMapping/>
  </p:clrMapOvr>
</p:sld>
</file>

<file path=ppt/theme/theme1.xml><?xml version="1.0" encoding="utf-8"?>
<a:theme xmlns:a="http://schemas.openxmlformats.org/drawingml/2006/main" name="Office Theme">
  <a:themeElements>
    <a:clrScheme name="Custom 14">
      <a:dk1>
        <a:srgbClr val="000000"/>
      </a:dk1>
      <a:lt1>
        <a:srgbClr val="FFFFFF"/>
      </a:lt1>
      <a:dk2>
        <a:srgbClr val="000000"/>
      </a:dk2>
      <a:lt2>
        <a:srgbClr val="E6E6E6"/>
      </a:lt2>
      <a:accent1>
        <a:srgbClr val="0078D4"/>
      </a:accent1>
      <a:accent2>
        <a:srgbClr val="007788"/>
      </a:accent2>
      <a:accent3>
        <a:srgbClr val="297C2A"/>
      </a:accent3>
      <a:accent4>
        <a:srgbClr val="FF2625"/>
      </a:accent4>
      <a:accent5>
        <a:srgbClr val="FE4387"/>
      </a:accent5>
      <a:accent6>
        <a:srgbClr val="D7D7D7"/>
      </a:accent6>
      <a:hlink>
        <a:srgbClr val="51E5FF"/>
      </a:hlink>
      <a:folHlink>
        <a:srgbClr val="0078D4"/>
      </a:folHlink>
    </a:clrScheme>
    <a:fontScheme name="Custom 4">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panic Heritage Template_LW_v2" id="{305F3CB5-DAFC-47B1-A1A2-5F7FD2458A84}" vid="{65144770-9016-4FAC-934C-5E9A9429981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D318041-50D7-4E47-9BD9-FE885E42AC67}">
  <ds:schemaRefs>
    <ds:schemaRef ds:uri="http://schemas.microsoft.com/sharepoint/v3/contenttype/forms"/>
  </ds:schemaRefs>
</ds:datastoreItem>
</file>

<file path=customXml/itemProps2.xml><?xml version="1.0" encoding="utf-8"?>
<ds:datastoreItem xmlns:ds="http://schemas.openxmlformats.org/officeDocument/2006/customXml" ds:itemID="{97DE35A0-28ED-4D42-9357-DCB6A1C51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4119F0-3CE7-4464-96A2-DC738A807A4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Hispanic Heritage Month presentation</Template>
  <TotalTime>348</TotalTime>
  <Words>283</Words>
  <Application>Microsoft Office PowerPoint</Application>
  <PresentationFormat>Widescreen</PresentationFormat>
  <Paragraphs>38</Paragraphs>
  <Slides>8</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Segoe UI</vt:lpstr>
      <vt:lpstr>Office Theme</vt:lpstr>
      <vt:lpstr>ARRIVAL: COMING TO AMERICA by Mario Delgado</vt:lpstr>
      <vt:lpstr>A Conversation with my Mother </vt:lpstr>
      <vt:lpstr>1990’s California </vt:lpstr>
      <vt:lpstr>1994: California’s Proposition 187</vt:lpstr>
      <vt:lpstr>Living Arrangements </vt:lpstr>
      <vt:lpstr>Citizenship (2014)</vt:lpstr>
      <vt:lpstr>The American Dream</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ARRIVAL: COMING TO AMERICA by Mario Delgado</dc:title>
  <dc:subject/>
  <dc:creator>Mario Delgado</dc:creator>
  <cp:keywords/>
  <dc:description/>
  <cp:lastModifiedBy>Mario Delgado</cp:lastModifiedBy>
  <cp:revision>1</cp:revision>
  <dcterms:created xsi:type="dcterms:W3CDTF">2023-12-14T18:03:36Z</dcterms:created>
  <dcterms:modified xsi:type="dcterms:W3CDTF">2023-12-14T23:52:35Z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