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bril Fatface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brilFatfac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c224c7a3d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c224c7a3d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bf2bf0a555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bf2bf0a555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f176ed0f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f176ed0f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224c7a3d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224c7a3d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bf2bf0a555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bf2bf0a55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c224c7a3d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c224c7a3d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224c7a3d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224c7a3d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26438f02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c26438f02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c26438f02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c26438f02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f2bf0a555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bf2bf0a555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should be able to describe that the First Amendment protects rights to personal expression.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The First Amendment in a Digital Landscape</a:t>
            </a:r>
            <a:endParaRPr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487125" y="4175175"/>
            <a:ext cx="4243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Day 4</a:t>
            </a:r>
            <a:endParaRPr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Performance Task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025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83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Day 5 - Gallery Walk</a:t>
            </a:r>
            <a:endParaRPr sz="30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Let’s take a look at how the groups around you are presenting their arguments.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→ </a:t>
            </a:r>
            <a:r>
              <a:rPr b="1" lang="en" sz="2400">
                <a:solidFill>
                  <a:schemeClr val="lt1"/>
                </a:solidFill>
              </a:rPr>
              <a:t>As you walk around, pay attention to any arguments that: </a:t>
            </a:r>
            <a:endParaRPr b="1" sz="2400">
              <a:solidFill>
                <a:schemeClr val="lt1"/>
              </a:solidFill>
            </a:endParaRPr>
          </a:p>
          <a:p>
            <a:pPr indent="-381000" lvl="1" marL="9144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-"/>
            </a:pPr>
            <a:r>
              <a:rPr b="1" lang="en" sz="2400">
                <a:solidFill>
                  <a:schemeClr val="lt1"/>
                </a:solidFill>
              </a:rPr>
              <a:t>You agree with and why</a:t>
            </a:r>
            <a:endParaRPr b="1" sz="2400">
              <a:solidFill>
                <a:schemeClr val="lt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-"/>
            </a:pPr>
            <a:r>
              <a:rPr b="1" lang="en" sz="2400">
                <a:solidFill>
                  <a:schemeClr val="lt1"/>
                </a:solidFill>
              </a:rPr>
              <a:t>You disagree with and why</a:t>
            </a:r>
            <a:endParaRPr b="1" sz="2400">
              <a:solidFill>
                <a:schemeClr val="lt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-"/>
            </a:pPr>
            <a:r>
              <a:rPr b="1" lang="en" sz="2400">
                <a:solidFill>
                  <a:schemeClr val="lt1"/>
                </a:solidFill>
              </a:rPr>
              <a:t>You have questions about</a:t>
            </a:r>
            <a:endParaRPr b="1"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8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Warm Up</a:t>
            </a:r>
            <a:endParaRPr sz="28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8">
                <a:solidFill>
                  <a:schemeClr val="lt1"/>
                </a:solidFill>
              </a:rPr>
              <a:t>Throughout the last few days, we’ve looked at the meaning of the First Amendment, focusing specifically on Freedom of Speech and Freedom of the Press. We then looked at a story which described the way in which AI has been used by figures of authority for the purpose of surveillance. As a result, we’ve begun to think more critically about the uses of AI and how it is impacting the health of our democracy and our First Amendment rights.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8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Warm Up</a:t>
            </a:r>
            <a:endParaRPr sz="28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8">
                <a:solidFill>
                  <a:schemeClr val="lt1"/>
                </a:solidFill>
              </a:rPr>
              <a:t>The First Amendment is __________ healthy in our digital world, because…</a:t>
            </a:r>
            <a:endParaRPr sz="220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8">
                <a:solidFill>
                  <a:schemeClr val="lt1"/>
                </a:solidFill>
              </a:rPr>
              <a:t>The First Amendment is __________ healthy in our digital world, but… </a:t>
            </a:r>
            <a:endParaRPr sz="220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8">
                <a:solidFill>
                  <a:schemeClr val="lt1"/>
                </a:solidFill>
              </a:rPr>
              <a:t>The First Amendment is __________ healthy in our digital world, so…</a:t>
            </a:r>
            <a:endParaRPr sz="220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8">
                <a:solidFill>
                  <a:schemeClr val="lt1"/>
                </a:solidFill>
              </a:rPr>
              <a:t>Copy and complete each sentence stem. </a:t>
            </a:r>
            <a:endParaRPr sz="2208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With your partner or small group…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40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" sz="2400">
                <a:solidFill>
                  <a:schemeClr val="lt1"/>
                </a:solidFill>
              </a:rPr>
              <a:t>Reread the argument written for the warm up. Working with a group of 2-3 students, you will create a final claim or argument that can be proven through a media-based presentation.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With your partner or small group…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40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" sz="2400">
                <a:solidFill>
                  <a:schemeClr val="lt1"/>
                </a:solidFill>
              </a:rPr>
              <a:t>The First Amendment is __________ healthy in our digital world, because…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This must be the SAME for all members of the group.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Find your Evidence!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40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Using the article (Tracked), identify 2-3 pieces of evidence that support your claim.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After finding evidence, explain HOW this evidence supports your claim.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Planning Your Presentation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40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Working with your partner or team, begin planning your presentation.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Some items to consider: </a:t>
            </a:r>
            <a:endParaRPr sz="2400">
              <a:solidFill>
                <a:schemeClr val="lt1"/>
              </a:solidFill>
            </a:endParaRPr>
          </a:p>
          <a:p>
            <a:pPr indent="-36957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-"/>
            </a:pPr>
            <a:r>
              <a:rPr lang="en" sz="2400">
                <a:solidFill>
                  <a:schemeClr val="lt1"/>
                </a:solidFill>
              </a:rPr>
              <a:t>How will you present your information? </a:t>
            </a:r>
            <a:endParaRPr sz="2400">
              <a:solidFill>
                <a:schemeClr val="lt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-"/>
            </a:pPr>
            <a:r>
              <a:rPr lang="en" sz="2400">
                <a:solidFill>
                  <a:schemeClr val="lt1"/>
                </a:solidFill>
              </a:rPr>
              <a:t>What supplies or materials do you need? </a:t>
            </a:r>
            <a:endParaRPr sz="2400">
              <a:solidFill>
                <a:schemeClr val="lt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-"/>
            </a:pPr>
            <a:r>
              <a:rPr lang="en" sz="2400">
                <a:solidFill>
                  <a:schemeClr val="lt1"/>
                </a:solidFill>
              </a:rPr>
              <a:t>Who will be responsible for which parts of </a:t>
            </a:r>
            <a:r>
              <a:rPr lang="en" sz="2400">
                <a:solidFill>
                  <a:schemeClr val="lt1"/>
                </a:solidFill>
              </a:rPr>
              <a:t>your</a:t>
            </a:r>
            <a:r>
              <a:rPr lang="en" sz="2400">
                <a:solidFill>
                  <a:schemeClr val="lt1"/>
                </a:solidFill>
              </a:rPr>
              <a:t> presentation?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Presentation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40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Final products are due at the end of today’s class. </a:t>
            </a:r>
            <a:endParaRPr sz="2400">
              <a:solidFill>
                <a:schemeClr val="lt1"/>
              </a:solidFill>
            </a:endParaRPr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-"/>
            </a:pPr>
            <a:r>
              <a:rPr lang="en" sz="2400">
                <a:solidFill>
                  <a:schemeClr val="lt1"/>
                </a:solidFill>
              </a:rPr>
              <a:t>Be sure to have the names of all participants included in your work 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Exit Ticket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lt1"/>
                </a:solidFill>
              </a:rPr>
              <a:t>In your opinion, what has been the impact of Artificial Intelligence on the health of our democracy? Why do you believe that?</a:t>
            </a:r>
            <a:endParaRPr b="1" sz="2400">
              <a:solidFill>
                <a:schemeClr val="lt1"/>
              </a:solidFill>
            </a:endParaRPr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-"/>
            </a:pPr>
            <a:r>
              <a:rPr lang="en" sz="2400">
                <a:solidFill>
                  <a:schemeClr val="lt1"/>
                </a:solidFill>
              </a:rPr>
              <a:t>Explain your </a:t>
            </a:r>
            <a:r>
              <a:rPr lang="en" sz="2400">
                <a:solidFill>
                  <a:schemeClr val="lt1"/>
                </a:solidFill>
              </a:rPr>
              <a:t>thinking</a:t>
            </a:r>
            <a:r>
              <a:rPr lang="en" sz="2400">
                <a:solidFill>
                  <a:schemeClr val="lt1"/>
                </a:solidFill>
              </a:rPr>
              <a:t> in 2-3 complete</a:t>
            </a:r>
            <a:r>
              <a:rPr lang="en" sz="2400">
                <a:solidFill>
                  <a:schemeClr val="dk1"/>
                </a:solidFill>
              </a:rPr>
              <a:t> </a:t>
            </a:r>
            <a:r>
              <a:rPr lang="en" sz="2400">
                <a:solidFill>
                  <a:schemeClr val="lt1"/>
                </a:solidFill>
              </a:rPr>
              <a:t>sentences</a:t>
            </a:r>
            <a:r>
              <a:rPr lang="en" sz="2400">
                <a:solidFill>
                  <a:schemeClr val="dk1"/>
                </a:solidFill>
              </a:rPr>
              <a:t>.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