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Abril Fatface"/>
      <p:regular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AbrilFatfac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bf176ed0f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bf176ed0f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bf2bf0a555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bf2bf0a555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bf2bf0a555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bf2bf0a555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9999"/>
                </a:solidFill>
                <a:latin typeface="Abril Fatface"/>
                <a:ea typeface="Abril Fatface"/>
                <a:cs typeface="Abril Fatface"/>
                <a:sym typeface="Abril Fatface"/>
              </a:rPr>
              <a:t>The First Amendment in a Digital Landscape</a:t>
            </a:r>
            <a:endParaRPr>
              <a:solidFill>
                <a:srgbClr val="999999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</a:rPr>
              <a:t>Day 3</a:t>
            </a:r>
            <a:endParaRPr>
              <a:solidFill>
                <a:srgbClr val="CCCCC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8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Warm Up</a:t>
            </a:r>
            <a:endParaRPr sz="28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8">
                <a:solidFill>
                  <a:srgbClr val="999999"/>
                </a:solidFill>
              </a:rPr>
              <a:t>Are you familiar with the phrase: </a:t>
            </a:r>
            <a:r>
              <a:rPr b="1" lang="en" sz="2208">
                <a:solidFill>
                  <a:srgbClr val="999999"/>
                </a:solidFill>
              </a:rPr>
              <a:t>Artificial Intelligence</a:t>
            </a:r>
            <a:r>
              <a:rPr lang="en" sz="2208">
                <a:solidFill>
                  <a:srgbClr val="999999"/>
                </a:solidFill>
              </a:rPr>
              <a:t>? What comes to mind when you think about the phrase ‘Artificial Intelligence’ or AI? Have you used any platforms that rely on AI? If so…. How were they being used? </a:t>
            </a:r>
            <a:endParaRPr sz="2208">
              <a:solidFill>
                <a:srgbClr val="999999"/>
              </a:solidFill>
            </a:endParaRPr>
          </a:p>
          <a:p>
            <a:pPr indent="-368815" lvl="0" marL="457200" rtl="0" algn="l">
              <a:spcBef>
                <a:spcPts val="1200"/>
              </a:spcBef>
              <a:spcAft>
                <a:spcPts val="0"/>
              </a:spcAft>
              <a:buClr>
                <a:srgbClr val="999999"/>
              </a:buClr>
              <a:buSzPts val="2208"/>
              <a:buChar char="-"/>
            </a:pPr>
            <a:r>
              <a:rPr lang="en" sz="2208">
                <a:solidFill>
                  <a:srgbClr val="999999"/>
                </a:solidFill>
              </a:rPr>
              <a:t>Hint: if you’ve used predictive text on a Google doc… you’ve used AI!</a:t>
            </a:r>
            <a:endParaRPr sz="2208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208">
                <a:solidFill>
                  <a:srgbClr val="999999"/>
                </a:solidFill>
              </a:rPr>
              <a:t>In your opinion, do we need to have boundaries for the uses of AI? Why or why not?”</a:t>
            </a:r>
            <a:endParaRPr>
              <a:solidFill>
                <a:srgbClr val="99999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With your partner or small group…</a:t>
            </a:r>
            <a:endParaRPr sz="32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5720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Char char="●"/>
            </a:pPr>
            <a:r>
              <a:rPr lang="en" sz="2400">
                <a:solidFill>
                  <a:srgbClr val="999999"/>
                </a:solidFill>
              </a:rPr>
              <a:t>Read through the article </a:t>
            </a:r>
            <a:r>
              <a:rPr i="1" lang="en" sz="2400">
                <a:solidFill>
                  <a:srgbClr val="999999"/>
                </a:solidFill>
              </a:rPr>
              <a:t>Tracked: How Colleges Use AI To Monitor Student Protests</a:t>
            </a:r>
            <a:endParaRPr i="1" sz="2400">
              <a:solidFill>
                <a:srgbClr val="999999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Char char="●"/>
            </a:pPr>
            <a:r>
              <a:rPr lang="en" sz="2400">
                <a:solidFill>
                  <a:srgbClr val="999999"/>
                </a:solidFill>
              </a:rPr>
              <a:t>After reading, answer the questions on your handout </a:t>
            </a:r>
            <a:endParaRPr sz="2400">
              <a:solidFill>
                <a:srgbClr val="999999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Char char="○"/>
            </a:pPr>
            <a:r>
              <a:rPr lang="en" sz="2400">
                <a:solidFill>
                  <a:srgbClr val="999999"/>
                </a:solidFill>
              </a:rPr>
              <a:t>Be sure to use evidence from the text to support your answer</a:t>
            </a:r>
            <a:endParaRPr sz="24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rPr>
              <a:t>Exit Ticket</a:t>
            </a:r>
            <a:endParaRPr sz="322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999999"/>
                </a:solidFill>
              </a:rPr>
              <a:t>Is AI helping or harming the exercise of our First Amendment rights? </a:t>
            </a:r>
            <a:endParaRPr sz="2400">
              <a:solidFill>
                <a:srgbClr val="999999"/>
              </a:solidFill>
            </a:endParaRPr>
          </a:p>
          <a:p>
            <a:pPr indent="-381000" lvl="0" marL="457200" rtl="0" algn="l">
              <a:spcBef>
                <a:spcPts val="1200"/>
              </a:spcBef>
              <a:spcAft>
                <a:spcPts val="0"/>
              </a:spcAft>
              <a:buClr>
                <a:srgbClr val="999999"/>
              </a:buClr>
              <a:buSzPts val="2400"/>
              <a:buChar char="-"/>
            </a:pPr>
            <a:r>
              <a:rPr lang="en" sz="2400">
                <a:solidFill>
                  <a:srgbClr val="999999"/>
                </a:solidFill>
              </a:rPr>
              <a:t>Explain your </a:t>
            </a:r>
            <a:r>
              <a:rPr lang="en" sz="2400">
                <a:solidFill>
                  <a:srgbClr val="999999"/>
                </a:solidFill>
              </a:rPr>
              <a:t>thinking</a:t>
            </a:r>
            <a:r>
              <a:rPr lang="en" sz="2400">
                <a:solidFill>
                  <a:srgbClr val="999999"/>
                </a:solidFill>
              </a:rPr>
              <a:t> in 2-3 complete sentences.</a:t>
            </a:r>
            <a:endParaRPr sz="2400">
              <a:solidFill>
                <a:srgbClr val="99999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