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 id="2147483681"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roxima Nova"/>
      <p:regular r:id="rId12"/>
      <p:bold r:id="rId13"/>
      <p:italic r:id="rId14"/>
      <p:boldItalic r:id="rId15"/>
    </p:embeddedFont>
    <p:embeddedFont>
      <p:font typeface="Alexandria SemiBold"/>
      <p:regular r:id="rId16"/>
      <p:bold r:id="rId17"/>
    </p:embeddedFont>
    <p:embeddedFont>
      <p:font typeface="Proxima Nova Semibold"/>
      <p:regular r:id="rId18"/>
      <p:bold r:id="rId19"/>
      <p:boldItalic r:id="rId20"/>
    </p:embeddedFont>
    <p:embeddedFont>
      <p:font typeface="Alexandria"/>
      <p:regular r:id="rId21"/>
      <p:bold r:id="rId22"/>
    </p:embeddedFont>
    <p:embeddedFont>
      <p:font typeface="Albert Sans"/>
      <p:regular r:id="rId23"/>
      <p:bold r:id="rId24"/>
      <p:italic r:id="rId25"/>
      <p:boldItalic r:id="rId26"/>
    </p:embeddedFont>
    <p:embeddedFont>
      <p:font typeface="DM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roximaNovaSemibold-boldItalic.fntdata"/><Relationship Id="rId22" Type="http://schemas.openxmlformats.org/officeDocument/2006/relationships/font" Target="fonts/Alexandria-bold.fntdata"/><Relationship Id="rId21" Type="http://schemas.openxmlformats.org/officeDocument/2006/relationships/font" Target="fonts/Alexandria-regular.fntdata"/><Relationship Id="rId24" Type="http://schemas.openxmlformats.org/officeDocument/2006/relationships/font" Target="fonts/AlbertSans-bold.fntdata"/><Relationship Id="rId23" Type="http://schemas.openxmlformats.org/officeDocument/2006/relationships/font" Target="fonts/Albert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AlbertSans-boldItalic.fntdata"/><Relationship Id="rId25" Type="http://schemas.openxmlformats.org/officeDocument/2006/relationships/font" Target="fonts/AlbertSans-italic.fntdata"/><Relationship Id="rId28" Type="http://schemas.openxmlformats.org/officeDocument/2006/relationships/font" Target="fonts/DMSans-bold.fntdata"/><Relationship Id="rId27" Type="http://schemas.openxmlformats.org/officeDocument/2006/relationships/font" Target="fonts/DM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M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DM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roximaNova-bold.fntdata"/><Relationship Id="rId12" Type="http://schemas.openxmlformats.org/officeDocument/2006/relationships/font" Target="fonts/ProximaNova-regular.fntdata"/><Relationship Id="rId15" Type="http://schemas.openxmlformats.org/officeDocument/2006/relationships/font" Target="fonts/ProximaNova-boldItalic.fntdata"/><Relationship Id="rId14" Type="http://schemas.openxmlformats.org/officeDocument/2006/relationships/font" Target="fonts/ProximaNova-italic.fntdata"/><Relationship Id="rId17" Type="http://schemas.openxmlformats.org/officeDocument/2006/relationships/font" Target="fonts/AlexandriaSemiBold-bold.fntdata"/><Relationship Id="rId16" Type="http://schemas.openxmlformats.org/officeDocument/2006/relationships/font" Target="fonts/AlexandriaSemiBold-regular.fntdata"/><Relationship Id="rId19" Type="http://schemas.openxmlformats.org/officeDocument/2006/relationships/font" Target="fonts/ProximaNovaSemibold-bold.fntdata"/><Relationship Id="rId18" Type="http://schemas.openxmlformats.org/officeDocument/2006/relationships/font" Target="fonts/ProximaNova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5" name="Shape 2095"/>
        <p:cNvGrpSpPr/>
        <p:nvPr/>
      </p:nvGrpSpPr>
      <p:grpSpPr>
        <a:xfrm>
          <a:off x="0" y="0"/>
          <a:ext cx="0" cy="0"/>
          <a:chOff x="0" y="0"/>
          <a:chExt cx="0" cy="0"/>
        </a:xfrm>
      </p:grpSpPr>
      <p:sp>
        <p:nvSpPr>
          <p:cNvPr id="2096" name="Google Shape;2096;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7" name="Google Shape;2097;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a:t>
            </a:r>
            <a:r>
              <a:rPr lang="en"/>
              <a:t>students</a:t>
            </a:r>
            <a:r>
              <a:rPr lang="en"/>
              <a:t> may or may not need a refresher on synthesizing. If they do, this is an easily understandable two-minute video.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g2ab1bd0a64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2" name="Google Shape;2152;g2ab1bd0a64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think-pair-share or work with a small group to discuss their responses. After about 3 minutes, consider moving to full class to hear some prevalent thoughts.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2ab1bd0a64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2ab1bd0a64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complete this exit ticket on a post-it note or index card, then collect them so you can understand current thoughts and questions.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 about 5 minutes for students to search for information and jot down thoughts in their journals.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0" name="Google Shape;2220;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6" name="Shape 2306"/>
        <p:cNvGrpSpPr/>
        <p:nvPr/>
      </p:nvGrpSpPr>
      <p:grpSpPr>
        <a:xfrm>
          <a:off x="0" y="0"/>
          <a:ext cx="0" cy="0"/>
          <a:chOff x="0" y="0"/>
          <a:chExt cx="0" cy="0"/>
        </a:xfrm>
      </p:grpSpPr>
      <p:sp>
        <p:nvSpPr>
          <p:cNvPr id="2307" name="Google Shape;2307;g296a4dc8adf_0_24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8" name="Google Shape;2308;g296a4dc8adf_0_24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7" y="67632"/>
            <a:ext cx="9438488" cy="5879854"/>
            <a:chOff x="7" y="67632"/>
            <a:chExt cx="9438488" cy="5879854"/>
          </a:xfrm>
        </p:grpSpPr>
        <p:sp>
          <p:nvSpPr>
            <p:cNvPr id="10" name="Google Shape;10;p2"/>
            <p:cNvSpPr/>
            <p:nvPr/>
          </p:nvSpPr>
          <p:spPr>
            <a:xfrm>
              <a:off x="7" y="19262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 name="Google Shape;11;p2"/>
            <p:cNvGrpSpPr/>
            <p:nvPr/>
          </p:nvGrpSpPr>
          <p:grpSpPr>
            <a:xfrm rot="-938826">
              <a:off x="204098" y="705286"/>
              <a:ext cx="3294659" cy="1315719"/>
              <a:chOff x="935800" y="1821025"/>
              <a:chExt cx="3294800" cy="1315775"/>
            </a:xfrm>
          </p:grpSpPr>
          <p:sp>
            <p:nvSpPr>
              <p:cNvPr id="12" name="Google Shape;12;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 name="Google Shape;13;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 name="Google Shape;14;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 name="Google Shape;15;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 name="Google Shape;16;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 name="Google Shape;17;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 name="Google Shape;18;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 name="Google Shape;19;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 name="Google Shape;20;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 name="Google Shape;21;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 name="Google Shape;22;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 name="Google Shape;23;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 name="Google Shape;24;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 name="Google Shape;25;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 name="Google Shape;26;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 name="Google Shape;27;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 name="Google Shape;28;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 name="Google Shape;29;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 name="Google Shape;30;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 name="Google Shape;31;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 name="Google Shape;32;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 name="Google Shape;33;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 name="Google Shape;34;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 name="Google Shape;35;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 name="Google Shape;36;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 name="Google Shape;37;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 name="Google Shape;38;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 name="Google Shape;39;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 name="Google Shape;40;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 name="Google Shape;41;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 name="Google Shape;42;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 name="Google Shape;43;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 name="Google Shape;44;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 name="Google Shape;45;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 name="Google Shape;46;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 name="Google Shape;47;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 name="Google Shape;48;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 name="Google Shape;49;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 name="Google Shape;50;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 name="Google Shape;51;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 name="Google Shape;52;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 name="Google Shape;53;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 name="Google Shape;54;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 name="Google Shape;55;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 name="Google Shape;56;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 name="Google Shape;57;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 name="Google Shape;58;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 name="Google Shape;59;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 name="Google Shape;60;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1" name="Google Shape;61;p2"/>
            <p:cNvSpPr/>
            <p:nvPr/>
          </p:nvSpPr>
          <p:spPr>
            <a:xfrm rot="8807761">
              <a:off x="1548903" y="32300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2" name="Google Shape;62;p2"/>
            <p:cNvGrpSpPr/>
            <p:nvPr/>
          </p:nvGrpSpPr>
          <p:grpSpPr>
            <a:xfrm rot="727838">
              <a:off x="2570476" y="3893987"/>
              <a:ext cx="2499229" cy="998065"/>
              <a:chOff x="935800" y="1821025"/>
              <a:chExt cx="3294800" cy="1315775"/>
            </a:xfrm>
          </p:grpSpPr>
          <p:sp>
            <p:nvSpPr>
              <p:cNvPr id="63" name="Google Shape;63;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 name="Google Shape;64;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 name="Google Shape;65;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 name="Google Shape;66;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 name="Google Shape;67;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 name="Google Shape;68;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 name="Google Shape;69;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 name="Google Shape;70;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 name="Google Shape;71;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 name="Google Shape;72;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 name="Google Shape;73;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 name="Google Shape;74;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 name="Google Shape;75;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 name="Google Shape;76;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 name="Google Shape;77;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8" name="Google Shape;78;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 name="Google Shape;79;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 name="Google Shape;80;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 name="Google Shape;81;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 name="Google Shape;82;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 name="Google Shape;83;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 name="Google Shape;84;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 name="Google Shape;85;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 name="Google Shape;86;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 name="Google Shape;87;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 name="Google Shape;88;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 name="Google Shape;89;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 name="Google Shape;90;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 name="Google Shape;91;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 name="Google Shape;92;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 name="Google Shape;93;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 name="Google Shape;94;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 name="Google Shape;95;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 name="Google Shape;96;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 name="Google Shape;97;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 name="Google Shape;98;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 name="Google Shape;99;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 name="Google Shape;100;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 name="Google Shape;101;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 name="Google Shape;102;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 name="Google Shape;103;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 name="Google Shape;104;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 name="Google Shape;105;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 name="Google Shape;106;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 name="Google Shape;107;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 name="Google Shape;108;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 name="Google Shape;109;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 name="Google Shape;110;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 name="Google Shape;111;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12" name="Google Shape;112;p2"/>
            <p:cNvSpPr/>
            <p:nvPr/>
          </p:nvSpPr>
          <p:spPr>
            <a:xfrm rot="-2126576">
              <a:off x="5443697" y="32300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 name="Google Shape;113;p2"/>
            <p:cNvSpPr/>
            <p:nvPr/>
          </p:nvSpPr>
          <p:spPr>
            <a:xfrm flipH="1">
              <a:off x="6524705" y="77435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 name="Google Shape;114;p2"/>
            <p:cNvGrpSpPr/>
            <p:nvPr/>
          </p:nvGrpSpPr>
          <p:grpSpPr>
            <a:xfrm rot="-59540">
              <a:off x="515034" y="138050"/>
              <a:ext cx="8173208" cy="4526388"/>
              <a:chOff x="457200" y="120188"/>
              <a:chExt cx="8229589" cy="4613329"/>
            </a:xfrm>
          </p:grpSpPr>
          <p:sp>
            <p:nvSpPr>
              <p:cNvPr id="115" name="Google Shape;115;p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 name="Google Shape;116;p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7" name="Google Shape;117;p2"/>
          <p:cNvSpPr txBox="1"/>
          <p:nvPr>
            <p:ph type="ctrTitle"/>
          </p:nvPr>
        </p:nvSpPr>
        <p:spPr>
          <a:xfrm>
            <a:off x="995975" y="1014175"/>
            <a:ext cx="5850000" cy="2094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Font typeface="Alexandria"/>
              <a:buNone/>
              <a:defRPr b="0" sz="7000">
                <a:latin typeface="Alexandria SemiBold"/>
                <a:ea typeface="Alexandria SemiBold"/>
                <a:cs typeface="Alexandria SemiBold"/>
                <a:sym typeface="Alexandria SemiBold"/>
              </a:defRPr>
            </a:lvl1pPr>
            <a:lvl2pPr lvl="1"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2pPr>
            <a:lvl3pPr lvl="2"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3pPr>
            <a:lvl4pPr lvl="3"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4pPr>
            <a:lvl5pPr lvl="4"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5pPr>
            <a:lvl6pPr lvl="5"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6pPr>
            <a:lvl7pPr lvl="6"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7pPr>
            <a:lvl8pPr lvl="7"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8pPr>
            <a:lvl9pPr lvl="8"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9pPr>
          </a:lstStyle>
          <a:p/>
        </p:txBody>
      </p:sp>
      <p:sp>
        <p:nvSpPr>
          <p:cNvPr id="118" name="Google Shape;118;p2"/>
          <p:cNvSpPr txBox="1"/>
          <p:nvPr>
            <p:ph idx="1" type="subTitle"/>
          </p:nvPr>
        </p:nvSpPr>
        <p:spPr>
          <a:xfrm>
            <a:off x="1072175" y="3331272"/>
            <a:ext cx="4528800" cy="475800"/>
          </a:xfrm>
          <a:prstGeom prst="rect">
            <a:avLst/>
          </a:prstGeom>
        </p:spPr>
        <p:txBody>
          <a:bodyPr anchorCtr="0" anchor="t" bIns="91425" lIns="91425" spcFirstLastPara="1" rIns="91425" wrap="square" tIns="91425">
            <a:noAutofit/>
          </a:bodyPr>
          <a:lstStyle>
            <a:lvl1pPr lvl="0">
              <a:spcBef>
                <a:spcPts val="0"/>
              </a:spcBef>
              <a:spcAft>
                <a:spcPts val="0"/>
              </a:spcAft>
              <a:buSzPts val="1400"/>
              <a:buFont typeface="Albert Sans"/>
              <a:buNone/>
              <a:defRPr sz="1500">
                <a:solidFill>
                  <a:schemeClr val="dk1"/>
                </a:solidFill>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8" name="Shape 588"/>
        <p:cNvGrpSpPr/>
        <p:nvPr/>
      </p:nvGrpSpPr>
      <p:grpSpPr>
        <a:xfrm>
          <a:off x="0" y="0"/>
          <a:ext cx="0" cy="0"/>
          <a:chOff x="0" y="0"/>
          <a:chExt cx="0" cy="0"/>
        </a:xfrm>
      </p:grpSpPr>
      <p:grpSp>
        <p:nvGrpSpPr>
          <p:cNvPr id="589" name="Google Shape;589;p11"/>
          <p:cNvGrpSpPr/>
          <p:nvPr/>
        </p:nvGrpSpPr>
        <p:grpSpPr>
          <a:xfrm>
            <a:off x="-245067" y="-71784"/>
            <a:ext cx="9613252" cy="5931489"/>
            <a:chOff x="-245067" y="-71784"/>
            <a:chExt cx="9613252" cy="5931489"/>
          </a:xfrm>
        </p:grpSpPr>
        <p:grpSp>
          <p:nvGrpSpPr>
            <p:cNvPr id="590" name="Google Shape;590;p11"/>
            <p:cNvGrpSpPr/>
            <p:nvPr/>
          </p:nvGrpSpPr>
          <p:grpSpPr>
            <a:xfrm>
              <a:off x="-245067" y="-71784"/>
              <a:ext cx="9613252" cy="5931489"/>
              <a:chOff x="-245067" y="-71784"/>
              <a:chExt cx="9613252" cy="5931489"/>
            </a:xfrm>
          </p:grpSpPr>
          <p:grpSp>
            <p:nvGrpSpPr>
              <p:cNvPr id="591" name="Google Shape;591;p11"/>
              <p:cNvGrpSpPr/>
              <p:nvPr/>
            </p:nvGrpSpPr>
            <p:grpSpPr>
              <a:xfrm rot="-718595">
                <a:off x="1005302" y="3830502"/>
                <a:ext cx="2499142" cy="998030"/>
                <a:chOff x="935800" y="1821025"/>
                <a:chExt cx="3294800" cy="1315775"/>
              </a:xfrm>
            </p:grpSpPr>
            <p:sp>
              <p:nvSpPr>
                <p:cNvPr id="592" name="Google Shape;592;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3" name="Google Shape;593;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4" name="Google Shape;594;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5" name="Google Shape;595;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6" name="Google Shape;596;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7" name="Google Shape;597;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8" name="Google Shape;598;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9" name="Google Shape;599;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0" name="Google Shape;600;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1" name="Google Shape;601;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2" name="Google Shape;602;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3" name="Google Shape;603;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4" name="Google Shape;604;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5" name="Google Shape;605;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6" name="Google Shape;606;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7" name="Google Shape;607;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8" name="Google Shape;608;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9" name="Google Shape;609;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0" name="Google Shape;610;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1" name="Google Shape;611;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2" name="Google Shape;612;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3" name="Google Shape;613;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4" name="Google Shape;614;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5" name="Google Shape;615;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6" name="Google Shape;616;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7" name="Google Shape;617;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8" name="Google Shape;618;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9" name="Google Shape;619;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0" name="Google Shape;620;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1" name="Google Shape;621;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2" name="Google Shape;622;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3" name="Google Shape;623;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4" name="Google Shape;624;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5" name="Google Shape;625;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6" name="Google Shape;626;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7" name="Google Shape;627;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8" name="Google Shape;628;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9" name="Google Shape;629;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0" name="Google Shape;630;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1" name="Google Shape;631;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2" name="Google Shape;632;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3" name="Google Shape;633;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4" name="Google Shape;634;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5" name="Google Shape;635;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6" name="Google Shape;636;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7" name="Google Shape;637;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8" name="Google Shape;638;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9" name="Google Shape;639;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0" name="Google Shape;640;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41" name="Google Shape;641;p11"/>
              <p:cNvSpPr/>
              <p:nvPr/>
            </p:nvSpPr>
            <p:spPr>
              <a:xfrm rot="-1800005">
                <a:off x="6133603" y="5184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2" name="Google Shape;642;p11"/>
              <p:cNvSpPr/>
              <p:nvPr/>
            </p:nvSpPr>
            <p:spPr>
              <a:xfrm rot="-1800005">
                <a:off x="75703" y="13693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3" name="Google Shape;643;p11"/>
              <p:cNvSpPr/>
              <p:nvPr/>
            </p:nvSpPr>
            <p:spPr>
              <a:xfrm rot="8807761">
                <a:off x="5371603" y="31665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44" name="Google Shape;644;p11"/>
              <p:cNvGrpSpPr/>
              <p:nvPr/>
            </p:nvGrpSpPr>
            <p:grpSpPr>
              <a:xfrm rot="727838">
                <a:off x="6393176" y="3830487"/>
                <a:ext cx="2499229" cy="998065"/>
                <a:chOff x="935800" y="1821025"/>
                <a:chExt cx="3294800" cy="1315775"/>
              </a:xfrm>
            </p:grpSpPr>
            <p:sp>
              <p:nvSpPr>
                <p:cNvPr id="645" name="Google Shape;645;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6" name="Google Shape;646;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7" name="Google Shape;647;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8" name="Google Shape;648;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9" name="Google Shape;649;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0" name="Google Shape;650;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1" name="Google Shape;651;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2" name="Google Shape;652;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3" name="Google Shape;653;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4" name="Google Shape;654;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5" name="Google Shape;655;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6" name="Google Shape;656;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7" name="Google Shape;657;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8" name="Google Shape;658;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9" name="Google Shape;659;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0" name="Google Shape;660;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1" name="Google Shape;661;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2" name="Google Shape;662;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3" name="Google Shape;663;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4" name="Google Shape;664;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5" name="Google Shape;665;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6" name="Google Shape;666;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7" name="Google Shape;667;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8" name="Google Shape;668;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9" name="Google Shape;669;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0" name="Google Shape;670;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1" name="Google Shape;671;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2" name="Google Shape;672;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3" name="Google Shape;673;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4" name="Google Shape;674;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5" name="Google Shape;675;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6" name="Google Shape;676;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7" name="Google Shape;677;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8" name="Google Shape;678;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9" name="Google Shape;679;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0" name="Google Shape;680;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1" name="Google Shape;681;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2" name="Google Shape;682;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3" name="Google Shape;683;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4" name="Google Shape;684;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5" name="Google Shape;685;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6" name="Google Shape;686;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7" name="Google Shape;687;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8" name="Google Shape;688;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9" name="Google Shape;689;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0" name="Google Shape;690;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1" name="Google Shape;691;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2" name="Google Shape;692;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3" name="Google Shape;693;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694" name="Google Shape;694;p11"/>
            <p:cNvGrpSpPr/>
            <p:nvPr/>
          </p:nvGrpSpPr>
          <p:grpSpPr>
            <a:xfrm rot="-59540">
              <a:off x="515034" y="138050"/>
              <a:ext cx="8173208" cy="4526388"/>
              <a:chOff x="457200" y="120188"/>
              <a:chExt cx="8229589" cy="4613329"/>
            </a:xfrm>
          </p:grpSpPr>
          <p:sp>
            <p:nvSpPr>
              <p:cNvPr id="695" name="Google Shape;695;p1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6" name="Google Shape;696;p1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697" name="Google Shape;697;p11"/>
          <p:cNvSpPr txBox="1"/>
          <p:nvPr>
            <p:ph hasCustomPrompt="1" type="title"/>
          </p:nvPr>
        </p:nvSpPr>
        <p:spPr>
          <a:xfrm>
            <a:off x="1778700" y="1612900"/>
            <a:ext cx="5586600" cy="1161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98" name="Google Shape;698;p11"/>
          <p:cNvSpPr txBox="1"/>
          <p:nvPr>
            <p:ph idx="1" type="subTitle"/>
          </p:nvPr>
        </p:nvSpPr>
        <p:spPr>
          <a:xfrm>
            <a:off x="1778700" y="2971600"/>
            <a:ext cx="55866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699" name="Shape 6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00" name="Shape 700"/>
        <p:cNvGrpSpPr/>
        <p:nvPr/>
      </p:nvGrpSpPr>
      <p:grpSpPr>
        <a:xfrm>
          <a:off x="0" y="0"/>
          <a:ext cx="0" cy="0"/>
          <a:chOff x="0" y="0"/>
          <a:chExt cx="0" cy="0"/>
        </a:xfrm>
      </p:grpSpPr>
      <p:grpSp>
        <p:nvGrpSpPr>
          <p:cNvPr id="701" name="Google Shape;701;p13"/>
          <p:cNvGrpSpPr/>
          <p:nvPr/>
        </p:nvGrpSpPr>
        <p:grpSpPr>
          <a:xfrm>
            <a:off x="-1673590" y="0"/>
            <a:ext cx="10783752" cy="5366600"/>
            <a:chOff x="-1673590" y="0"/>
            <a:chExt cx="10783752" cy="5366600"/>
          </a:xfrm>
        </p:grpSpPr>
        <p:grpSp>
          <p:nvGrpSpPr>
            <p:cNvPr id="702" name="Google Shape;702;p13"/>
            <p:cNvGrpSpPr/>
            <p:nvPr/>
          </p:nvGrpSpPr>
          <p:grpSpPr>
            <a:xfrm rot="784965">
              <a:off x="-1439576" y="2472918"/>
              <a:ext cx="3771378" cy="2499298"/>
              <a:chOff x="4935600" y="1731225"/>
              <a:chExt cx="3739300" cy="2477745"/>
            </a:xfrm>
          </p:grpSpPr>
          <p:sp>
            <p:nvSpPr>
              <p:cNvPr id="703" name="Google Shape;703;p13"/>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4" name="Google Shape;704;p13"/>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5" name="Google Shape;705;p13"/>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6" name="Google Shape;706;p13"/>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7" name="Google Shape;707;p13"/>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8" name="Google Shape;708;p13"/>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9" name="Google Shape;709;p13"/>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0" name="Google Shape;710;p13"/>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1" name="Google Shape;711;p13"/>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2" name="Google Shape;712;p13"/>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3" name="Google Shape;713;p13"/>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4" name="Google Shape;714;p13"/>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5" name="Google Shape;715;p13"/>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716" name="Google Shape;716;p13"/>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717" name="Google Shape;717;p13"/>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8" name="Google Shape;718;p13"/>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9" name="Google Shape;719;p13"/>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0" name="Google Shape;720;p13"/>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1" name="Google Shape;721;p13"/>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2" name="Google Shape;722;p13"/>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3" name="Google Shape;723;p13"/>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4" name="Google Shape;724;p13"/>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5" name="Google Shape;725;p13"/>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6" name="Google Shape;726;p13"/>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7" name="Google Shape;727;p13"/>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8" name="Google Shape;728;p13"/>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9" name="Google Shape;729;p13"/>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0" name="Google Shape;730;p13"/>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1" name="Google Shape;731;p13"/>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2" name="Google Shape;732;p13"/>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3" name="Google Shape;733;p13"/>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4" name="Google Shape;734;p13"/>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5" name="Google Shape;735;p13"/>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6" name="Google Shape;736;p13"/>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7" name="Google Shape;737;p13"/>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8" name="Google Shape;738;p13"/>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9" name="Google Shape;739;p13"/>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0" name="Google Shape;740;p13"/>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1" name="Google Shape;741;p13"/>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2" name="Google Shape;742;p13"/>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3" name="Google Shape;743;p13"/>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4" name="Google Shape;744;p13"/>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5" name="Google Shape;745;p13"/>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6" name="Google Shape;746;p13"/>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7" name="Google Shape;747;p13"/>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8" name="Google Shape;748;p13"/>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9" name="Google Shape;749;p13"/>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0" name="Google Shape;750;p13"/>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1" name="Google Shape;751;p13"/>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2" name="Google Shape;752;p13"/>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3" name="Google Shape;753;p13"/>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4" name="Google Shape;754;p13"/>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5" name="Google Shape;755;p13"/>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6" name="Google Shape;756;p13"/>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7" name="Google Shape;757;p13"/>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8" name="Google Shape;758;p13"/>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9" name="Google Shape;759;p13"/>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0" name="Google Shape;760;p13"/>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1" name="Google Shape;761;p13"/>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2" name="Google Shape;762;p13"/>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3" name="Google Shape;763;p13"/>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4" name="Google Shape;764;p13"/>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5" name="Google Shape;765;p13"/>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6" name="Google Shape;766;p13"/>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7" name="Google Shape;767;p13"/>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8" name="Google Shape;768;p13"/>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9" name="Google Shape;769;p13"/>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770" name="Google Shape;770;p13"/>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71" name="Google Shape;771;p13"/>
            <p:cNvGrpSpPr/>
            <p:nvPr/>
          </p:nvGrpSpPr>
          <p:grpSpPr>
            <a:xfrm flipH="1" rot="59625">
              <a:off x="230235" y="74913"/>
              <a:ext cx="8683523" cy="4905667"/>
              <a:chOff x="457200" y="120188"/>
              <a:chExt cx="8229589" cy="4613329"/>
            </a:xfrm>
          </p:grpSpPr>
          <p:sp>
            <p:nvSpPr>
              <p:cNvPr id="772" name="Google Shape;772;p1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3" name="Google Shape;773;p1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774" name="Google Shape;774;p13"/>
          <p:cNvSpPr txBox="1"/>
          <p:nvPr>
            <p:ph type="title"/>
          </p:nvPr>
        </p:nvSpPr>
        <p:spPr>
          <a:xfrm>
            <a:off x="720000" y="532775"/>
            <a:ext cx="7704000" cy="686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5" name="Google Shape;775;p13"/>
          <p:cNvSpPr txBox="1"/>
          <p:nvPr>
            <p:ph idx="1" type="subTitle"/>
          </p:nvPr>
        </p:nvSpPr>
        <p:spPr>
          <a:xfrm>
            <a:off x="720000" y="228538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6" name="Google Shape;776;p13"/>
          <p:cNvSpPr txBox="1"/>
          <p:nvPr>
            <p:ph idx="2" type="subTitle"/>
          </p:nvPr>
        </p:nvSpPr>
        <p:spPr>
          <a:xfrm>
            <a:off x="3308250" y="2285383"/>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7" name="Google Shape;777;p13"/>
          <p:cNvSpPr txBox="1"/>
          <p:nvPr>
            <p:ph idx="3" type="subTitle"/>
          </p:nvPr>
        </p:nvSpPr>
        <p:spPr>
          <a:xfrm>
            <a:off x="720000" y="3866175"/>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8" name="Google Shape;778;p13"/>
          <p:cNvSpPr txBox="1"/>
          <p:nvPr>
            <p:ph idx="4" type="subTitle"/>
          </p:nvPr>
        </p:nvSpPr>
        <p:spPr>
          <a:xfrm>
            <a:off x="3308250" y="386617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9" name="Google Shape;779;p13"/>
          <p:cNvSpPr txBox="1"/>
          <p:nvPr>
            <p:ph idx="5" type="subTitle"/>
          </p:nvPr>
        </p:nvSpPr>
        <p:spPr>
          <a:xfrm>
            <a:off x="5896500" y="2285384"/>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0" name="Google Shape;780;p13"/>
          <p:cNvSpPr txBox="1"/>
          <p:nvPr>
            <p:ph idx="6" type="subTitle"/>
          </p:nvPr>
        </p:nvSpPr>
        <p:spPr>
          <a:xfrm>
            <a:off x="5896500" y="3866175"/>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1" name="Google Shape;781;p13"/>
          <p:cNvSpPr txBox="1"/>
          <p:nvPr>
            <p:ph hasCustomPrompt="1" idx="7" type="title"/>
          </p:nvPr>
        </p:nvSpPr>
        <p:spPr>
          <a:xfrm>
            <a:off x="720000"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2" name="Google Shape;782;p13"/>
          <p:cNvSpPr txBox="1"/>
          <p:nvPr>
            <p:ph hasCustomPrompt="1" idx="8" type="title"/>
          </p:nvPr>
        </p:nvSpPr>
        <p:spPr>
          <a:xfrm>
            <a:off x="720000"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3" name="Google Shape;783;p13"/>
          <p:cNvSpPr txBox="1"/>
          <p:nvPr>
            <p:ph hasCustomPrompt="1" idx="9" type="title"/>
          </p:nvPr>
        </p:nvSpPr>
        <p:spPr>
          <a:xfrm>
            <a:off x="3308246"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4" name="Google Shape;784;p13"/>
          <p:cNvSpPr txBox="1"/>
          <p:nvPr>
            <p:ph hasCustomPrompt="1" idx="13" type="title"/>
          </p:nvPr>
        </p:nvSpPr>
        <p:spPr>
          <a:xfrm>
            <a:off x="3308246"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5" name="Google Shape;785;p13"/>
          <p:cNvSpPr txBox="1"/>
          <p:nvPr>
            <p:ph hasCustomPrompt="1" idx="14" type="title"/>
          </p:nvPr>
        </p:nvSpPr>
        <p:spPr>
          <a:xfrm>
            <a:off x="5896499"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6" name="Google Shape;786;p13"/>
          <p:cNvSpPr txBox="1"/>
          <p:nvPr>
            <p:ph hasCustomPrompt="1" idx="15" type="title"/>
          </p:nvPr>
        </p:nvSpPr>
        <p:spPr>
          <a:xfrm>
            <a:off x="5896499"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7" name="Google Shape;787;p13"/>
          <p:cNvSpPr txBox="1"/>
          <p:nvPr>
            <p:ph idx="16" type="subTitle"/>
          </p:nvPr>
        </p:nvSpPr>
        <p:spPr>
          <a:xfrm>
            <a:off x="72000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8" name="Google Shape;788;p13"/>
          <p:cNvSpPr txBox="1"/>
          <p:nvPr>
            <p:ph idx="17" type="subTitle"/>
          </p:nvPr>
        </p:nvSpPr>
        <p:spPr>
          <a:xfrm>
            <a:off x="330825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9" name="Google Shape;789;p13"/>
          <p:cNvSpPr txBox="1"/>
          <p:nvPr>
            <p:ph idx="18" type="subTitle"/>
          </p:nvPr>
        </p:nvSpPr>
        <p:spPr>
          <a:xfrm>
            <a:off x="5896500" y="1953500"/>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0" name="Google Shape;790;p13"/>
          <p:cNvSpPr txBox="1"/>
          <p:nvPr>
            <p:ph idx="19" type="subTitle"/>
          </p:nvPr>
        </p:nvSpPr>
        <p:spPr>
          <a:xfrm>
            <a:off x="720000" y="3533773"/>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1" name="Google Shape;791;p13"/>
          <p:cNvSpPr txBox="1"/>
          <p:nvPr>
            <p:ph idx="20" type="subTitle"/>
          </p:nvPr>
        </p:nvSpPr>
        <p:spPr>
          <a:xfrm>
            <a:off x="3308250" y="3533772"/>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2" name="Google Shape;792;p13"/>
          <p:cNvSpPr txBox="1"/>
          <p:nvPr>
            <p:ph idx="21" type="subTitle"/>
          </p:nvPr>
        </p:nvSpPr>
        <p:spPr>
          <a:xfrm>
            <a:off x="5896500" y="3533773"/>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93" name="Shape 793"/>
        <p:cNvGrpSpPr/>
        <p:nvPr/>
      </p:nvGrpSpPr>
      <p:grpSpPr>
        <a:xfrm>
          <a:off x="0" y="0"/>
          <a:ext cx="0" cy="0"/>
          <a:chOff x="0" y="0"/>
          <a:chExt cx="0" cy="0"/>
        </a:xfrm>
      </p:grpSpPr>
      <p:grpSp>
        <p:nvGrpSpPr>
          <p:cNvPr id="794" name="Google Shape;794;p14"/>
          <p:cNvGrpSpPr/>
          <p:nvPr/>
        </p:nvGrpSpPr>
        <p:grpSpPr>
          <a:xfrm>
            <a:off x="-493593" y="0"/>
            <a:ext cx="10015866" cy="6815136"/>
            <a:chOff x="-493593" y="0"/>
            <a:chExt cx="10015866" cy="6815136"/>
          </a:xfrm>
        </p:grpSpPr>
        <p:sp>
          <p:nvSpPr>
            <p:cNvPr id="795" name="Google Shape;795;p14"/>
            <p:cNvSpPr/>
            <p:nvPr/>
          </p:nvSpPr>
          <p:spPr>
            <a:xfrm rot="-2126576">
              <a:off x="-16516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6" name="Google Shape;796;p14"/>
            <p:cNvSpPr/>
            <p:nvPr/>
          </p:nvSpPr>
          <p:spPr>
            <a:xfrm rot="-2126576">
              <a:off x="3676535" y="40976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97" name="Google Shape;797;p14"/>
            <p:cNvGrpSpPr/>
            <p:nvPr/>
          </p:nvGrpSpPr>
          <p:grpSpPr>
            <a:xfrm>
              <a:off x="186500" y="741525"/>
              <a:ext cx="3294800" cy="1315775"/>
              <a:chOff x="935800" y="1821025"/>
              <a:chExt cx="3294800" cy="1315775"/>
            </a:xfrm>
          </p:grpSpPr>
          <p:sp>
            <p:nvSpPr>
              <p:cNvPr id="798" name="Google Shape;79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9" name="Google Shape;79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0" name="Google Shape;80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1" name="Google Shape;80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2" name="Google Shape;80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3" name="Google Shape;80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4" name="Google Shape;80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5" name="Google Shape;80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6" name="Google Shape;80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7" name="Google Shape;80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8" name="Google Shape;80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9" name="Google Shape;80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0" name="Google Shape;81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1" name="Google Shape;81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2" name="Google Shape;81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3" name="Google Shape;81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4" name="Google Shape;81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5" name="Google Shape;81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6" name="Google Shape;81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7" name="Google Shape;81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8" name="Google Shape;81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9" name="Google Shape;81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0" name="Google Shape;82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1" name="Google Shape;82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2" name="Google Shape;82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3" name="Google Shape;82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4" name="Google Shape;82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5" name="Google Shape;82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6" name="Google Shape;82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7" name="Google Shape;82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8" name="Google Shape;82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9" name="Google Shape;82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0" name="Google Shape;83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1" name="Google Shape;83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2" name="Google Shape;83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3" name="Google Shape;83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4" name="Google Shape;83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5" name="Google Shape;83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6" name="Google Shape;83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7" name="Google Shape;83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8" name="Google Shape;83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9" name="Google Shape;83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0" name="Google Shape;84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1" name="Google Shape;84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2" name="Google Shape;84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3" name="Google Shape;84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4" name="Google Shape;84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5" name="Google Shape;84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6" name="Google Shape;84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847" name="Google Shape;847;p14"/>
            <p:cNvGrpSpPr/>
            <p:nvPr/>
          </p:nvGrpSpPr>
          <p:grpSpPr>
            <a:xfrm rot="187091">
              <a:off x="5392215" y="4395437"/>
              <a:ext cx="3295066" cy="1315882"/>
              <a:chOff x="935800" y="1821025"/>
              <a:chExt cx="3294800" cy="1315775"/>
            </a:xfrm>
          </p:grpSpPr>
          <p:sp>
            <p:nvSpPr>
              <p:cNvPr id="848" name="Google Shape;84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9" name="Google Shape;84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0" name="Google Shape;85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1" name="Google Shape;85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2" name="Google Shape;85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3" name="Google Shape;85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4" name="Google Shape;85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5" name="Google Shape;85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6" name="Google Shape;85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7" name="Google Shape;85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8" name="Google Shape;85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9" name="Google Shape;85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0" name="Google Shape;86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1" name="Google Shape;86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2" name="Google Shape;86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3" name="Google Shape;86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4" name="Google Shape;86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5" name="Google Shape;86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6" name="Google Shape;86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7" name="Google Shape;86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8" name="Google Shape;86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9" name="Google Shape;86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0" name="Google Shape;87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1" name="Google Shape;87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2" name="Google Shape;87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3" name="Google Shape;87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4" name="Google Shape;87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5" name="Google Shape;87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6" name="Google Shape;87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7" name="Google Shape;87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8" name="Google Shape;87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9" name="Google Shape;87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0" name="Google Shape;88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1" name="Google Shape;88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2" name="Google Shape;88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3" name="Google Shape;88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4" name="Google Shape;88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5" name="Google Shape;88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6" name="Google Shape;88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7" name="Google Shape;88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8" name="Google Shape;88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9" name="Google Shape;88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0" name="Google Shape;89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1" name="Google Shape;89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2" name="Google Shape;89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3" name="Google Shape;89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4" name="Google Shape;89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5" name="Google Shape;89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6" name="Google Shape;89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897" name="Google Shape;897;p14"/>
            <p:cNvSpPr/>
            <p:nvPr/>
          </p:nvSpPr>
          <p:spPr>
            <a:xfrm rot="-2126576">
              <a:off x="628003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898" name="Google Shape;898;p14"/>
            <p:cNvGrpSpPr/>
            <p:nvPr/>
          </p:nvGrpSpPr>
          <p:grpSpPr>
            <a:xfrm rot="-59625">
              <a:off x="230235" y="74913"/>
              <a:ext cx="8683523" cy="4905667"/>
              <a:chOff x="457200" y="120188"/>
              <a:chExt cx="8229589" cy="4613329"/>
            </a:xfrm>
          </p:grpSpPr>
          <p:sp>
            <p:nvSpPr>
              <p:cNvPr id="899" name="Google Shape;899;p1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0" name="Google Shape;900;p1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01" name="Google Shape;901;p1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02" name="Shape 902"/>
        <p:cNvGrpSpPr/>
        <p:nvPr/>
      </p:nvGrpSpPr>
      <p:grpSpPr>
        <a:xfrm>
          <a:off x="0" y="0"/>
          <a:ext cx="0" cy="0"/>
          <a:chOff x="0" y="0"/>
          <a:chExt cx="0" cy="0"/>
        </a:xfrm>
      </p:grpSpPr>
      <p:grpSp>
        <p:nvGrpSpPr>
          <p:cNvPr id="903" name="Google Shape;903;p15"/>
          <p:cNvGrpSpPr/>
          <p:nvPr/>
        </p:nvGrpSpPr>
        <p:grpSpPr>
          <a:xfrm>
            <a:off x="-1673590" y="0"/>
            <a:ext cx="10783752" cy="5366600"/>
            <a:chOff x="-1673590" y="0"/>
            <a:chExt cx="10783752" cy="5366600"/>
          </a:xfrm>
        </p:grpSpPr>
        <p:grpSp>
          <p:nvGrpSpPr>
            <p:cNvPr id="904" name="Google Shape;904;p15"/>
            <p:cNvGrpSpPr/>
            <p:nvPr/>
          </p:nvGrpSpPr>
          <p:grpSpPr>
            <a:xfrm rot="784965">
              <a:off x="-1439576" y="2472918"/>
              <a:ext cx="3771378" cy="2499298"/>
              <a:chOff x="4935600" y="1731225"/>
              <a:chExt cx="3739300" cy="2477745"/>
            </a:xfrm>
          </p:grpSpPr>
          <p:sp>
            <p:nvSpPr>
              <p:cNvPr id="905" name="Google Shape;905;p1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6" name="Google Shape;906;p1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7" name="Google Shape;907;p1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8" name="Google Shape;908;p1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9" name="Google Shape;909;p1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0" name="Google Shape;910;p1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1" name="Google Shape;911;p1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2" name="Google Shape;912;p1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3" name="Google Shape;913;p1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4" name="Google Shape;914;p1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5" name="Google Shape;915;p1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6" name="Google Shape;916;p1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7" name="Google Shape;917;p1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918" name="Google Shape;918;p1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919" name="Google Shape;919;p1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0" name="Google Shape;920;p1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1" name="Google Shape;921;p1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2" name="Google Shape;922;p1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3" name="Google Shape;923;p1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4" name="Google Shape;924;p1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5" name="Google Shape;925;p1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6" name="Google Shape;926;p1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7" name="Google Shape;927;p1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8" name="Google Shape;928;p1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9" name="Google Shape;929;p1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0" name="Google Shape;930;p1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1" name="Google Shape;931;p1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2" name="Google Shape;932;p1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3" name="Google Shape;933;p1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4" name="Google Shape;934;p1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5" name="Google Shape;935;p1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6" name="Google Shape;936;p1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7" name="Google Shape;937;p1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8" name="Google Shape;938;p1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9" name="Google Shape;939;p1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0" name="Google Shape;940;p1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1" name="Google Shape;941;p1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2" name="Google Shape;942;p1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3" name="Google Shape;943;p1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4" name="Google Shape;944;p1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5" name="Google Shape;945;p1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6" name="Google Shape;946;p1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7" name="Google Shape;947;p1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8" name="Google Shape;948;p1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9" name="Google Shape;949;p1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0" name="Google Shape;950;p1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1" name="Google Shape;951;p1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2" name="Google Shape;952;p1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3" name="Google Shape;953;p1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4" name="Google Shape;954;p1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5" name="Google Shape;955;p1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6" name="Google Shape;956;p1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7" name="Google Shape;957;p1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8" name="Google Shape;958;p1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9" name="Google Shape;959;p1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0" name="Google Shape;960;p1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1" name="Google Shape;961;p1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2" name="Google Shape;962;p1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3" name="Google Shape;963;p1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4" name="Google Shape;964;p1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5" name="Google Shape;965;p1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6" name="Google Shape;966;p1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7" name="Google Shape;967;p1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8" name="Google Shape;968;p1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9" name="Google Shape;969;p1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0" name="Google Shape;970;p1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1" name="Google Shape;971;p1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972" name="Google Shape;972;p15"/>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73" name="Google Shape;973;p15"/>
            <p:cNvGrpSpPr/>
            <p:nvPr/>
          </p:nvGrpSpPr>
          <p:grpSpPr>
            <a:xfrm flipH="1" rot="59625">
              <a:off x="230235" y="74913"/>
              <a:ext cx="8683523" cy="4905667"/>
              <a:chOff x="457200" y="120188"/>
              <a:chExt cx="8229589" cy="4613329"/>
            </a:xfrm>
          </p:grpSpPr>
          <p:sp>
            <p:nvSpPr>
              <p:cNvPr id="974" name="Google Shape;974;p1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5" name="Google Shape;975;p1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76" name="Google Shape;976;p1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spTree>
      <p:nvGrpSpPr>
        <p:cNvPr id="977" name="Shape 977"/>
        <p:cNvGrpSpPr/>
        <p:nvPr/>
      </p:nvGrpSpPr>
      <p:grpSpPr>
        <a:xfrm>
          <a:off x="0" y="0"/>
          <a:ext cx="0" cy="0"/>
          <a:chOff x="0" y="0"/>
          <a:chExt cx="0" cy="0"/>
        </a:xfrm>
      </p:grpSpPr>
      <p:grpSp>
        <p:nvGrpSpPr>
          <p:cNvPr id="978" name="Google Shape;978;p16"/>
          <p:cNvGrpSpPr/>
          <p:nvPr/>
        </p:nvGrpSpPr>
        <p:grpSpPr>
          <a:xfrm>
            <a:off x="-336204" y="0"/>
            <a:ext cx="9728362" cy="5700440"/>
            <a:chOff x="-336204" y="0"/>
            <a:chExt cx="9728362" cy="5700440"/>
          </a:xfrm>
        </p:grpSpPr>
        <p:sp>
          <p:nvSpPr>
            <p:cNvPr id="979" name="Google Shape;979;p16"/>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80" name="Google Shape;980;p16"/>
            <p:cNvGrpSpPr/>
            <p:nvPr/>
          </p:nvGrpSpPr>
          <p:grpSpPr>
            <a:xfrm rot="-426350">
              <a:off x="190812" y="2296301"/>
              <a:ext cx="3294736" cy="1315750"/>
              <a:chOff x="935800" y="1821025"/>
              <a:chExt cx="3294800" cy="1315775"/>
            </a:xfrm>
          </p:grpSpPr>
          <p:sp>
            <p:nvSpPr>
              <p:cNvPr id="981" name="Google Shape;981;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2" name="Google Shape;982;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3" name="Google Shape;983;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4" name="Google Shape;984;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5" name="Google Shape;985;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6" name="Google Shape;986;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7" name="Google Shape;987;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8" name="Google Shape;988;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9" name="Google Shape;989;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0" name="Google Shape;990;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1" name="Google Shape;991;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2" name="Google Shape;992;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3" name="Google Shape;993;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4" name="Google Shape;994;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5" name="Google Shape;995;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6" name="Google Shape;996;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7" name="Google Shape;997;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8" name="Google Shape;998;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9" name="Google Shape;999;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0" name="Google Shape;1000;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1" name="Google Shape;1001;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2" name="Google Shape;1002;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3" name="Google Shape;1003;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4" name="Google Shape;1004;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5" name="Google Shape;1005;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6" name="Google Shape;1006;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7" name="Google Shape;1007;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8" name="Google Shape;1008;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9" name="Google Shape;1009;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0" name="Google Shape;1010;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1" name="Google Shape;1011;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2" name="Google Shape;1012;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3" name="Google Shape;1013;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4" name="Google Shape;1014;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5" name="Google Shape;1015;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6" name="Google Shape;1016;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7" name="Google Shape;1017;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8" name="Google Shape;1018;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9" name="Google Shape;1019;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0" name="Google Shape;1020;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1" name="Google Shape;1021;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2" name="Google Shape;1022;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3" name="Google Shape;1023;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4" name="Google Shape;1024;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5" name="Google Shape;1025;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6" name="Google Shape;1026;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7" name="Google Shape;1027;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8" name="Google Shape;1028;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9" name="Google Shape;1029;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030" name="Google Shape;1030;p16"/>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31" name="Google Shape;1031;p16"/>
            <p:cNvGrpSpPr/>
            <p:nvPr/>
          </p:nvGrpSpPr>
          <p:grpSpPr>
            <a:xfrm rot="1634338">
              <a:off x="4430510" y="3703613"/>
              <a:ext cx="3294781" cy="1315768"/>
              <a:chOff x="935800" y="1821025"/>
              <a:chExt cx="3294800" cy="1315775"/>
            </a:xfrm>
          </p:grpSpPr>
          <p:sp>
            <p:nvSpPr>
              <p:cNvPr id="1032" name="Google Shape;1032;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3" name="Google Shape;1033;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4" name="Google Shape;1034;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5" name="Google Shape;1035;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6" name="Google Shape;1036;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7" name="Google Shape;1037;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8" name="Google Shape;1038;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9" name="Google Shape;1039;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0" name="Google Shape;1040;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1" name="Google Shape;1041;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2" name="Google Shape;1042;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3" name="Google Shape;1043;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4" name="Google Shape;1044;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5" name="Google Shape;1045;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6" name="Google Shape;1046;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7" name="Google Shape;1047;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8" name="Google Shape;1048;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9" name="Google Shape;1049;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0" name="Google Shape;1050;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1" name="Google Shape;1051;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2" name="Google Shape;1052;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3" name="Google Shape;1053;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4" name="Google Shape;1054;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5" name="Google Shape;1055;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6" name="Google Shape;1056;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7" name="Google Shape;1057;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8" name="Google Shape;1058;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9" name="Google Shape;1059;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0" name="Google Shape;1060;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1" name="Google Shape;1061;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2" name="Google Shape;1062;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3" name="Google Shape;1063;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4" name="Google Shape;1064;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5" name="Google Shape;1065;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6" name="Google Shape;1066;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7" name="Google Shape;1067;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8" name="Google Shape;1068;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9" name="Google Shape;1069;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0" name="Google Shape;1070;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1" name="Google Shape;1071;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2" name="Google Shape;1072;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3" name="Google Shape;1073;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4" name="Google Shape;1074;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5" name="Google Shape;1075;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6" name="Google Shape;1076;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7" name="Google Shape;1077;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8" name="Google Shape;1078;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9" name="Google Shape;1079;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0" name="Google Shape;1080;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081" name="Google Shape;1081;p16"/>
            <p:cNvGrpSpPr/>
            <p:nvPr/>
          </p:nvGrpSpPr>
          <p:grpSpPr>
            <a:xfrm rot="-59625">
              <a:off x="230235" y="74913"/>
              <a:ext cx="8683523" cy="4905667"/>
              <a:chOff x="457200" y="120188"/>
              <a:chExt cx="8229589" cy="4613329"/>
            </a:xfrm>
          </p:grpSpPr>
          <p:sp>
            <p:nvSpPr>
              <p:cNvPr id="1082" name="Google Shape;1082;p1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3" name="Google Shape;1083;p1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084" name="Google Shape;1084;p1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85" name="Shape 1085"/>
        <p:cNvGrpSpPr/>
        <p:nvPr/>
      </p:nvGrpSpPr>
      <p:grpSpPr>
        <a:xfrm>
          <a:off x="0" y="0"/>
          <a:ext cx="0" cy="0"/>
          <a:chOff x="0" y="0"/>
          <a:chExt cx="0" cy="0"/>
        </a:xfrm>
      </p:grpSpPr>
      <p:grpSp>
        <p:nvGrpSpPr>
          <p:cNvPr id="1086" name="Google Shape;1086;p17"/>
          <p:cNvGrpSpPr/>
          <p:nvPr/>
        </p:nvGrpSpPr>
        <p:grpSpPr>
          <a:xfrm>
            <a:off x="-363955" y="-155322"/>
            <a:ext cx="9412029" cy="5898333"/>
            <a:chOff x="-363955" y="-155322"/>
            <a:chExt cx="9412029" cy="5898333"/>
          </a:xfrm>
        </p:grpSpPr>
        <p:sp>
          <p:nvSpPr>
            <p:cNvPr id="1087" name="Google Shape;1087;p17"/>
            <p:cNvSpPr/>
            <p:nvPr/>
          </p:nvSpPr>
          <p:spPr>
            <a:xfrm rot="-844623">
              <a:off x="5927021" y="21710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8" name="Google Shape;1088;p17"/>
            <p:cNvSpPr/>
            <p:nvPr/>
          </p:nvSpPr>
          <p:spPr>
            <a:xfrm rot="-844623">
              <a:off x="85646" y="1680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9" name="Google Shape;1089;p17"/>
            <p:cNvSpPr/>
            <p:nvPr/>
          </p:nvSpPr>
          <p:spPr>
            <a:xfrm rot="-2126576">
              <a:off x="-35528" y="30255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90" name="Google Shape;1090;p17"/>
            <p:cNvGrpSpPr/>
            <p:nvPr/>
          </p:nvGrpSpPr>
          <p:grpSpPr>
            <a:xfrm rot="531852">
              <a:off x="5671424" y="3346296"/>
              <a:ext cx="3294946" cy="1315834"/>
              <a:chOff x="935800" y="1821025"/>
              <a:chExt cx="3294800" cy="1315775"/>
            </a:xfrm>
          </p:grpSpPr>
          <p:sp>
            <p:nvSpPr>
              <p:cNvPr id="1091" name="Google Shape;1091;p1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2" name="Google Shape;1092;p1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3" name="Google Shape;1093;p1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4" name="Google Shape;1094;p1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5" name="Google Shape;1095;p1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6" name="Google Shape;1096;p1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7" name="Google Shape;1097;p1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8" name="Google Shape;1098;p1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9" name="Google Shape;1099;p1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0" name="Google Shape;1100;p1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1" name="Google Shape;1101;p1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2" name="Google Shape;1102;p1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3" name="Google Shape;1103;p1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4" name="Google Shape;1104;p1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5" name="Google Shape;1105;p1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6" name="Google Shape;1106;p1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7" name="Google Shape;1107;p1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8" name="Google Shape;1108;p1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9" name="Google Shape;1109;p1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0" name="Google Shape;1110;p1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1" name="Google Shape;1111;p1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2" name="Google Shape;1112;p1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3" name="Google Shape;1113;p1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4" name="Google Shape;1114;p1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5" name="Google Shape;1115;p1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6" name="Google Shape;1116;p1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7" name="Google Shape;1117;p1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8" name="Google Shape;1118;p1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9" name="Google Shape;1119;p1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0" name="Google Shape;1120;p1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1" name="Google Shape;1121;p1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2" name="Google Shape;1122;p1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3" name="Google Shape;1123;p1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4" name="Google Shape;1124;p1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5" name="Google Shape;1125;p1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6" name="Google Shape;1126;p1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7" name="Google Shape;1127;p1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8" name="Google Shape;1128;p1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9" name="Google Shape;1129;p1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0" name="Google Shape;1130;p1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1" name="Google Shape;1131;p1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2" name="Google Shape;1132;p1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3" name="Google Shape;1133;p1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4" name="Google Shape;1134;p1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5" name="Google Shape;1135;p1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6" name="Google Shape;1136;p1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7" name="Google Shape;1137;p1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8" name="Google Shape;1138;p1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9" name="Google Shape;1139;p1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40" name="Google Shape;1140;p17"/>
            <p:cNvGrpSpPr/>
            <p:nvPr/>
          </p:nvGrpSpPr>
          <p:grpSpPr>
            <a:xfrm flipH="1" rot="59540">
              <a:off x="515034" y="138050"/>
              <a:ext cx="8173208" cy="4526388"/>
              <a:chOff x="457200" y="120188"/>
              <a:chExt cx="8229589" cy="4613329"/>
            </a:xfrm>
          </p:grpSpPr>
          <p:sp>
            <p:nvSpPr>
              <p:cNvPr id="1141" name="Google Shape;1141;p1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2" name="Google Shape;1142;p1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43" name="Google Shape;1143;p17"/>
          <p:cNvSpPr txBox="1"/>
          <p:nvPr>
            <p:ph type="title"/>
          </p:nvPr>
        </p:nvSpPr>
        <p:spPr>
          <a:xfrm>
            <a:off x="2539225" y="3337300"/>
            <a:ext cx="5378400" cy="66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44" name="Google Shape;1144;p17"/>
          <p:cNvSpPr txBox="1"/>
          <p:nvPr>
            <p:ph idx="1" type="subTitle"/>
          </p:nvPr>
        </p:nvSpPr>
        <p:spPr>
          <a:xfrm>
            <a:off x="2539100" y="989675"/>
            <a:ext cx="5378400" cy="220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145" name="Shape 1145"/>
        <p:cNvGrpSpPr/>
        <p:nvPr/>
      </p:nvGrpSpPr>
      <p:grpSpPr>
        <a:xfrm>
          <a:off x="0" y="0"/>
          <a:ext cx="0" cy="0"/>
          <a:chOff x="0" y="0"/>
          <a:chExt cx="0" cy="0"/>
        </a:xfrm>
      </p:grpSpPr>
      <p:grpSp>
        <p:nvGrpSpPr>
          <p:cNvPr id="1146" name="Google Shape;1146;p18"/>
          <p:cNvGrpSpPr/>
          <p:nvPr/>
        </p:nvGrpSpPr>
        <p:grpSpPr>
          <a:xfrm>
            <a:off x="-223568" y="-156674"/>
            <a:ext cx="9449478" cy="5856403"/>
            <a:chOff x="-223568" y="-156674"/>
            <a:chExt cx="9449478" cy="5856403"/>
          </a:xfrm>
        </p:grpSpPr>
        <p:sp>
          <p:nvSpPr>
            <p:cNvPr id="1147" name="Google Shape;1147;p18"/>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8" name="Google Shape;1148;p18"/>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9" name="Google Shape;1149;p18"/>
            <p:cNvGrpSpPr/>
            <p:nvPr/>
          </p:nvGrpSpPr>
          <p:grpSpPr>
            <a:xfrm flipH="1" rot="-896372">
              <a:off x="-109649" y="911345"/>
              <a:ext cx="3294806" cy="1315778"/>
              <a:chOff x="935800" y="1821025"/>
              <a:chExt cx="3294800" cy="1315775"/>
            </a:xfrm>
          </p:grpSpPr>
          <p:sp>
            <p:nvSpPr>
              <p:cNvPr id="1150" name="Google Shape;1150;p1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1" name="Google Shape;1151;p1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2" name="Google Shape;1152;p1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3" name="Google Shape;1153;p1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4" name="Google Shape;1154;p1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5" name="Google Shape;1155;p1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6" name="Google Shape;1156;p1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7" name="Google Shape;1157;p1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8" name="Google Shape;1158;p1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9" name="Google Shape;1159;p1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0" name="Google Shape;1160;p1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1" name="Google Shape;1161;p1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2" name="Google Shape;1162;p1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3" name="Google Shape;1163;p1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4" name="Google Shape;1164;p1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5" name="Google Shape;1165;p1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6" name="Google Shape;1166;p1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7" name="Google Shape;1167;p1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8" name="Google Shape;1168;p1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9" name="Google Shape;1169;p1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0" name="Google Shape;1170;p1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1" name="Google Shape;1171;p1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2" name="Google Shape;1172;p1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3" name="Google Shape;1173;p1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4" name="Google Shape;1174;p1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5" name="Google Shape;1175;p1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6" name="Google Shape;1176;p1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7" name="Google Shape;1177;p1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8" name="Google Shape;1178;p1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9" name="Google Shape;1179;p1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0" name="Google Shape;1180;p1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1" name="Google Shape;1181;p1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2" name="Google Shape;1182;p1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3" name="Google Shape;1183;p1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4" name="Google Shape;1184;p1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5" name="Google Shape;1185;p1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6" name="Google Shape;1186;p1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7" name="Google Shape;1187;p1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8" name="Google Shape;1188;p1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9" name="Google Shape;1189;p1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0" name="Google Shape;1190;p1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1" name="Google Shape;1191;p1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2" name="Google Shape;1192;p1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3" name="Google Shape;1193;p1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4" name="Google Shape;1194;p1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5" name="Google Shape;1195;p1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6" name="Google Shape;1196;p1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7" name="Google Shape;1197;p1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8" name="Google Shape;1198;p1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99" name="Google Shape;1199;p18"/>
            <p:cNvGrpSpPr/>
            <p:nvPr/>
          </p:nvGrpSpPr>
          <p:grpSpPr>
            <a:xfrm flipH="1" rot="59625">
              <a:off x="230235" y="74913"/>
              <a:ext cx="8683523" cy="4905667"/>
              <a:chOff x="457200" y="120188"/>
              <a:chExt cx="8229589" cy="4613329"/>
            </a:xfrm>
          </p:grpSpPr>
          <p:sp>
            <p:nvSpPr>
              <p:cNvPr id="1200" name="Google Shape;1200;p1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1" name="Google Shape;1201;p1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202" name="Google Shape;1202;p18"/>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03" name="Google Shape;1203;p18"/>
          <p:cNvSpPr txBox="1"/>
          <p:nvPr>
            <p:ph idx="1" type="subTitle"/>
          </p:nvPr>
        </p:nvSpPr>
        <p:spPr>
          <a:xfrm>
            <a:off x="796200" y="3342775"/>
            <a:ext cx="3788400" cy="93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4" name="Google Shape;1204;p18"/>
          <p:cNvSpPr/>
          <p:nvPr>
            <p:ph idx="2" type="pic"/>
          </p:nvPr>
        </p:nvSpPr>
        <p:spPr>
          <a:xfrm>
            <a:off x="5260400" y="717774"/>
            <a:ext cx="2910000" cy="370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05" name="Shape 1205"/>
        <p:cNvGrpSpPr/>
        <p:nvPr/>
      </p:nvGrpSpPr>
      <p:grpSpPr>
        <a:xfrm>
          <a:off x="0" y="0"/>
          <a:ext cx="0" cy="0"/>
          <a:chOff x="0" y="0"/>
          <a:chExt cx="0" cy="0"/>
        </a:xfrm>
      </p:grpSpPr>
      <p:sp>
        <p:nvSpPr>
          <p:cNvPr id="1206" name="Google Shape;1206;p19"/>
          <p:cNvSpPr/>
          <p:nvPr/>
        </p:nvSpPr>
        <p:spPr>
          <a:xfrm rot="-1079192">
            <a:off x="6239670" y="34922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7" name="Google Shape;1207;p19"/>
          <p:cNvSpPr/>
          <p:nvPr/>
        </p:nvSpPr>
        <p:spPr>
          <a:xfrm rot="-1079192">
            <a:off x="-36080" y="192992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08" name="Google Shape;1208;p19"/>
          <p:cNvGrpSpPr/>
          <p:nvPr/>
        </p:nvGrpSpPr>
        <p:grpSpPr>
          <a:xfrm rot="-690206">
            <a:off x="-508221" y="682109"/>
            <a:ext cx="2953166" cy="1956834"/>
            <a:chOff x="4935600" y="1731225"/>
            <a:chExt cx="3739300" cy="2477745"/>
          </a:xfrm>
        </p:grpSpPr>
        <p:sp>
          <p:nvSpPr>
            <p:cNvPr id="1209" name="Google Shape;1209;p1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0" name="Google Shape;1210;p1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1" name="Google Shape;1211;p1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2" name="Google Shape;1212;p1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3" name="Google Shape;1213;p1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4" name="Google Shape;1214;p1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5" name="Google Shape;1215;p1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6" name="Google Shape;1216;p1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7" name="Google Shape;1217;p1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8" name="Google Shape;1218;p1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9" name="Google Shape;1219;p1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0" name="Google Shape;1220;p1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1" name="Google Shape;1221;p1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222" name="Google Shape;1222;p1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223" name="Google Shape;1223;p1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4" name="Google Shape;1224;p1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5" name="Google Shape;1225;p1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6" name="Google Shape;1226;p1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7" name="Google Shape;1227;p1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8" name="Google Shape;1228;p1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9" name="Google Shape;1229;p1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0" name="Google Shape;1230;p1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1" name="Google Shape;1231;p1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2" name="Google Shape;1232;p1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3" name="Google Shape;1233;p1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4" name="Google Shape;1234;p1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5" name="Google Shape;1235;p1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6" name="Google Shape;1236;p1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7" name="Google Shape;1237;p1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8" name="Google Shape;1238;p1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9" name="Google Shape;1239;p1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0" name="Google Shape;1240;p1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1" name="Google Shape;1241;p1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2" name="Google Shape;1242;p1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3" name="Google Shape;1243;p1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4" name="Google Shape;1244;p1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5" name="Google Shape;1245;p1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6" name="Google Shape;1246;p1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7" name="Google Shape;1247;p1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8" name="Google Shape;1248;p1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9" name="Google Shape;1249;p1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0" name="Google Shape;1250;p1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1" name="Google Shape;1251;p1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2" name="Google Shape;1252;p1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3" name="Google Shape;1253;p1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4" name="Google Shape;1254;p1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5" name="Google Shape;1255;p1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6" name="Google Shape;1256;p1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7" name="Google Shape;1257;p1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8" name="Google Shape;1258;p1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9" name="Google Shape;1259;p1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0" name="Google Shape;1260;p1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1" name="Google Shape;1261;p1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2" name="Google Shape;1262;p1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3" name="Google Shape;1263;p1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4" name="Google Shape;1264;p1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5" name="Google Shape;1265;p1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6" name="Google Shape;1266;p1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7" name="Google Shape;1267;p1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8" name="Google Shape;1268;p1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9" name="Google Shape;1269;p1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0" name="Google Shape;1270;p1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1" name="Google Shape;1271;p1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2" name="Google Shape;1272;p1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3" name="Google Shape;1273;p1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4" name="Google Shape;1274;p1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5" name="Google Shape;1275;p1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276" name="Google Shape;1276;p19"/>
          <p:cNvGrpSpPr/>
          <p:nvPr/>
        </p:nvGrpSpPr>
        <p:grpSpPr>
          <a:xfrm rot="-59625">
            <a:off x="230235" y="74913"/>
            <a:ext cx="8683523" cy="4905667"/>
            <a:chOff x="457200" y="120188"/>
            <a:chExt cx="8229589" cy="4613329"/>
          </a:xfrm>
        </p:grpSpPr>
        <p:sp>
          <p:nvSpPr>
            <p:cNvPr id="1277" name="Google Shape;1277;p1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8" name="Google Shape;1278;p1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279" name="Google Shape;1279;p19"/>
          <p:cNvSpPr txBox="1"/>
          <p:nvPr>
            <p:ph type="title"/>
          </p:nvPr>
        </p:nvSpPr>
        <p:spPr>
          <a:xfrm>
            <a:off x="1176425" y="1329675"/>
            <a:ext cx="28788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80" name="Google Shape;1280;p19"/>
          <p:cNvSpPr txBox="1"/>
          <p:nvPr>
            <p:ph idx="1" type="subTitle"/>
          </p:nvPr>
        </p:nvSpPr>
        <p:spPr>
          <a:xfrm>
            <a:off x="1176425" y="2552575"/>
            <a:ext cx="2878800" cy="113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81" name="Shape 1281"/>
        <p:cNvGrpSpPr/>
        <p:nvPr/>
      </p:nvGrpSpPr>
      <p:grpSpPr>
        <a:xfrm>
          <a:off x="0" y="0"/>
          <a:ext cx="0" cy="0"/>
          <a:chOff x="0" y="0"/>
          <a:chExt cx="0" cy="0"/>
        </a:xfrm>
      </p:grpSpPr>
      <p:grpSp>
        <p:nvGrpSpPr>
          <p:cNvPr id="1282" name="Google Shape;1282;p20"/>
          <p:cNvGrpSpPr/>
          <p:nvPr/>
        </p:nvGrpSpPr>
        <p:grpSpPr>
          <a:xfrm>
            <a:off x="-336204" y="0"/>
            <a:ext cx="9728362" cy="5376284"/>
            <a:chOff x="-336204" y="0"/>
            <a:chExt cx="9728362" cy="5376284"/>
          </a:xfrm>
        </p:grpSpPr>
        <p:sp>
          <p:nvSpPr>
            <p:cNvPr id="1283" name="Google Shape;1283;p20"/>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4" name="Google Shape;1284;p20"/>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85" name="Google Shape;1285;p20"/>
            <p:cNvGrpSpPr/>
            <p:nvPr/>
          </p:nvGrpSpPr>
          <p:grpSpPr>
            <a:xfrm rot="468650">
              <a:off x="5775148" y="666213"/>
              <a:ext cx="3294727" cy="1315746"/>
              <a:chOff x="935800" y="1821025"/>
              <a:chExt cx="3294800" cy="1315775"/>
            </a:xfrm>
          </p:grpSpPr>
          <p:sp>
            <p:nvSpPr>
              <p:cNvPr id="1286" name="Google Shape;1286;p2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7" name="Google Shape;1287;p2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8" name="Google Shape;1288;p2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9" name="Google Shape;1289;p2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0" name="Google Shape;1290;p2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1" name="Google Shape;1291;p2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2" name="Google Shape;1292;p2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3" name="Google Shape;1293;p2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4" name="Google Shape;1294;p2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5" name="Google Shape;1295;p2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6" name="Google Shape;1296;p2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7" name="Google Shape;1297;p2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8" name="Google Shape;1298;p2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9" name="Google Shape;1299;p2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0" name="Google Shape;1300;p2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1" name="Google Shape;1301;p2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2" name="Google Shape;1302;p2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3" name="Google Shape;1303;p2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4" name="Google Shape;1304;p2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5" name="Google Shape;1305;p2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6" name="Google Shape;1306;p2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7" name="Google Shape;1307;p2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8" name="Google Shape;1308;p2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9" name="Google Shape;1309;p2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0" name="Google Shape;1310;p2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1" name="Google Shape;1311;p2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2" name="Google Shape;1312;p2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3" name="Google Shape;1313;p2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4" name="Google Shape;1314;p2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5" name="Google Shape;1315;p2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6" name="Google Shape;1316;p2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7" name="Google Shape;1317;p2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8" name="Google Shape;1318;p2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9" name="Google Shape;1319;p2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0" name="Google Shape;1320;p2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1" name="Google Shape;1321;p2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2" name="Google Shape;1322;p2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3" name="Google Shape;1323;p2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4" name="Google Shape;1324;p2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5" name="Google Shape;1325;p2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6" name="Google Shape;1326;p2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7" name="Google Shape;1327;p2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8" name="Google Shape;1328;p2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9" name="Google Shape;1329;p2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0" name="Google Shape;1330;p2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1" name="Google Shape;1331;p2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2" name="Google Shape;1332;p2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3" name="Google Shape;1333;p2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4" name="Google Shape;1334;p2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335" name="Google Shape;1335;p20"/>
            <p:cNvGrpSpPr/>
            <p:nvPr/>
          </p:nvGrpSpPr>
          <p:grpSpPr>
            <a:xfrm flipH="1" rot="59625">
              <a:off x="230235" y="74913"/>
              <a:ext cx="8683523" cy="4905667"/>
              <a:chOff x="457200" y="120188"/>
              <a:chExt cx="8229589" cy="4613329"/>
            </a:xfrm>
          </p:grpSpPr>
          <p:sp>
            <p:nvSpPr>
              <p:cNvPr id="1336" name="Google Shape;1336;p2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7" name="Google Shape;1337;p2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38" name="Google Shape;1338;p20"/>
          <p:cNvSpPr txBox="1"/>
          <p:nvPr>
            <p:ph type="title"/>
          </p:nvPr>
        </p:nvSpPr>
        <p:spPr>
          <a:xfrm>
            <a:off x="4967925" y="1411925"/>
            <a:ext cx="28482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9" name="Google Shape;1339;p20"/>
          <p:cNvSpPr txBox="1"/>
          <p:nvPr>
            <p:ph idx="1" type="subTitle"/>
          </p:nvPr>
        </p:nvSpPr>
        <p:spPr>
          <a:xfrm>
            <a:off x="4968050" y="2554375"/>
            <a:ext cx="2848200" cy="1177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3"/>
          <p:cNvSpPr/>
          <p:nvPr/>
        </p:nvSpPr>
        <p:spPr>
          <a:xfrm rot="8807761">
            <a:off x="-599872" y="32469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1" name="Google Shape;121;p3"/>
          <p:cNvGrpSpPr/>
          <p:nvPr/>
        </p:nvGrpSpPr>
        <p:grpSpPr>
          <a:xfrm rot="530611">
            <a:off x="152666" y="3879192"/>
            <a:ext cx="2668219" cy="1065551"/>
            <a:chOff x="935800" y="1821025"/>
            <a:chExt cx="3294800" cy="1315775"/>
          </a:xfrm>
        </p:grpSpPr>
        <p:sp>
          <p:nvSpPr>
            <p:cNvPr id="122" name="Google Shape;122;p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 name="Google Shape;123;p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 name="Google Shape;124;p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 name="Google Shape;125;p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 name="Google Shape;126;p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 name="Google Shape;127;p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 name="Google Shape;128;p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 name="Google Shape;129;p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 name="Google Shape;130;p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 name="Google Shape;131;p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 name="Google Shape;132;p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 name="Google Shape;133;p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 name="Google Shape;134;p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 name="Google Shape;135;p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 name="Google Shape;136;p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 name="Google Shape;137;p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 name="Google Shape;138;p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 name="Google Shape;139;p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 name="Google Shape;140;p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 name="Google Shape;141;p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 name="Google Shape;142;p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 name="Google Shape;143;p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 name="Google Shape;144;p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 name="Google Shape;145;p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 name="Google Shape;146;p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 name="Google Shape;147;p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 name="Google Shape;148;p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 name="Google Shape;149;p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 name="Google Shape;150;p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 name="Google Shape;151;p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 name="Google Shape;152;p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 name="Google Shape;153;p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 name="Google Shape;154;p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 name="Google Shape;155;p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 name="Google Shape;156;p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 name="Google Shape;157;p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 name="Google Shape;158;p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 name="Google Shape;159;p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 name="Google Shape;160;p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 name="Google Shape;161;p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 name="Google Shape;162;p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 name="Google Shape;163;p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 name="Google Shape;164;p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 name="Google Shape;165;p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 name="Google Shape;166;p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 name="Google Shape;167;p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 name="Google Shape;168;p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 name="Google Shape;169;p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 name="Google Shape;170;p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1" name="Google Shape;171;p3"/>
          <p:cNvSpPr/>
          <p:nvPr/>
        </p:nvSpPr>
        <p:spPr>
          <a:xfrm flipH="1" rot="2700000">
            <a:off x="70052" y="7279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 name="Google Shape;172;p3"/>
          <p:cNvSpPr/>
          <p:nvPr/>
        </p:nvSpPr>
        <p:spPr>
          <a:xfrm flipH="1" rot="2700000">
            <a:off x="6262427" y="11191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 name="Google Shape;173;p3"/>
          <p:cNvGrpSpPr/>
          <p:nvPr/>
        </p:nvGrpSpPr>
        <p:grpSpPr>
          <a:xfrm rot="-59540">
            <a:off x="515034" y="138050"/>
            <a:ext cx="8173208" cy="4526388"/>
            <a:chOff x="457200" y="120188"/>
            <a:chExt cx="8229589" cy="4613329"/>
          </a:xfrm>
        </p:grpSpPr>
        <p:sp>
          <p:nvSpPr>
            <p:cNvPr id="174" name="Google Shape;174;p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 name="Google Shape;175;p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6" name="Google Shape;176;p3"/>
          <p:cNvSpPr txBox="1"/>
          <p:nvPr>
            <p:ph type="title"/>
          </p:nvPr>
        </p:nvSpPr>
        <p:spPr>
          <a:xfrm>
            <a:off x="1071300" y="2168000"/>
            <a:ext cx="5283600" cy="96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7" name="Google Shape;177;p3"/>
          <p:cNvSpPr txBox="1"/>
          <p:nvPr>
            <p:ph hasCustomPrompt="1" idx="2" type="title"/>
          </p:nvPr>
        </p:nvSpPr>
        <p:spPr>
          <a:xfrm>
            <a:off x="1071300" y="1252100"/>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b="0"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8" name="Google Shape;178;p3"/>
          <p:cNvSpPr txBox="1"/>
          <p:nvPr>
            <p:ph idx="1" type="subTitle"/>
          </p:nvPr>
        </p:nvSpPr>
        <p:spPr>
          <a:xfrm>
            <a:off x="1071300" y="3286225"/>
            <a:ext cx="52836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
    <p:spTree>
      <p:nvGrpSpPr>
        <p:cNvPr id="1340" name="Shape 1340"/>
        <p:cNvGrpSpPr/>
        <p:nvPr/>
      </p:nvGrpSpPr>
      <p:grpSpPr>
        <a:xfrm>
          <a:off x="0" y="0"/>
          <a:ext cx="0" cy="0"/>
          <a:chOff x="0" y="0"/>
          <a:chExt cx="0" cy="0"/>
        </a:xfrm>
      </p:grpSpPr>
      <p:grpSp>
        <p:nvGrpSpPr>
          <p:cNvPr id="1341" name="Google Shape;1341;p21"/>
          <p:cNvGrpSpPr/>
          <p:nvPr/>
        </p:nvGrpSpPr>
        <p:grpSpPr>
          <a:xfrm>
            <a:off x="54607" y="0"/>
            <a:ext cx="9391615" cy="6377378"/>
            <a:chOff x="54607" y="0"/>
            <a:chExt cx="9391615" cy="6377378"/>
          </a:xfrm>
        </p:grpSpPr>
        <p:sp>
          <p:nvSpPr>
            <p:cNvPr id="1342" name="Google Shape;1342;p21"/>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43" name="Google Shape;1343;p21"/>
            <p:cNvGrpSpPr/>
            <p:nvPr/>
          </p:nvGrpSpPr>
          <p:grpSpPr>
            <a:xfrm>
              <a:off x="6644891" y="2944919"/>
              <a:ext cx="2499106" cy="998016"/>
              <a:chOff x="935800" y="1821025"/>
              <a:chExt cx="3294800" cy="1315775"/>
            </a:xfrm>
          </p:grpSpPr>
          <p:sp>
            <p:nvSpPr>
              <p:cNvPr id="1344" name="Google Shape;1344;p2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5" name="Google Shape;1345;p2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6" name="Google Shape;1346;p2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7" name="Google Shape;1347;p2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8" name="Google Shape;1348;p2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9" name="Google Shape;1349;p2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0" name="Google Shape;1350;p2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1" name="Google Shape;1351;p2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2" name="Google Shape;1352;p2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3" name="Google Shape;1353;p2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4" name="Google Shape;1354;p2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5" name="Google Shape;1355;p2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6" name="Google Shape;1356;p2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7" name="Google Shape;1357;p2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8" name="Google Shape;1358;p2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9" name="Google Shape;1359;p2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0" name="Google Shape;1360;p2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1" name="Google Shape;1361;p2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2" name="Google Shape;1362;p2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3" name="Google Shape;1363;p2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4" name="Google Shape;1364;p2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5" name="Google Shape;1365;p2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6" name="Google Shape;1366;p2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7" name="Google Shape;1367;p2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8" name="Google Shape;1368;p2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9" name="Google Shape;1369;p2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0" name="Google Shape;1370;p2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1" name="Google Shape;1371;p2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2" name="Google Shape;1372;p2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3" name="Google Shape;1373;p2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4" name="Google Shape;1374;p2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5" name="Google Shape;1375;p2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6" name="Google Shape;1376;p2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7" name="Google Shape;1377;p2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8" name="Google Shape;1378;p2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9" name="Google Shape;1379;p2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0" name="Google Shape;1380;p2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1" name="Google Shape;1381;p2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2" name="Google Shape;1382;p2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3" name="Google Shape;1383;p2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4" name="Google Shape;1384;p2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5" name="Google Shape;1385;p2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6" name="Google Shape;1386;p2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7" name="Google Shape;1387;p2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8" name="Google Shape;1388;p2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9" name="Google Shape;1389;p2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0" name="Google Shape;1390;p2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1" name="Google Shape;1391;p2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2" name="Google Shape;1392;p2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393" name="Google Shape;1393;p21"/>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94" name="Google Shape;1394;p21"/>
            <p:cNvGrpSpPr/>
            <p:nvPr/>
          </p:nvGrpSpPr>
          <p:grpSpPr>
            <a:xfrm rot="-59625">
              <a:off x="230235" y="74913"/>
              <a:ext cx="8683523" cy="4905667"/>
              <a:chOff x="457200" y="120188"/>
              <a:chExt cx="8229589" cy="4613329"/>
            </a:xfrm>
          </p:grpSpPr>
          <p:sp>
            <p:nvSpPr>
              <p:cNvPr id="1395" name="Google Shape;1395;p2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6" name="Google Shape;1396;p2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97" name="Google Shape;1397;p21"/>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8" name="Google Shape;1398;p21"/>
          <p:cNvSpPr txBox="1"/>
          <p:nvPr>
            <p:ph idx="1" type="body"/>
          </p:nvPr>
        </p:nvSpPr>
        <p:spPr>
          <a:xfrm>
            <a:off x="720000" y="1368150"/>
            <a:ext cx="7704000" cy="1050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
    <p:spTree>
      <p:nvGrpSpPr>
        <p:cNvPr id="1399" name="Shape 1399"/>
        <p:cNvGrpSpPr/>
        <p:nvPr/>
      </p:nvGrpSpPr>
      <p:grpSpPr>
        <a:xfrm>
          <a:off x="0" y="0"/>
          <a:ext cx="0" cy="0"/>
          <a:chOff x="0" y="0"/>
          <a:chExt cx="0" cy="0"/>
        </a:xfrm>
      </p:grpSpPr>
      <p:grpSp>
        <p:nvGrpSpPr>
          <p:cNvPr id="1400" name="Google Shape;1400;p22"/>
          <p:cNvGrpSpPr/>
          <p:nvPr/>
        </p:nvGrpSpPr>
        <p:grpSpPr>
          <a:xfrm>
            <a:off x="-261158" y="0"/>
            <a:ext cx="9662090" cy="5604484"/>
            <a:chOff x="-261158" y="0"/>
            <a:chExt cx="9662090" cy="5604484"/>
          </a:xfrm>
        </p:grpSpPr>
        <p:sp>
          <p:nvSpPr>
            <p:cNvPr id="1401" name="Google Shape;1401;p22"/>
            <p:cNvSpPr/>
            <p:nvPr/>
          </p:nvSpPr>
          <p:spPr>
            <a:xfrm flipH="1" rot="1079192">
              <a:off x="-13709" y="44657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2" name="Google Shape;1402;p22"/>
            <p:cNvSpPr/>
            <p:nvPr/>
          </p:nvSpPr>
          <p:spPr>
            <a:xfrm flipH="1" rot="1079192">
              <a:off x="6191841" y="31411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03" name="Google Shape;1403;p22"/>
            <p:cNvGrpSpPr/>
            <p:nvPr/>
          </p:nvGrpSpPr>
          <p:grpSpPr>
            <a:xfrm flipH="1" rot="690206">
              <a:off x="6282305" y="1805284"/>
              <a:ext cx="2953166" cy="1956834"/>
              <a:chOff x="4935600" y="1731225"/>
              <a:chExt cx="3739300" cy="2477745"/>
            </a:xfrm>
          </p:grpSpPr>
          <p:sp>
            <p:nvSpPr>
              <p:cNvPr id="1404" name="Google Shape;1404;p22"/>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5" name="Google Shape;1405;p22"/>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6" name="Google Shape;1406;p22"/>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7" name="Google Shape;1407;p22"/>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8" name="Google Shape;1408;p22"/>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9" name="Google Shape;1409;p22"/>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0" name="Google Shape;1410;p22"/>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1" name="Google Shape;1411;p22"/>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2" name="Google Shape;1412;p22"/>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3" name="Google Shape;1413;p22"/>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4" name="Google Shape;1414;p22"/>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5" name="Google Shape;1415;p22"/>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6" name="Google Shape;1416;p22"/>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417" name="Google Shape;1417;p22"/>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418" name="Google Shape;1418;p22"/>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9" name="Google Shape;1419;p22"/>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0" name="Google Shape;1420;p22"/>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1" name="Google Shape;1421;p22"/>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2" name="Google Shape;1422;p22"/>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3" name="Google Shape;1423;p22"/>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4" name="Google Shape;1424;p22"/>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5" name="Google Shape;1425;p22"/>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6" name="Google Shape;1426;p22"/>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7" name="Google Shape;1427;p22"/>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8" name="Google Shape;1428;p22"/>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9" name="Google Shape;1429;p22"/>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0" name="Google Shape;1430;p22"/>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1" name="Google Shape;1431;p22"/>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2" name="Google Shape;1432;p22"/>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3" name="Google Shape;1433;p22"/>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4" name="Google Shape;1434;p22"/>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5" name="Google Shape;1435;p22"/>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6" name="Google Shape;1436;p22"/>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7" name="Google Shape;1437;p22"/>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8" name="Google Shape;1438;p22"/>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9" name="Google Shape;1439;p22"/>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0" name="Google Shape;1440;p22"/>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1" name="Google Shape;1441;p22"/>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2" name="Google Shape;1442;p22"/>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3" name="Google Shape;1443;p22"/>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4" name="Google Shape;1444;p22"/>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5" name="Google Shape;1445;p22"/>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6" name="Google Shape;1446;p22"/>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7" name="Google Shape;1447;p22"/>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8" name="Google Shape;1448;p22"/>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9" name="Google Shape;1449;p22"/>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0" name="Google Shape;1450;p22"/>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1" name="Google Shape;1451;p22"/>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2" name="Google Shape;1452;p22"/>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3" name="Google Shape;1453;p22"/>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4" name="Google Shape;1454;p22"/>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5" name="Google Shape;1455;p22"/>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6" name="Google Shape;1456;p22"/>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7" name="Google Shape;1457;p22"/>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8" name="Google Shape;1458;p22"/>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9" name="Google Shape;1459;p22"/>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0" name="Google Shape;1460;p22"/>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1" name="Google Shape;1461;p22"/>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2" name="Google Shape;1462;p22"/>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3" name="Google Shape;1463;p22"/>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4" name="Google Shape;1464;p22"/>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5" name="Google Shape;1465;p22"/>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6" name="Google Shape;1466;p22"/>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7" name="Google Shape;1467;p22"/>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8" name="Google Shape;1468;p22"/>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9" name="Google Shape;1469;p22"/>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0" name="Google Shape;1470;p22"/>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471" name="Google Shape;1471;p22"/>
            <p:cNvGrpSpPr/>
            <p:nvPr/>
          </p:nvGrpSpPr>
          <p:grpSpPr>
            <a:xfrm flipH="1" rot="59625">
              <a:off x="230235" y="74913"/>
              <a:ext cx="8683523" cy="4905667"/>
              <a:chOff x="457200" y="120188"/>
              <a:chExt cx="8229589" cy="4613329"/>
            </a:xfrm>
          </p:grpSpPr>
          <p:sp>
            <p:nvSpPr>
              <p:cNvPr id="1472" name="Google Shape;1472;p2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3" name="Google Shape;1473;p2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474" name="Google Shape;1474;p22"/>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75" name="Google Shape;1475;p22"/>
          <p:cNvSpPr txBox="1"/>
          <p:nvPr>
            <p:ph idx="1" type="body"/>
          </p:nvPr>
        </p:nvSpPr>
        <p:spPr>
          <a:xfrm>
            <a:off x="720000" y="1368150"/>
            <a:ext cx="7704000" cy="271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76" name="Shape 1476"/>
        <p:cNvGrpSpPr/>
        <p:nvPr/>
      </p:nvGrpSpPr>
      <p:grpSpPr>
        <a:xfrm>
          <a:off x="0" y="0"/>
          <a:ext cx="0" cy="0"/>
          <a:chOff x="0" y="0"/>
          <a:chExt cx="0" cy="0"/>
        </a:xfrm>
      </p:grpSpPr>
      <p:grpSp>
        <p:nvGrpSpPr>
          <p:cNvPr id="1477" name="Google Shape;1477;p23"/>
          <p:cNvGrpSpPr/>
          <p:nvPr/>
        </p:nvGrpSpPr>
        <p:grpSpPr>
          <a:xfrm>
            <a:off x="-377555" y="0"/>
            <a:ext cx="9877416" cy="5190661"/>
            <a:chOff x="-377555" y="0"/>
            <a:chExt cx="9877416" cy="5190661"/>
          </a:xfrm>
        </p:grpSpPr>
        <p:sp>
          <p:nvSpPr>
            <p:cNvPr id="1478" name="Google Shape;1478;p23"/>
            <p:cNvSpPr/>
            <p:nvPr/>
          </p:nvSpPr>
          <p:spPr>
            <a:xfrm rot="-2126576">
              <a:off x="-49128" y="24731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9" name="Google Shape;1479;p23"/>
            <p:cNvSpPr/>
            <p:nvPr/>
          </p:nvSpPr>
          <p:spPr>
            <a:xfrm rot="-2126576">
              <a:off x="6257622" y="1571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80" name="Google Shape;1480;p23"/>
            <p:cNvGrpSpPr/>
            <p:nvPr/>
          </p:nvGrpSpPr>
          <p:grpSpPr>
            <a:xfrm rot="896372">
              <a:off x="5916301" y="553970"/>
              <a:ext cx="3294806" cy="1315778"/>
              <a:chOff x="935800" y="1821025"/>
              <a:chExt cx="3294800" cy="1315775"/>
            </a:xfrm>
          </p:grpSpPr>
          <p:sp>
            <p:nvSpPr>
              <p:cNvPr id="1481" name="Google Shape;1481;p2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2" name="Google Shape;1482;p2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3" name="Google Shape;1483;p2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4" name="Google Shape;1484;p2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5" name="Google Shape;1485;p2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6" name="Google Shape;1486;p2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7" name="Google Shape;1487;p2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8" name="Google Shape;1488;p2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9" name="Google Shape;1489;p2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0" name="Google Shape;1490;p2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1" name="Google Shape;1491;p2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2" name="Google Shape;1492;p2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3" name="Google Shape;1493;p2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4" name="Google Shape;1494;p2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5" name="Google Shape;1495;p2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6" name="Google Shape;1496;p2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7" name="Google Shape;1497;p2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8" name="Google Shape;1498;p2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9" name="Google Shape;1499;p2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0" name="Google Shape;1500;p2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1" name="Google Shape;1501;p2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2" name="Google Shape;1502;p2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3" name="Google Shape;1503;p2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4" name="Google Shape;1504;p2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5" name="Google Shape;1505;p2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6" name="Google Shape;1506;p2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7" name="Google Shape;1507;p2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8" name="Google Shape;1508;p2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9" name="Google Shape;1509;p2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0" name="Google Shape;1510;p2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1" name="Google Shape;1511;p2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2" name="Google Shape;1512;p2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3" name="Google Shape;1513;p2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4" name="Google Shape;1514;p2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5" name="Google Shape;1515;p2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6" name="Google Shape;1516;p2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7" name="Google Shape;1517;p2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8" name="Google Shape;1518;p2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9" name="Google Shape;1519;p2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0" name="Google Shape;1520;p2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1" name="Google Shape;1521;p2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2" name="Google Shape;1522;p2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3" name="Google Shape;1523;p2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4" name="Google Shape;1524;p2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5" name="Google Shape;1525;p2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6" name="Google Shape;1526;p2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7" name="Google Shape;1527;p2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8" name="Google Shape;1528;p2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9" name="Google Shape;1529;p2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530" name="Google Shape;1530;p23"/>
            <p:cNvGrpSpPr/>
            <p:nvPr/>
          </p:nvGrpSpPr>
          <p:grpSpPr>
            <a:xfrm rot="-59625">
              <a:off x="230235" y="74913"/>
              <a:ext cx="8683523" cy="4905667"/>
              <a:chOff x="457200" y="120188"/>
              <a:chExt cx="8229589" cy="4613329"/>
            </a:xfrm>
          </p:grpSpPr>
          <p:sp>
            <p:nvSpPr>
              <p:cNvPr id="1531" name="Google Shape;1531;p2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2" name="Google Shape;1532;p2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33" name="Google Shape;1533;p23"/>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34" name="Google Shape;1534;p23"/>
          <p:cNvSpPr txBox="1"/>
          <p:nvPr>
            <p:ph idx="1" type="subTitle"/>
          </p:nvPr>
        </p:nvSpPr>
        <p:spPr>
          <a:xfrm>
            <a:off x="4923075"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5" name="Google Shape;1535;p23"/>
          <p:cNvSpPr txBox="1"/>
          <p:nvPr>
            <p:ph idx="2" type="subTitle"/>
          </p:nvPr>
        </p:nvSpPr>
        <p:spPr>
          <a:xfrm>
            <a:off x="1580900"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6" name="Google Shape;1536;p23"/>
          <p:cNvSpPr txBox="1"/>
          <p:nvPr>
            <p:ph idx="3" type="subTitle"/>
          </p:nvPr>
        </p:nvSpPr>
        <p:spPr>
          <a:xfrm>
            <a:off x="1580899"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537" name="Google Shape;1537;p23"/>
          <p:cNvSpPr txBox="1"/>
          <p:nvPr>
            <p:ph idx="4" type="subTitle"/>
          </p:nvPr>
        </p:nvSpPr>
        <p:spPr>
          <a:xfrm>
            <a:off x="4923078"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538" name="Shape 1538"/>
        <p:cNvGrpSpPr/>
        <p:nvPr/>
      </p:nvGrpSpPr>
      <p:grpSpPr>
        <a:xfrm>
          <a:off x="0" y="0"/>
          <a:ext cx="0" cy="0"/>
          <a:chOff x="0" y="0"/>
          <a:chExt cx="0" cy="0"/>
        </a:xfrm>
      </p:grpSpPr>
      <p:grpSp>
        <p:nvGrpSpPr>
          <p:cNvPr id="1539" name="Google Shape;1539;p24"/>
          <p:cNvGrpSpPr/>
          <p:nvPr/>
        </p:nvGrpSpPr>
        <p:grpSpPr>
          <a:xfrm>
            <a:off x="-393005" y="-466789"/>
            <a:ext cx="10535013" cy="6653619"/>
            <a:chOff x="-393005" y="-466789"/>
            <a:chExt cx="10535013" cy="6653619"/>
          </a:xfrm>
        </p:grpSpPr>
        <p:sp>
          <p:nvSpPr>
            <p:cNvPr id="1540" name="Google Shape;1540;p24"/>
            <p:cNvSpPr/>
            <p:nvPr/>
          </p:nvSpPr>
          <p:spPr>
            <a:xfrm rot="-2126576">
              <a:off x="-64578" y="1868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1" name="Google Shape;1541;p24"/>
            <p:cNvGrpSpPr/>
            <p:nvPr/>
          </p:nvGrpSpPr>
          <p:grpSpPr>
            <a:xfrm>
              <a:off x="6327977" y="2864302"/>
              <a:ext cx="3814030" cy="3322528"/>
              <a:chOff x="6327977" y="2864302"/>
              <a:chExt cx="3814030" cy="3322528"/>
            </a:xfrm>
          </p:grpSpPr>
          <p:sp>
            <p:nvSpPr>
              <p:cNvPr id="1542" name="Google Shape;1542;p24"/>
              <p:cNvSpPr/>
              <p:nvPr/>
            </p:nvSpPr>
            <p:spPr>
              <a:xfrm rot="8807761">
                <a:off x="6655203" y="349364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3" name="Google Shape;1543;p24"/>
              <p:cNvGrpSpPr/>
              <p:nvPr/>
            </p:nvGrpSpPr>
            <p:grpSpPr>
              <a:xfrm rot="530611">
                <a:off x="7407741" y="4125917"/>
                <a:ext cx="2668219" cy="1065551"/>
                <a:chOff x="935800" y="1821025"/>
                <a:chExt cx="3294800" cy="1315775"/>
              </a:xfrm>
            </p:grpSpPr>
            <p:sp>
              <p:nvSpPr>
                <p:cNvPr id="1544" name="Google Shape;1544;p2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5" name="Google Shape;1545;p2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6" name="Google Shape;1546;p2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7" name="Google Shape;1547;p2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8" name="Google Shape;1548;p2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9" name="Google Shape;1549;p2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0" name="Google Shape;1550;p2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1" name="Google Shape;1551;p2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2" name="Google Shape;1552;p2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3" name="Google Shape;1553;p2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4" name="Google Shape;1554;p2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5" name="Google Shape;1555;p2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6" name="Google Shape;1556;p2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7" name="Google Shape;1557;p2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8" name="Google Shape;1558;p2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9" name="Google Shape;1559;p2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0" name="Google Shape;1560;p2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1" name="Google Shape;1561;p2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2" name="Google Shape;1562;p2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3" name="Google Shape;1563;p2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4" name="Google Shape;1564;p2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5" name="Google Shape;1565;p2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6" name="Google Shape;1566;p2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7" name="Google Shape;1567;p2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8" name="Google Shape;1568;p2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9" name="Google Shape;1569;p2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0" name="Google Shape;1570;p2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1" name="Google Shape;1571;p2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2" name="Google Shape;1572;p2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3" name="Google Shape;1573;p2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4" name="Google Shape;1574;p2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5" name="Google Shape;1575;p2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6" name="Google Shape;1576;p2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7" name="Google Shape;1577;p2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8" name="Google Shape;1578;p2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9" name="Google Shape;1579;p2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0" name="Google Shape;1580;p2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1" name="Google Shape;1581;p2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2" name="Google Shape;1582;p2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3" name="Google Shape;1583;p2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4" name="Google Shape;1584;p2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5" name="Google Shape;1585;p2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6" name="Google Shape;1586;p2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7" name="Google Shape;1587;p2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8" name="Google Shape;1588;p2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9" name="Google Shape;1589;p2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0" name="Google Shape;1590;p2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1" name="Google Shape;1591;p2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2" name="Google Shape;1592;p2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1593" name="Google Shape;1593;p24"/>
            <p:cNvGrpSpPr/>
            <p:nvPr/>
          </p:nvGrpSpPr>
          <p:grpSpPr>
            <a:xfrm rot="-59625">
              <a:off x="230235" y="74913"/>
              <a:ext cx="8683523" cy="4905667"/>
              <a:chOff x="457200" y="120188"/>
              <a:chExt cx="8229589" cy="4613329"/>
            </a:xfrm>
          </p:grpSpPr>
          <p:sp>
            <p:nvSpPr>
              <p:cNvPr id="1594" name="Google Shape;1594;p2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5" name="Google Shape;1595;p2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96" name="Google Shape;1596;p2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7" name="Google Shape;1597;p24"/>
          <p:cNvSpPr txBox="1"/>
          <p:nvPr>
            <p:ph idx="1" type="subTitle"/>
          </p:nvPr>
        </p:nvSpPr>
        <p:spPr>
          <a:xfrm>
            <a:off x="4585353"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98" name="Google Shape;1598;p24"/>
          <p:cNvSpPr txBox="1"/>
          <p:nvPr>
            <p:ph idx="2" type="subTitle"/>
          </p:nvPr>
        </p:nvSpPr>
        <p:spPr>
          <a:xfrm>
            <a:off x="811175"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599" name="Shape 1599"/>
        <p:cNvGrpSpPr/>
        <p:nvPr/>
      </p:nvGrpSpPr>
      <p:grpSpPr>
        <a:xfrm>
          <a:off x="0" y="0"/>
          <a:ext cx="0" cy="0"/>
          <a:chOff x="0" y="0"/>
          <a:chExt cx="0" cy="0"/>
        </a:xfrm>
      </p:grpSpPr>
      <p:grpSp>
        <p:nvGrpSpPr>
          <p:cNvPr id="1600" name="Google Shape;1600;p25"/>
          <p:cNvGrpSpPr/>
          <p:nvPr/>
        </p:nvGrpSpPr>
        <p:grpSpPr>
          <a:xfrm>
            <a:off x="-377555" y="-225414"/>
            <a:ext cx="10004055" cy="6742175"/>
            <a:chOff x="-377555" y="-225414"/>
            <a:chExt cx="10004055" cy="6742175"/>
          </a:xfrm>
        </p:grpSpPr>
        <p:sp>
          <p:nvSpPr>
            <p:cNvPr id="1601" name="Google Shape;1601;p25"/>
            <p:cNvSpPr/>
            <p:nvPr/>
          </p:nvSpPr>
          <p:spPr>
            <a:xfrm flipH="1" rot="2126576">
              <a:off x="-49128" y="428211"/>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2" name="Google Shape;1602;p25"/>
            <p:cNvSpPr/>
            <p:nvPr/>
          </p:nvSpPr>
          <p:spPr>
            <a:xfrm rot="-2126576">
              <a:off x="4769597" y="37992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03" name="Google Shape;1603;p25"/>
            <p:cNvGrpSpPr/>
            <p:nvPr/>
          </p:nvGrpSpPr>
          <p:grpSpPr>
            <a:xfrm rot="-1207838">
              <a:off x="6426882" y="3473751"/>
              <a:ext cx="2953095" cy="1956787"/>
              <a:chOff x="4935600" y="1731225"/>
              <a:chExt cx="3739300" cy="2477745"/>
            </a:xfrm>
          </p:grpSpPr>
          <p:sp>
            <p:nvSpPr>
              <p:cNvPr id="1604" name="Google Shape;1604;p2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5" name="Google Shape;1605;p2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6" name="Google Shape;1606;p2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7" name="Google Shape;1607;p2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8" name="Google Shape;1608;p2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9" name="Google Shape;1609;p2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0" name="Google Shape;1610;p2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1" name="Google Shape;1611;p2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2" name="Google Shape;1612;p2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3" name="Google Shape;1613;p2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4" name="Google Shape;1614;p2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5" name="Google Shape;1615;p2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6" name="Google Shape;1616;p2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617" name="Google Shape;1617;p2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618" name="Google Shape;1618;p2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9" name="Google Shape;1619;p2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0" name="Google Shape;1620;p2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1" name="Google Shape;1621;p2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2" name="Google Shape;1622;p2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3" name="Google Shape;1623;p2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4" name="Google Shape;1624;p2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5" name="Google Shape;1625;p2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6" name="Google Shape;1626;p2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7" name="Google Shape;1627;p2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8" name="Google Shape;1628;p2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9" name="Google Shape;1629;p2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0" name="Google Shape;1630;p2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1" name="Google Shape;1631;p2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2" name="Google Shape;1632;p2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3" name="Google Shape;1633;p2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4" name="Google Shape;1634;p2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5" name="Google Shape;1635;p2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6" name="Google Shape;1636;p2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7" name="Google Shape;1637;p2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8" name="Google Shape;1638;p2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9" name="Google Shape;1639;p2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0" name="Google Shape;1640;p2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1" name="Google Shape;1641;p2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2" name="Google Shape;1642;p2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3" name="Google Shape;1643;p2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4" name="Google Shape;1644;p2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5" name="Google Shape;1645;p2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6" name="Google Shape;1646;p2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7" name="Google Shape;1647;p2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8" name="Google Shape;1648;p2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9" name="Google Shape;1649;p2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0" name="Google Shape;1650;p2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1" name="Google Shape;1651;p2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2" name="Google Shape;1652;p2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3" name="Google Shape;1653;p2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4" name="Google Shape;1654;p2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5" name="Google Shape;1655;p2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6" name="Google Shape;1656;p2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7" name="Google Shape;1657;p2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8" name="Google Shape;1658;p2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9" name="Google Shape;1659;p2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0" name="Google Shape;1660;p2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1" name="Google Shape;1661;p2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2" name="Google Shape;1662;p2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3" name="Google Shape;1663;p2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4" name="Google Shape;1664;p2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5" name="Google Shape;1665;p2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6" name="Google Shape;1666;p2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7" name="Google Shape;1667;p2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8" name="Google Shape;1668;p2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9" name="Google Shape;1669;p2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0" name="Google Shape;1670;p2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671" name="Google Shape;1671;p25"/>
            <p:cNvGrpSpPr/>
            <p:nvPr/>
          </p:nvGrpSpPr>
          <p:grpSpPr>
            <a:xfrm flipH="1" rot="59625">
              <a:off x="230235" y="74913"/>
              <a:ext cx="8683523" cy="4905667"/>
              <a:chOff x="457200" y="120188"/>
              <a:chExt cx="8229589" cy="4613329"/>
            </a:xfrm>
          </p:grpSpPr>
          <p:sp>
            <p:nvSpPr>
              <p:cNvPr id="1672" name="Google Shape;1672;p2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3" name="Google Shape;1673;p2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674" name="Google Shape;1674;p2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75" name="Google Shape;1675;p25"/>
          <p:cNvSpPr txBox="1"/>
          <p:nvPr>
            <p:ph idx="1" type="subTitle"/>
          </p:nvPr>
        </p:nvSpPr>
        <p:spPr>
          <a:xfrm>
            <a:off x="88902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6" name="Google Shape;1676;p25"/>
          <p:cNvSpPr txBox="1"/>
          <p:nvPr>
            <p:ph idx="2" type="subTitle"/>
          </p:nvPr>
        </p:nvSpPr>
        <p:spPr>
          <a:xfrm>
            <a:off x="3435750"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7" name="Google Shape;1677;p25"/>
          <p:cNvSpPr txBox="1"/>
          <p:nvPr>
            <p:ph idx="3" type="subTitle"/>
          </p:nvPr>
        </p:nvSpPr>
        <p:spPr>
          <a:xfrm>
            <a:off x="598247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8" name="Google Shape;1678;p25"/>
          <p:cNvSpPr txBox="1"/>
          <p:nvPr>
            <p:ph idx="4" type="subTitle"/>
          </p:nvPr>
        </p:nvSpPr>
        <p:spPr>
          <a:xfrm>
            <a:off x="88902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79" name="Google Shape;1679;p25"/>
          <p:cNvSpPr txBox="1"/>
          <p:nvPr>
            <p:ph idx="5" type="subTitle"/>
          </p:nvPr>
        </p:nvSpPr>
        <p:spPr>
          <a:xfrm>
            <a:off x="3435754"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80" name="Google Shape;1680;p25"/>
          <p:cNvSpPr txBox="1"/>
          <p:nvPr>
            <p:ph idx="6" type="subTitle"/>
          </p:nvPr>
        </p:nvSpPr>
        <p:spPr>
          <a:xfrm>
            <a:off x="598247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81" name="Shape 1681"/>
        <p:cNvGrpSpPr/>
        <p:nvPr/>
      </p:nvGrpSpPr>
      <p:grpSpPr>
        <a:xfrm>
          <a:off x="0" y="0"/>
          <a:ext cx="0" cy="0"/>
          <a:chOff x="0" y="0"/>
          <a:chExt cx="0" cy="0"/>
        </a:xfrm>
      </p:grpSpPr>
      <p:grpSp>
        <p:nvGrpSpPr>
          <p:cNvPr id="1682" name="Google Shape;1682;p26"/>
          <p:cNvGrpSpPr/>
          <p:nvPr/>
        </p:nvGrpSpPr>
        <p:grpSpPr>
          <a:xfrm>
            <a:off x="-454630" y="0"/>
            <a:ext cx="10077866" cy="5191249"/>
            <a:chOff x="-454630" y="0"/>
            <a:chExt cx="10077866" cy="5191249"/>
          </a:xfrm>
        </p:grpSpPr>
        <p:sp>
          <p:nvSpPr>
            <p:cNvPr id="1683" name="Google Shape;1683;p26"/>
            <p:cNvSpPr/>
            <p:nvPr/>
          </p:nvSpPr>
          <p:spPr>
            <a:xfrm rot="-2126576">
              <a:off x="-126203" y="24737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84" name="Google Shape;1684;p26"/>
            <p:cNvGrpSpPr/>
            <p:nvPr/>
          </p:nvGrpSpPr>
          <p:grpSpPr>
            <a:xfrm rot="896372">
              <a:off x="-105174" y="2727545"/>
              <a:ext cx="3294806" cy="1315778"/>
              <a:chOff x="935800" y="1821025"/>
              <a:chExt cx="3294800" cy="1315775"/>
            </a:xfrm>
          </p:grpSpPr>
          <p:sp>
            <p:nvSpPr>
              <p:cNvPr id="1685" name="Google Shape;1685;p2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6" name="Google Shape;1686;p2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7" name="Google Shape;1687;p2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8" name="Google Shape;1688;p2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9" name="Google Shape;1689;p2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0" name="Google Shape;1690;p2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1" name="Google Shape;1691;p2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2" name="Google Shape;1692;p2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3" name="Google Shape;1693;p2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4" name="Google Shape;1694;p2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5" name="Google Shape;1695;p2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6" name="Google Shape;1696;p2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7" name="Google Shape;1697;p2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8" name="Google Shape;1698;p2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9" name="Google Shape;1699;p2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0" name="Google Shape;1700;p2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1" name="Google Shape;1701;p2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2" name="Google Shape;1702;p2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3" name="Google Shape;1703;p2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4" name="Google Shape;1704;p2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5" name="Google Shape;1705;p2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6" name="Google Shape;1706;p2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7" name="Google Shape;1707;p2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8" name="Google Shape;1708;p2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9" name="Google Shape;1709;p2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0" name="Google Shape;1710;p2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1" name="Google Shape;1711;p2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2" name="Google Shape;1712;p2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3" name="Google Shape;1713;p2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4" name="Google Shape;1714;p2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5" name="Google Shape;1715;p2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6" name="Google Shape;1716;p2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7" name="Google Shape;1717;p2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8" name="Google Shape;1718;p2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9" name="Google Shape;1719;p2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0" name="Google Shape;1720;p2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1" name="Google Shape;1721;p2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2" name="Google Shape;1722;p2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3" name="Google Shape;1723;p2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4" name="Google Shape;1724;p2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5" name="Google Shape;1725;p2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6" name="Google Shape;1726;p2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7" name="Google Shape;1727;p2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8" name="Google Shape;1728;p2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9" name="Google Shape;1729;p2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0" name="Google Shape;1730;p2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1" name="Google Shape;1731;p2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2" name="Google Shape;1732;p2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3" name="Google Shape;1733;p2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34" name="Google Shape;1734;p26"/>
            <p:cNvSpPr/>
            <p:nvPr/>
          </p:nvSpPr>
          <p:spPr>
            <a:xfrm flipH="1" rot="2126576">
              <a:off x="6380997" y="22887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5" name="Google Shape;1735;p26"/>
            <p:cNvGrpSpPr/>
            <p:nvPr/>
          </p:nvGrpSpPr>
          <p:grpSpPr>
            <a:xfrm rot="-59625">
              <a:off x="230235" y="74913"/>
              <a:ext cx="8683523" cy="4905667"/>
              <a:chOff x="457200" y="120188"/>
              <a:chExt cx="8229589" cy="4613329"/>
            </a:xfrm>
          </p:grpSpPr>
          <p:sp>
            <p:nvSpPr>
              <p:cNvPr id="1736" name="Google Shape;1736;p2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7" name="Google Shape;1737;p2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738" name="Google Shape;1738;p2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39" name="Google Shape;1739;p26"/>
          <p:cNvSpPr txBox="1"/>
          <p:nvPr>
            <p:ph idx="1" type="subTitle"/>
          </p:nvPr>
        </p:nvSpPr>
        <p:spPr>
          <a:xfrm>
            <a:off x="2260886"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0" name="Google Shape;1740;p26"/>
          <p:cNvSpPr txBox="1"/>
          <p:nvPr>
            <p:ph idx="2" type="subTitle"/>
          </p:nvPr>
        </p:nvSpPr>
        <p:spPr>
          <a:xfrm>
            <a:off x="5431714"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1" name="Google Shape;1741;p26"/>
          <p:cNvSpPr txBox="1"/>
          <p:nvPr>
            <p:ph idx="3" type="subTitle"/>
          </p:nvPr>
        </p:nvSpPr>
        <p:spPr>
          <a:xfrm>
            <a:off x="2260886"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2" name="Google Shape;1742;p26"/>
          <p:cNvSpPr txBox="1"/>
          <p:nvPr>
            <p:ph idx="4" type="subTitle"/>
          </p:nvPr>
        </p:nvSpPr>
        <p:spPr>
          <a:xfrm>
            <a:off x="5431714"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3" name="Google Shape;1743;p26"/>
          <p:cNvSpPr txBox="1"/>
          <p:nvPr>
            <p:ph idx="5" type="subTitle"/>
          </p:nvPr>
        </p:nvSpPr>
        <p:spPr>
          <a:xfrm>
            <a:off x="2260886"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4" name="Google Shape;1744;p26"/>
          <p:cNvSpPr txBox="1"/>
          <p:nvPr>
            <p:ph idx="6" type="subTitle"/>
          </p:nvPr>
        </p:nvSpPr>
        <p:spPr>
          <a:xfrm>
            <a:off x="2260886"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5" name="Google Shape;1745;p26"/>
          <p:cNvSpPr txBox="1"/>
          <p:nvPr>
            <p:ph idx="7" type="subTitle"/>
          </p:nvPr>
        </p:nvSpPr>
        <p:spPr>
          <a:xfrm>
            <a:off x="5431711"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6" name="Google Shape;1746;p26"/>
          <p:cNvSpPr txBox="1"/>
          <p:nvPr>
            <p:ph idx="8" type="subTitle"/>
          </p:nvPr>
        </p:nvSpPr>
        <p:spPr>
          <a:xfrm>
            <a:off x="5431711"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747" name="Shape 1747"/>
        <p:cNvGrpSpPr/>
        <p:nvPr/>
      </p:nvGrpSpPr>
      <p:grpSpPr>
        <a:xfrm>
          <a:off x="0" y="0"/>
          <a:ext cx="0" cy="0"/>
          <a:chOff x="0" y="0"/>
          <a:chExt cx="0" cy="0"/>
        </a:xfrm>
      </p:grpSpPr>
      <p:grpSp>
        <p:nvGrpSpPr>
          <p:cNvPr id="1748" name="Google Shape;1748;p27"/>
          <p:cNvGrpSpPr/>
          <p:nvPr/>
        </p:nvGrpSpPr>
        <p:grpSpPr>
          <a:xfrm>
            <a:off x="-223568" y="-156674"/>
            <a:ext cx="9449478" cy="5856403"/>
            <a:chOff x="-223568" y="-156674"/>
            <a:chExt cx="9449478" cy="5856403"/>
          </a:xfrm>
        </p:grpSpPr>
        <p:sp>
          <p:nvSpPr>
            <p:cNvPr id="1749" name="Google Shape;1749;p27"/>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0" name="Google Shape;1750;p27"/>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51" name="Google Shape;1751;p27"/>
            <p:cNvGrpSpPr/>
            <p:nvPr/>
          </p:nvGrpSpPr>
          <p:grpSpPr>
            <a:xfrm flipH="1" rot="-896372">
              <a:off x="-109649" y="911345"/>
              <a:ext cx="3294806" cy="1315778"/>
              <a:chOff x="935800" y="1821025"/>
              <a:chExt cx="3294800" cy="1315775"/>
            </a:xfrm>
          </p:grpSpPr>
          <p:sp>
            <p:nvSpPr>
              <p:cNvPr id="1752" name="Google Shape;1752;p2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3" name="Google Shape;1753;p2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4" name="Google Shape;1754;p2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5" name="Google Shape;1755;p2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6" name="Google Shape;1756;p2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7" name="Google Shape;1757;p2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8" name="Google Shape;1758;p2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9" name="Google Shape;1759;p2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0" name="Google Shape;1760;p2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1" name="Google Shape;1761;p2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2" name="Google Shape;1762;p2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3" name="Google Shape;1763;p2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4" name="Google Shape;1764;p2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5" name="Google Shape;1765;p2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6" name="Google Shape;1766;p2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7" name="Google Shape;1767;p2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8" name="Google Shape;1768;p2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9" name="Google Shape;1769;p2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0" name="Google Shape;1770;p2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1" name="Google Shape;1771;p2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2" name="Google Shape;1772;p2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3" name="Google Shape;1773;p2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4" name="Google Shape;1774;p2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5" name="Google Shape;1775;p2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6" name="Google Shape;1776;p2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7" name="Google Shape;1777;p2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8" name="Google Shape;1778;p2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9" name="Google Shape;1779;p2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0" name="Google Shape;1780;p2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1" name="Google Shape;1781;p2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2" name="Google Shape;1782;p2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3" name="Google Shape;1783;p2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4" name="Google Shape;1784;p2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5" name="Google Shape;1785;p2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6" name="Google Shape;1786;p2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7" name="Google Shape;1787;p2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8" name="Google Shape;1788;p2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9" name="Google Shape;1789;p2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0" name="Google Shape;1790;p2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1" name="Google Shape;1791;p2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2" name="Google Shape;1792;p2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3" name="Google Shape;1793;p2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4" name="Google Shape;1794;p2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5" name="Google Shape;1795;p2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6" name="Google Shape;1796;p2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7" name="Google Shape;1797;p2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8" name="Google Shape;1798;p2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9" name="Google Shape;1799;p2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0" name="Google Shape;1800;p2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801" name="Google Shape;1801;p27"/>
            <p:cNvGrpSpPr/>
            <p:nvPr/>
          </p:nvGrpSpPr>
          <p:grpSpPr>
            <a:xfrm flipH="1" rot="59625">
              <a:off x="230235" y="74913"/>
              <a:ext cx="8683523" cy="4905667"/>
              <a:chOff x="457200" y="120188"/>
              <a:chExt cx="8229589" cy="4613329"/>
            </a:xfrm>
          </p:grpSpPr>
          <p:sp>
            <p:nvSpPr>
              <p:cNvPr id="1802" name="Google Shape;1802;p2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3" name="Google Shape;1803;p2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04" name="Google Shape;1804;p27"/>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5" name="Google Shape;1805;p27"/>
          <p:cNvSpPr txBox="1"/>
          <p:nvPr>
            <p:ph idx="1" type="subTitle"/>
          </p:nvPr>
        </p:nvSpPr>
        <p:spPr>
          <a:xfrm>
            <a:off x="1108627"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6" name="Google Shape;1806;p27"/>
          <p:cNvSpPr txBox="1"/>
          <p:nvPr>
            <p:ph idx="2" type="subTitle"/>
          </p:nvPr>
        </p:nvSpPr>
        <p:spPr>
          <a:xfrm>
            <a:off x="3579000"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7" name="Google Shape;1807;p27"/>
          <p:cNvSpPr txBox="1"/>
          <p:nvPr>
            <p:ph idx="3" type="subTitle"/>
          </p:nvPr>
        </p:nvSpPr>
        <p:spPr>
          <a:xfrm>
            <a:off x="1108627"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8" name="Google Shape;1808;p27"/>
          <p:cNvSpPr txBox="1"/>
          <p:nvPr>
            <p:ph idx="4" type="subTitle"/>
          </p:nvPr>
        </p:nvSpPr>
        <p:spPr>
          <a:xfrm>
            <a:off x="3579000"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9" name="Google Shape;1809;p27"/>
          <p:cNvSpPr txBox="1"/>
          <p:nvPr>
            <p:ph idx="5" type="subTitle"/>
          </p:nvPr>
        </p:nvSpPr>
        <p:spPr>
          <a:xfrm>
            <a:off x="6049373"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0" name="Google Shape;1810;p27"/>
          <p:cNvSpPr txBox="1"/>
          <p:nvPr>
            <p:ph idx="6" type="subTitle"/>
          </p:nvPr>
        </p:nvSpPr>
        <p:spPr>
          <a:xfrm>
            <a:off x="6049373"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1" name="Google Shape;1811;p27"/>
          <p:cNvSpPr txBox="1"/>
          <p:nvPr>
            <p:ph idx="7" type="subTitle"/>
          </p:nvPr>
        </p:nvSpPr>
        <p:spPr>
          <a:xfrm>
            <a:off x="1109527"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2" name="Google Shape;1812;p27"/>
          <p:cNvSpPr txBox="1"/>
          <p:nvPr>
            <p:ph idx="8" type="subTitle"/>
          </p:nvPr>
        </p:nvSpPr>
        <p:spPr>
          <a:xfrm>
            <a:off x="3579900"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3" name="Google Shape;1813;p27"/>
          <p:cNvSpPr txBox="1"/>
          <p:nvPr>
            <p:ph idx="9" type="subTitle"/>
          </p:nvPr>
        </p:nvSpPr>
        <p:spPr>
          <a:xfrm>
            <a:off x="6050273"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4" name="Google Shape;1814;p27"/>
          <p:cNvSpPr txBox="1"/>
          <p:nvPr>
            <p:ph idx="13" type="subTitle"/>
          </p:nvPr>
        </p:nvSpPr>
        <p:spPr>
          <a:xfrm>
            <a:off x="1109527"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5" name="Google Shape;1815;p27"/>
          <p:cNvSpPr txBox="1"/>
          <p:nvPr>
            <p:ph idx="14" type="subTitle"/>
          </p:nvPr>
        </p:nvSpPr>
        <p:spPr>
          <a:xfrm>
            <a:off x="3579900"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6" name="Google Shape;1816;p27"/>
          <p:cNvSpPr txBox="1"/>
          <p:nvPr>
            <p:ph idx="15" type="subTitle"/>
          </p:nvPr>
        </p:nvSpPr>
        <p:spPr>
          <a:xfrm>
            <a:off x="6050273"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817" name="Shape 1817"/>
        <p:cNvGrpSpPr/>
        <p:nvPr/>
      </p:nvGrpSpPr>
      <p:grpSpPr>
        <a:xfrm>
          <a:off x="0" y="0"/>
          <a:ext cx="0" cy="0"/>
          <a:chOff x="0" y="0"/>
          <a:chExt cx="0" cy="0"/>
        </a:xfrm>
      </p:grpSpPr>
      <p:grpSp>
        <p:nvGrpSpPr>
          <p:cNvPr id="1818" name="Google Shape;1818;p28"/>
          <p:cNvGrpSpPr/>
          <p:nvPr/>
        </p:nvGrpSpPr>
        <p:grpSpPr>
          <a:xfrm>
            <a:off x="-1673590" y="0"/>
            <a:ext cx="10783752" cy="5366600"/>
            <a:chOff x="-1673590" y="0"/>
            <a:chExt cx="10783752" cy="5366600"/>
          </a:xfrm>
        </p:grpSpPr>
        <p:grpSp>
          <p:nvGrpSpPr>
            <p:cNvPr id="1819" name="Google Shape;1819;p28"/>
            <p:cNvGrpSpPr/>
            <p:nvPr/>
          </p:nvGrpSpPr>
          <p:grpSpPr>
            <a:xfrm rot="784965">
              <a:off x="-1439576" y="2472918"/>
              <a:ext cx="3771378" cy="2499298"/>
              <a:chOff x="4935600" y="1731225"/>
              <a:chExt cx="3739300" cy="2477745"/>
            </a:xfrm>
          </p:grpSpPr>
          <p:sp>
            <p:nvSpPr>
              <p:cNvPr id="1820" name="Google Shape;1820;p28"/>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1" name="Google Shape;1821;p28"/>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2" name="Google Shape;1822;p28"/>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3" name="Google Shape;1823;p28"/>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4" name="Google Shape;1824;p28"/>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5" name="Google Shape;1825;p28"/>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6" name="Google Shape;1826;p28"/>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7" name="Google Shape;1827;p28"/>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8" name="Google Shape;1828;p28"/>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9" name="Google Shape;1829;p28"/>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0" name="Google Shape;1830;p28"/>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1" name="Google Shape;1831;p28"/>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2" name="Google Shape;1832;p28"/>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833" name="Google Shape;1833;p28"/>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834" name="Google Shape;1834;p28"/>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5" name="Google Shape;1835;p28"/>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6" name="Google Shape;1836;p28"/>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7" name="Google Shape;1837;p28"/>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8" name="Google Shape;1838;p28"/>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9" name="Google Shape;1839;p28"/>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0" name="Google Shape;1840;p28"/>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1" name="Google Shape;1841;p28"/>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2" name="Google Shape;1842;p28"/>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3" name="Google Shape;1843;p28"/>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4" name="Google Shape;1844;p28"/>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5" name="Google Shape;1845;p28"/>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6" name="Google Shape;1846;p28"/>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7" name="Google Shape;1847;p28"/>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8" name="Google Shape;1848;p28"/>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9" name="Google Shape;1849;p28"/>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0" name="Google Shape;1850;p28"/>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1" name="Google Shape;1851;p28"/>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2" name="Google Shape;1852;p28"/>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3" name="Google Shape;1853;p28"/>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4" name="Google Shape;1854;p28"/>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5" name="Google Shape;1855;p28"/>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6" name="Google Shape;1856;p28"/>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7" name="Google Shape;1857;p28"/>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8" name="Google Shape;1858;p28"/>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9" name="Google Shape;1859;p28"/>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0" name="Google Shape;1860;p28"/>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1" name="Google Shape;1861;p28"/>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2" name="Google Shape;1862;p28"/>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3" name="Google Shape;1863;p28"/>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4" name="Google Shape;1864;p28"/>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5" name="Google Shape;1865;p28"/>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6" name="Google Shape;1866;p28"/>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7" name="Google Shape;1867;p28"/>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8" name="Google Shape;1868;p28"/>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9" name="Google Shape;1869;p28"/>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0" name="Google Shape;1870;p28"/>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1" name="Google Shape;1871;p28"/>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2" name="Google Shape;1872;p28"/>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3" name="Google Shape;1873;p28"/>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4" name="Google Shape;1874;p28"/>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5" name="Google Shape;1875;p28"/>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6" name="Google Shape;1876;p28"/>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7" name="Google Shape;1877;p28"/>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8" name="Google Shape;1878;p28"/>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9" name="Google Shape;1879;p28"/>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0" name="Google Shape;1880;p28"/>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1" name="Google Shape;1881;p28"/>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2" name="Google Shape;1882;p28"/>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3" name="Google Shape;1883;p28"/>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4" name="Google Shape;1884;p28"/>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5" name="Google Shape;1885;p28"/>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6" name="Google Shape;1886;p28"/>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887" name="Google Shape;1887;p28"/>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88" name="Google Shape;1888;p28"/>
            <p:cNvGrpSpPr/>
            <p:nvPr/>
          </p:nvGrpSpPr>
          <p:grpSpPr>
            <a:xfrm rot="-59625">
              <a:off x="230235" y="74913"/>
              <a:ext cx="8683523" cy="4905667"/>
              <a:chOff x="457200" y="120188"/>
              <a:chExt cx="8229589" cy="4613329"/>
            </a:xfrm>
          </p:grpSpPr>
          <p:sp>
            <p:nvSpPr>
              <p:cNvPr id="1889" name="Google Shape;1889;p2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0" name="Google Shape;1890;p2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91" name="Google Shape;1891;p28"/>
          <p:cNvSpPr txBox="1"/>
          <p:nvPr>
            <p:ph hasCustomPrompt="1" type="title"/>
          </p:nvPr>
        </p:nvSpPr>
        <p:spPr>
          <a:xfrm>
            <a:off x="2223600" y="81473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2" name="Google Shape;1892;p28"/>
          <p:cNvSpPr txBox="1"/>
          <p:nvPr>
            <p:ph idx="1" type="subTitle"/>
          </p:nvPr>
        </p:nvSpPr>
        <p:spPr>
          <a:xfrm>
            <a:off x="2223600" y="1503651"/>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3" name="Google Shape;1893;p28"/>
          <p:cNvSpPr txBox="1"/>
          <p:nvPr>
            <p:ph hasCustomPrompt="1" idx="2" type="title"/>
          </p:nvPr>
        </p:nvSpPr>
        <p:spPr>
          <a:xfrm>
            <a:off x="2223600" y="2014587"/>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4" name="Google Shape;1894;p28"/>
          <p:cNvSpPr txBox="1"/>
          <p:nvPr>
            <p:ph idx="3" type="subTitle"/>
          </p:nvPr>
        </p:nvSpPr>
        <p:spPr>
          <a:xfrm>
            <a:off x="2223600" y="270350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5" name="Google Shape;1895;p28"/>
          <p:cNvSpPr txBox="1"/>
          <p:nvPr>
            <p:ph hasCustomPrompt="1" idx="4" type="title"/>
          </p:nvPr>
        </p:nvSpPr>
        <p:spPr>
          <a:xfrm>
            <a:off x="2223600" y="3214443"/>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6" name="Google Shape;1896;p28"/>
          <p:cNvSpPr txBox="1"/>
          <p:nvPr>
            <p:ph idx="5" type="subTitle"/>
          </p:nvPr>
        </p:nvSpPr>
        <p:spPr>
          <a:xfrm>
            <a:off x="2223600" y="390337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897" name="Shape 1897"/>
        <p:cNvGrpSpPr/>
        <p:nvPr/>
      </p:nvGrpSpPr>
      <p:grpSpPr>
        <a:xfrm>
          <a:off x="0" y="0"/>
          <a:ext cx="0" cy="0"/>
          <a:chOff x="0" y="0"/>
          <a:chExt cx="0" cy="0"/>
        </a:xfrm>
      </p:grpSpPr>
      <p:grpSp>
        <p:nvGrpSpPr>
          <p:cNvPr id="1898" name="Google Shape;1898;p29"/>
          <p:cNvGrpSpPr/>
          <p:nvPr/>
        </p:nvGrpSpPr>
        <p:grpSpPr>
          <a:xfrm>
            <a:off x="-153580" y="-289812"/>
            <a:ext cx="9548330" cy="5397123"/>
            <a:chOff x="-153580" y="-289812"/>
            <a:chExt cx="9548330" cy="5397123"/>
          </a:xfrm>
        </p:grpSpPr>
        <p:sp>
          <p:nvSpPr>
            <p:cNvPr id="1899" name="Google Shape;1899;p29"/>
            <p:cNvSpPr/>
            <p:nvPr/>
          </p:nvSpPr>
          <p:spPr>
            <a:xfrm rot="-388049">
              <a:off x="174847" y="-132274"/>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0" name="Google Shape;1900;p29"/>
            <p:cNvSpPr/>
            <p:nvPr/>
          </p:nvSpPr>
          <p:spPr>
            <a:xfrm rot="-388049">
              <a:off x="6373972" y="20796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01" name="Google Shape;1901;p29"/>
            <p:cNvGrpSpPr/>
            <p:nvPr/>
          </p:nvGrpSpPr>
          <p:grpSpPr>
            <a:xfrm>
              <a:off x="172175" y="3498750"/>
              <a:ext cx="3294800" cy="1315775"/>
              <a:chOff x="935800" y="1821025"/>
              <a:chExt cx="3294800" cy="1315775"/>
            </a:xfrm>
          </p:grpSpPr>
          <p:sp>
            <p:nvSpPr>
              <p:cNvPr id="1902" name="Google Shape;1902;p29"/>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3" name="Google Shape;1903;p29"/>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4" name="Google Shape;1904;p29"/>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5" name="Google Shape;1905;p29"/>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6" name="Google Shape;1906;p29"/>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7" name="Google Shape;1907;p29"/>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8" name="Google Shape;1908;p29"/>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9" name="Google Shape;1909;p29"/>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0" name="Google Shape;1910;p29"/>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1" name="Google Shape;1911;p29"/>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2" name="Google Shape;1912;p29"/>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3" name="Google Shape;1913;p29"/>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4" name="Google Shape;1914;p29"/>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5" name="Google Shape;1915;p29"/>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6" name="Google Shape;1916;p29"/>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7" name="Google Shape;1917;p29"/>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8" name="Google Shape;1918;p29"/>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9" name="Google Shape;1919;p29"/>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0" name="Google Shape;1920;p29"/>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1" name="Google Shape;1921;p29"/>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2" name="Google Shape;1922;p29"/>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3" name="Google Shape;1923;p29"/>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4" name="Google Shape;1924;p29"/>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5" name="Google Shape;1925;p29"/>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6" name="Google Shape;1926;p29"/>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7" name="Google Shape;1927;p29"/>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8" name="Google Shape;1928;p29"/>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9" name="Google Shape;1929;p29"/>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0" name="Google Shape;1930;p29"/>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1" name="Google Shape;1931;p29"/>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2" name="Google Shape;1932;p29"/>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3" name="Google Shape;1933;p29"/>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4" name="Google Shape;1934;p29"/>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5" name="Google Shape;1935;p29"/>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6" name="Google Shape;1936;p29"/>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7" name="Google Shape;1937;p29"/>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8" name="Google Shape;1938;p29"/>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9" name="Google Shape;1939;p29"/>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0" name="Google Shape;1940;p29"/>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1" name="Google Shape;1941;p29"/>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2" name="Google Shape;1942;p29"/>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3" name="Google Shape;1943;p29"/>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4" name="Google Shape;1944;p29"/>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5" name="Google Shape;1945;p29"/>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6" name="Google Shape;1946;p29"/>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7" name="Google Shape;1947;p29"/>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8" name="Google Shape;1948;p29"/>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9" name="Google Shape;1949;p29"/>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0" name="Google Shape;1950;p29"/>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951" name="Google Shape;1951;p29"/>
            <p:cNvSpPr/>
            <p:nvPr/>
          </p:nvSpPr>
          <p:spPr>
            <a:xfrm rot="-2126576">
              <a:off x="174847" y="23898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52" name="Google Shape;1952;p29"/>
            <p:cNvGrpSpPr/>
            <p:nvPr/>
          </p:nvGrpSpPr>
          <p:grpSpPr>
            <a:xfrm rot="-59540">
              <a:off x="515034" y="138050"/>
              <a:ext cx="8173208" cy="4526388"/>
              <a:chOff x="457200" y="120188"/>
              <a:chExt cx="8229589" cy="4613329"/>
            </a:xfrm>
          </p:grpSpPr>
          <p:sp>
            <p:nvSpPr>
              <p:cNvPr id="1953" name="Google Shape;1953;p2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4" name="Google Shape;1954;p2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955" name="Google Shape;1955;p29"/>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56" name="Google Shape;1956;p29"/>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7" name="Google Shape;1957;p29"/>
          <p:cNvSpPr txBox="1"/>
          <p:nvPr/>
        </p:nvSpPr>
        <p:spPr>
          <a:xfrm>
            <a:off x="1347350" y="3443525"/>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Albert Sans"/>
                <a:ea typeface="Albert Sans"/>
                <a:cs typeface="Albert Sans"/>
                <a:sym typeface="Albert Sans"/>
              </a:rPr>
              <a:t>CREDITS:</a:t>
            </a:r>
            <a:r>
              <a:rPr lang="en" sz="1000">
                <a:solidFill>
                  <a:schemeClr val="dk1"/>
                </a:solidFill>
                <a:latin typeface="Albert Sans"/>
                <a:ea typeface="Albert Sans"/>
                <a:cs typeface="Albert Sans"/>
                <a:sym typeface="Albert Sans"/>
              </a:rPr>
              <a:t> This presentation template was created by </a:t>
            </a:r>
            <a:r>
              <a:rPr b="1" lang="en" sz="1000" u="sng">
                <a:solidFill>
                  <a:schemeClr val="dk1"/>
                </a:solidFill>
                <a:latin typeface="Albert Sans"/>
                <a:ea typeface="Albert Sans"/>
                <a:cs typeface="Albert Sans"/>
                <a:sym typeface="Albert Sans"/>
                <a:hlinkClick r:id="rId2">
                  <a:extLst>
                    <a:ext uri="{A12FA001-AC4F-418D-AE19-62706E023703}">
                      <ahyp:hlinkClr val="tx"/>
                    </a:ext>
                  </a:extLst>
                </a:hlinkClick>
              </a:rPr>
              <a:t>Slidesgo</a:t>
            </a:r>
            <a:r>
              <a:rPr lang="en" sz="1000">
                <a:solidFill>
                  <a:schemeClr val="dk1"/>
                </a:solidFill>
                <a:latin typeface="Albert Sans"/>
                <a:ea typeface="Albert Sans"/>
                <a:cs typeface="Albert Sans"/>
                <a:sym typeface="Albert Sans"/>
              </a:rPr>
              <a:t>, and includes icons by </a:t>
            </a:r>
            <a:r>
              <a:rPr b="1" lang="en" sz="1000" u="sng">
                <a:solidFill>
                  <a:schemeClr val="dk1"/>
                </a:solidFill>
                <a:latin typeface="Albert Sans"/>
                <a:ea typeface="Albert Sans"/>
                <a:cs typeface="Albert Sans"/>
                <a:sym typeface="Albert Sans"/>
                <a:hlinkClick r:id="rId3">
                  <a:extLst>
                    <a:ext uri="{A12FA001-AC4F-418D-AE19-62706E023703}">
                      <ahyp:hlinkClr val="tx"/>
                    </a:ext>
                  </a:extLst>
                </a:hlinkClick>
              </a:rPr>
              <a:t>Flaticon</a:t>
            </a:r>
            <a:r>
              <a:rPr lang="en" sz="1000">
                <a:solidFill>
                  <a:schemeClr val="dk1"/>
                </a:solidFill>
                <a:latin typeface="Albert Sans"/>
                <a:ea typeface="Albert Sans"/>
                <a:cs typeface="Albert Sans"/>
                <a:sym typeface="Albert Sans"/>
              </a:rPr>
              <a:t>, and infographics &amp; images by </a:t>
            </a:r>
            <a:r>
              <a:rPr b="1" lang="en" sz="1000" u="sng">
                <a:solidFill>
                  <a:schemeClr val="dk1"/>
                </a:solidFill>
                <a:latin typeface="Albert Sans"/>
                <a:ea typeface="Albert Sans"/>
                <a:cs typeface="Albert Sans"/>
                <a:sym typeface="Albert Sans"/>
                <a:hlinkClick r:id="rId4">
                  <a:extLst>
                    <a:ext uri="{A12FA001-AC4F-418D-AE19-62706E023703}">
                      <ahyp:hlinkClr val="tx"/>
                    </a:ext>
                  </a:extLst>
                </a:hlinkClick>
              </a:rPr>
              <a:t>Freepik</a:t>
            </a:r>
            <a:r>
              <a:rPr lang="en" sz="1000" u="sng">
                <a:solidFill>
                  <a:schemeClr val="dk1"/>
                </a:solidFill>
                <a:latin typeface="Albert Sans"/>
                <a:ea typeface="Albert Sans"/>
                <a:cs typeface="Albert Sans"/>
                <a:sym typeface="Albert Sans"/>
              </a:rPr>
              <a:t> </a:t>
            </a:r>
            <a:endParaRPr b="1" sz="1000" u="sng">
              <a:solidFill>
                <a:schemeClr val="dk1"/>
              </a:solidFill>
              <a:latin typeface="Albert Sans"/>
              <a:ea typeface="Albert Sans"/>
              <a:cs typeface="Albert Sans"/>
              <a:sym typeface="Albert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958" name="Shape 1958"/>
        <p:cNvGrpSpPr/>
        <p:nvPr/>
      </p:nvGrpSpPr>
      <p:grpSpPr>
        <a:xfrm>
          <a:off x="0" y="0"/>
          <a:ext cx="0" cy="0"/>
          <a:chOff x="0" y="0"/>
          <a:chExt cx="0" cy="0"/>
        </a:xfrm>
      </p:grpSpPr>
      <p:grpSp>
        <p:nvGrpSpPr>
          <p:cNvPr id="1959" name="Google Shape;1959;p30"/>
          <p:cNvGrpSpPr/>
          <p:nvPr/>
        </p:nvGrpSpPr>
        <p:grpSpPr>
          <a:xfrm>
            <a:off x="-2562590" y="-281566"/>
            <a:ext cx="11777439" cy="5308278"/>
            <a:chOff x="-2562590" y="-281566"/>
            <a:chExt cx="11777439" cy="5308278"/>
          </a:xfrm>
        </p:grpSpPr>
        <p:sp>
          <p:nvSpPr>
            <p:cNvPr id="1960" name="Google Shape;1960;p30"/>
            <p:cNvSpPr/>
            <p:nvPr/>
          </p:nvSpPr>
          <p:spPr>
            <a:xfrm flipH="1" rot="388049">
              <a:off x="6194072" y="28053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61" name="Google Shape;1961;p30"/>
            <p:cNvGrpSpPr/>
            <p:nvPr/>
          </p:nvGrpSpPr>
          <p:grpSpPr>
            <a:xfrm rot="784965">
              <a:off x="-2328576" y="112818"/>
              <a:ext cx="3771378" cy="2499298"/>
              <a:chOff x="4935600" y="1731225"/>
              <a:chExt cx="3739300" cy="2477745"/>
            </a:xfrm>
          </p:grpSpPr>
          <p:sp>
            <p:nvSpPr>
              <p:cNvPr id="1962" name="Google Shape;1962;p30"/>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3" name="Google Shape;1963;p30"/>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4" name="Google Shape;1964;p30"/>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5" name="Google Shape;1965;p30"/>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rgbClr val="382F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6" name="Google Shape;1966;p30"/>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7" name="Google Shape;1967;p30"/>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8" name="Google Shape;1968;p30"/>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9" name="Google Shape;1969;p30"/>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0" name="Google Shape;1970;p30"/>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1" name="Google Shape;1971;p30"/>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2" name="Google Shape;1972;p30"/>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3" name="Google Shape;1973;p30"/>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4" name="Google Shape;1974;p30"/>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975" name="Google Shape;1975;p30"/>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976" name="Google Shape;1976;p30"/>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7" name="Google Shape;1977;p30"/>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8" name="Google Shape;1978;p30"/>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9" name="Google Shape;1979;p30"/>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0" name="Google Shape;1980;p30"/>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1" name="Google Shape;1981;p30"/>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2" name="Google Shape;1982;p30"/>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3" name="Google Shape;1983;p30"/>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4" name="Google Shape;1984;p30"/>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5" name="Google Shape;1985;p30"/>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6" name="Google Shape;1986;p30"/>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7" name="Google Shape;1987;p30"/>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8" name="Google Shape;1988;p30"/>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9" name="Google Shape;1989;p30"/>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0" name="Google Shape;1990;p30"/>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1" name="Google Shape;1991;p30"/>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2" name="Google Shape;1992;p30"/>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3" name="Google Shape;1993;p30"/>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4" name="Google Shape;1994;p30"/>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5" name="Google Shape;1995;p30"/>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6" name="Google Shape;1996;p30"/>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7" name="Google Shape;1997;p30"/>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8" name="Google Shape;1998;p30"/>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9" name="Google Shape;1999;p30"/>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0" name="Google Shape;2000;p30"/>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1" name="Google Shape;2001;p30"/>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2" name="Google Shape;2002;p30"/>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3" name="Google Shape;2003;p30"/>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4" name="Google Shape;2004;p30"/>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5" name="Google Shape;2005;p30"/>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6" name="Google Shape;2006;p30"/>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7" name="Google Shape;2007;p30"/>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8" name="Google Shape;2008;p30"/>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9" name="Google Shape;2009;p30"/>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0" name="Google Shape;2010;p30"/>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1" name="Google Shape;2011;p30"/>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2" name="Google Shape;2012;p30"/>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3" name="Google Shape;2013;p30"/>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4" name="Google Shape;2014;p30"/>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5" name="Google Shape;2015;p30"/>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6" name="Google Shape;2016;p30"/>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7" name="Google Shape;2017;p30"/>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8" name="Google Shape;2018;p30"/>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9" name="Google Shape;2019;p30"/>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0" name="Google Shape;2020;p30"/>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1" name="Google Shape;2021;p30"/>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2" name="Google Shape;2022;p30"/>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3" name="Google Shape;2023;p30"/>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4" name="Google Shape;2024;p30"/>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5" name="Google Shape;2025;p30"/>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6" name="Google Shape;2026;p30"/>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7" name="Google Shape;2027;p30"/>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8" name="Google Shape;2028;p30"/>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029" name="Google Shape;2029;p30"/>
            <p:cNvGrpSpPr/>
            <p:nvPr/>
          </p:nvGrpSpPr>
          <p:grpSpPr>
            <a:xfrm rot="-10798371">
              <a:off x="230063" y="118840"/>
              <a:ext cx="8683863" cy="4905815"/>
              <a:chOff x="457200" y="120188"/>
              <a:chExt cx="8229589" cy="4613329"/>
            </a:xfrm>
          </p:grpSpPr>
          <p:sp>
            <p:nvSpPr>
              <p:cNvPr id="2030" name="Google Shape;2030;p3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1" name="Google Shape;2031;p3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 name="Shape 179"/>
        <p:cNvGrpSpPr/>
        <p:nvPr/>
      </p:nvGrpSpPr>
      <p:grpSpPr>
        <a:xfrm>
          <a:off x="0" y="0"/>
          <a:ext cx="0" cy="0"/>
          <a:chOff x="0" y="0"/>
          <a:chExt cx="0" cy="0"/>
        </a:xfrm>
      </p:grpSpPr>
      <p:grpSp>
        <p:nvGrpSpPr>
          <p:cNvPr id="180" name="Google Shape;180;p4"/>
          <p:cNvGrpSpPr/>
          <p:nvPr/>
        </p:nvGrpSpPr>
        <p:grpSpPr>
          <a:xfrm>
            <a:off x="54607" y="0"/>
            <a:ext cx="9391615" cy="6377378"/>
            <a:chOff x="54607" y="0"/>
            <a:chExt cx="9391615" cy="6377378"/>
          </a:xfrm>
        </p:grpSpPr>
        <p:sp>
          <p:nvSpPr>
            <p:cNvPr id="181" name="Google Shape;181;p4"/>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2" name="Google Shape;182;p4"/>
            <p:cNvGrpSpPr/>
            <p:nvPr/>
          </p:nvGrpSpPr>
          <p:grpSpPr>
            <a:xfrm>
              <a:off x="6644891" y="2944919"/>
              <a:ext cx="2499106" cy="998016"/>
              <a:chOff x="935800" y="1821025"/>
              <a:chExt cx="3294800" cy="1315775"/>
            </a:xfrm>
          </p:grpSpPr>
          <p:sp>
            <p:nvSpPr>
              <p:cNvPr id="183" name="Google Shape;183;p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 name="Google Shape;184;p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 name="Google Shape;185;p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 name="Google Shape;186;p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 name="Google Shape;187;p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 name="Google Shape;188;p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 name="Google Shape;189;p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 name="Google Shape;190;p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 name="Google Shape;191;p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 name="Google Shape;192;p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 name="Google Shape;193;p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 name="Google Shape;194;p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 name="Google Shape;195;p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 name="Google Shape;196;p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 name="Google Shape;197;p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 name="Google Shape;198;p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 name="Google Shape;199;p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 name="Google Shape;200;p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 name="Google Shape;201;p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 name="Google Shape;202;p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 name="Google Shape;203;p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 name="Google Shape;204;p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 name="Google Shape;205;p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 name="Google Shape;206;p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 name="Google Shape;207;p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 name="Google Shape;208;p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9" name="Google Shape;209;p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 name="Google Shape;210;p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 name="Google Shape;211;p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 name="Google Shape;212;p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 name="Google Shape;213;p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 name="Google Shape;214;p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 name="Google Shape;215;p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 name="Google Shape;216;p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 name="Google Shape;217;p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 name="Google Shape;218;p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 name="Google Shape;219;p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 name="Google Shape;220;p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 name="Google Shape;221;p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 name="Google Shape;222;p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 name="Google Shape;223;p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 name="Google Shape;224;p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 name="Google Shape;225;p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 name="Google Shape;226;p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 name="Google Shape;227;p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 name="Google Shape;228;p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 name="Google Shape;229;p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 name="Google Shape;230;p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 name="Google Shape;231;p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32" name="Google Shape;232;p4"/>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33" name="Google Shape;233;p4"/>
            <p:cNvGrpSpPr/>
            <p:nvPr/>
          </p:nvGrpSpPr>
          <p:grpSpPr>
            <a:xfrm rot="-59625">
              <a:off x="230235" y="74913"/>
              <a:ext cx="8683523" cy="4905667"/>
              <a:chOff x="457200" y="120188"/>
              <a:chExt cx="8229589" cy="4613329"/>
            </a:xfrm>
          </p:grpSpPr>
          <p:sp>
            <p:nvSpPr>
              <p:cNvPr id="234" name="Google Shape;234;p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 name="Google Shape;235;p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36" name="Google Shape;236;p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7" name="Google Shape;237;p4"/>
          <p:cNvSpPr txBox="1"/>
          <p:nvPr>
            <p:ph idx="1" type="body"/>
          </p:nvPr>
        </p:nvSpPr>
        <p:spPr>
          <a:xfrm>
            <a:off x="720000" y="1368151"/>
            <a:ext cx="7704000" cy="3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32" name="Shape 2032"/>
        <p:cNvGrpSpPr/>
        <p:nvPr/>
      </p:nvGrpSpPr>
      <p:grpSpPr>
        <a:xfrm>
          <a:off x="0" y="0"/>
          <a:ext cx="0" cy="0"/>
          <a:chOff x="0" y="0"/>
          <a:chExt cx="0" cy="0"/>
        </a:xfrm>
      </p:grpSpPr>
      <p:grpSp>
        <p:nvGrpSpPr>
          <p:cNvPr id="2033" name="Google Shape;2033;p31"/>
          <p:cNvGrpSpPr/>
          <p:nvPr/>
        </p:nvGrpSpPr>
        <p:grpSpPr>
          <a:xfrm>
            <a:off x="-304981" y="136252"/>
            <a:ext cx="9720660" cy="4752135"/>
            <a:chOff x="-304981" y="136252"/>
            <a:chExt cx="9720660" cy="4752135"/>
          </a:xfrm>
        </p:grpSpPr>
        <p:sp>
          <p:nvSpPr>
            <p:cNvPr id="2034" name="Google Shape;2034;p31"/>
            <p:cNvSpPr/>
            <p:nvPr/>
          </p:nvSpPr>
          <p:spPr>
            <a:xfrm rot="8807761">
              <a:off x="22253" y="76559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35" name="Google Shape;2035;p31"/>
            <p:cNvGrpSpPr/>
            <p:nvPr/>
          </p:nvGrpSpPr>
          <p:grpSpPr>
            <a:xfrm rot="530611">
              <a:off x="-238934" y="915842"/>
              <a:ext cx="2668219" cy="1065551"/>
              <a:chOff x="935800" y="1821025"/>
              <a:chExt cx="3294800" cy="1315775"/>
            </a:xfrm>
          </p:grpSpPr>
          <p:sp>
            <p:nvSpPr>
              <p:cNvPr id="2036" name="Google Shape;2036;p3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7" name="Google Shape;2037;p3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8" name="Google Shape;2038;p3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9" name="Google Shape;2039;p3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0" name="Google Shape;2040;p3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1" name="Google Shape;2041;p3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2" name="Google Shape;2042;p3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3" name="Google Shape;2043;p3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4" name="Google Shape;2044;p3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5" name="Google Shape;2045;p3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6" name="Google Shape;2046;p3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7" name="Google Shape;2047;p3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8" name="Google Shape;2048;p3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9" name="Google Shape;2049;p3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0" name="Google Shape;2050;p3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1" name="Google Shape;2051;p3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2" name="Google Shape;2052;p3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3" name="Google Shape;2053;p3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4" name="Google Shape;2054;p3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5" name="Google Shape;2055;p3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6" name="Google Shape;2056;p3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7" name="Google Shape;2057;p3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8" name="Google Shape;2058;p3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9" name="Google Shape;2059;p3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0" name="Google Shape;2060;p3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1" name="Google Shape;2061;p3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2" name="Google Shape;2062;p3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3" name="Google Shape;2063;p3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4" name="Google Shape;2064;p3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5" name="Google Shape;2065;p3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6" name="Google Shape;2066;p3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7" name="Google Shape;2067;p3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8" name="Google Shape;2068;p3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9" name="Google Shape;2069;p3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0" name="Google Shape;2070;p3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1" name="Google Shape;2071;p3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2" name="Google Shape;2072;p3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3" name="Google Shape;2073;p3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4" name="Google Shape;2074;p3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5" name="Google Shape;2075;p3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6" name="Google Shape;2076;p3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7" name="Google Shape;2077;p3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8" name="Google Shape;2078;p3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9" name="Google Shape;2079;p3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0" name="Google Shape;2080;p3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1" name="Google Shape;2081;p3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2" name="Google Shape;2082;p3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3" name="Google Shape;2083;p3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4" name="Google Shape;2084;p3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085" name="Google Shape;2085;p31"/>
            <p:cNvSpPr/>
            <p:nvPr/>
          </p:nvSpPr>
          <p:spPr>
            <a:xfrm flipH="1" rot="2700000">
              <a:off x="6198927" y="19340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86" name="Google Shape;2086;p31"/>
            <p:cNvGrpSpPr/>
            <p:nvPr/>
          </p:nvGrpSpPr>
          <p:grpSpPr>
            <a:xfrm rot="-10798615">
              <a:off x="485596" y="360143"/>
              <a:ext cx="8172806" cy="4526599"/>
              <a:chOff x="457200" y="120188"/>
              <a:chExt cx="8229589" cy="4613329"/>
            </a:xfrm>
          </p:grpSpPr>
          <p:sp>
            <p:nvSpPr>
              <p:cNvPr id="2087" name="Google Shape;2087;p3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8" name="Google Shape;2088;p3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92" name="Shape 209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2093" name="Shape 2093"/>
        <p:cNvGrpSpPr/>
        <p:nvPr/>
      </p:nvGrpSpPr>
      <p:grpSpPr>
        <a:xfrm>
          <a:off x="0" y="0"/>
          <a:ext cx="0" cy="0"/>
          <a:chOff x="0" y="0"/>
          <a:chExt cx="0" cy="0"/>
        </a:xfrm>
      </p:grpSpPr>
      <p:sp>
        <p:nvSpPr>
          <p:cNvPr id="2094" name="Google Shape;2094;p34"/>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8" name="Shape 238"/>
        <p:cNvGrpSpPr/>
        <p:nvPr/>
      </p:nvGrpSpPr>
      <p:grpSpPr>
        <a:xfrm>
          <a:off x="0" y="0"/>
          <a:ext cx="0" cy="0"/>
          <a:chOff x="0" y="0"/>
          <a:chExt cx="0" cy="0"/>
        </a:xfrm>
      </p:grpSpPr>
      <p:grpSp>
        <p:nvGrpSpPr>
          <p:cNvPr id="239" name="Google Shape;239;p5"/>
          <p:cNvGrpSpPr/>
          <p:nvPr/>
        </p:nvGrpSpPr>
        <p:grpSpPr>
          <a:xfrm>
            <a:off x="-479680" y="0"/>
            <a:ext cx="11377155" cy="5891642"/>
            <a:chOff x="-479680" y="0"/>
            <a:chExt cx="11377155" cy="5891642"/>
          </a:xfrm>
        </p:grpSpPr>
        <p:sp>
          <p:nvSpPr>
            <p:cNvPr id="240" name="Google Shape;240;p5"/>
            <p:cNvSpPr/>
            <p:nvPr/>
          </p:nvSpPr>
          <p:spPr>
            <a:xfrm rot="-2126576">
              <a:off x="6335172" y="7790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41" name="Google Shape;241;p5"/>
            <p:cNvGrpSpPr/>
            <p:nvPr/>
          </p:nvGrpSpPr>
          <p:grpSpPr>
            <a:xfrm rot="-1566068">
              <a:off x="7664080" y="3384684"/>
              <a:ext cx="2953486" cy="1957047"/>
              <a:chOff x="4935600" y="1731225"/>
              <a:chExt cx="3739300" cy="2477745"/>
            </a:xfrm>
          </p:grpSpPr>
          <p:sp>
            <p:nvSpPr>
              <p:cNvPr id="242" name="Google Shape;242;p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 name="Google Shape;243;p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 name="Google Shape;244;p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 name="Google Shape;245;p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 name="Google Shape;246;p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 name="Google Shape;247;p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 name="Google Shape;248;p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 name="Google Shape;249;p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 name="Google Shape;250;p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 name="Google Shape;251;p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 name="Google Shape;252;p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 name="Google Shape;253;p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 name="Google Shape;254;p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55" name="Google Shape;255;p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56" name="Google Shape;256;p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 name="Google Shape;257;p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 name="Google Shape;258;p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 name="Google Shape;259;p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 name="Google Shape;260;p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 name="Google Shape;261;p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 name="Google Shape;262;p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 name="Google Shape;263;p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 name="Google Shape;264;p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 name="Google Shape;265;p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 name="Google Shape;266;p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7" name="Google Shape;267;p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 name="Google Shape;268;p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 name="Google Shape;269;p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 name="Google Shape;270;p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 name="Google Shape;271;p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 name="Google Shape;272;p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 name="Google Shape;273;p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 name="Google Shape;274;p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 name="Google Shape;275;p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 name="Google Shape;276;p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 name="Google Shape;277;p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 name="Google Shape;278;p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 name="Google Shape;279;p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 name="Google Shape;280;p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 name="Google Shape;281;p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 name="Google Shape;282;p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 name="Google Shape;283;p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 name="Google Shape;284;p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 name="Google Shape;285;p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 name="Google Shape;286;p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7" name="Google Shape;287;p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 name="Google Shape;288;p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 name="Google Shape;289;p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 name="Google Shape;290;p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 name="Google Shape;291;p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 name="Google Shape;292;p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 name="Google Shape;293;p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 name="Google Shape;294;p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 name="Google Shape;295;p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 name="Google Shape;296;p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 name="Google Shape;297;p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 name="Google Shape;298;p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 name="Google Shape;299;p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 name="Google Shape;300;p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 name="Google Shape;301;p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 name="Google Shape;302;p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 name="Google Shape;303;p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 name="Google Shape;304;p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 name="Google Shape;305;p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6" name="Google Shape;306;p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 name="Google Shape;307;p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 name="Google Shape;308;p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09" name="Google Shape;309;p5"/>
            <p:cNvSpPr/>
            <p:nvPr/>
          </p:nvSpPr>
          <p:spPr>
            <a:xfrm rot="-2126576">
              <a:off x="-151253" y="11476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10" name="Google Shape;310;p5"/>
            <p:cNvGrpSpPr/>
            <p:nvPr/>
          </p:nvGrpSpPr>
          <p:grpSpPr>
            <a:xfrm flipH="1" rot="-607867">
              <a:off x="90028" y="504319"/>
              <a:ext cx="3294774" cy="1315765"/>
              <a:chOff x="935800" y="1821025"/>
              <a:chExt cx="3294800" cy="1315775"/>
            </a:xfrm>
          </p:grpSpPr>
          <p:sp>
            <p:nvSpPr>
              <p:cNvPr id="311" name="Google Shape;311;p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 name="Google Shape;312;p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 name="Google Shape;313;p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 name="Google Shape;314;p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 name="Google Shape;315;p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 name="Google Shape;316;p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 name="Google Shape;317;p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 name="Google Shape;318;p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 name="Google Shape;319;p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 name="Google Shape;320;p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 name="Google Shape;321;p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 name="Google Shape;322;p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3" name="Google Shape;323;p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 name="Google Shape;324;p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 name="Google Shape;325;p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 name="Google Shape;326;p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 name="Google Shape;327;p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 name="Google Shape;328;p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9" name="Google Shape;329;p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 name="Google Shape;330;p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 name="Google Shape;331;p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 name="Google Shape;332;p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 name="Google Shape;333;p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 name="Google Shape;334;p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 name="Google Shape;335;p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 name="Google Shape;336;p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 name="Google Shape;337;p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 name="Google Shape;338;p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 name="Google Shape;339;p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 name="Google Shape;340;p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 name="Google Shape;341;p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 name="Google Shape;342;p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 name="Google Shape;343;p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 name="Google Shape;344;p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 name="Google Shape;345;p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 name="Google Shape;346;p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 name="Google Shape;347;p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 name="Google Shape;348;p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 name="Google Shape;349;p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 name="Google Shape;350;p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 name="Google Shape;351;p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 name="Google Shape;352;p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 name="Google Shape;353;p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 name="Google Shape;354;p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 name="Google Shape;355;p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6" name="Google Shape;356;p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 name="Google Shape;357;p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 name="Google Shape;358;p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 name="Google Shape;359;p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60" name="Google Shape;360;p5"/>
            <p:cNvGrpSpPr/>
            <p:nvPr/>
          </p:nvGrpSpPr>
          <p:grpSpPr>
            <a:xfrm flipH="1" rot="59625">
              <a:off x="230235" y="74913"/>
              <a:ext cx="8683523" cy="4905667"/>
              <a:chOff x="457200" y="120188"/>
              <a:chExt cx="8229589" cy="4613329"/>
            </a:xfrm>
          </p:grpSpPr>
          <p:sp>
            <p:nvSpPr>
              <p:cNvPr id="361" name="Google Shape;361;p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2" name="Google Shape;362;p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63" name="Google Shape;363;p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4" name="Google Shape;364;p5"/>
          <p:cNvSpPr txBox="1"/>
          <p:nvPr>
            <p:ph idx="1" type="subTitle"/>
          </p:nvPr>
        </p:nvSpPr>
        <p:spPr>
          <a:xfrm>
            <a:off x="5055284"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5" name="Google Shape;365;p5"/>
          <p:cNvSpPr txBox="1"/>
          <p:nvPr>
            <p:ph idx="2" type="subTitle"/>
          </p:nvPr>
        </p:nvSpPr>
        <p:spPr>
          <a:xfrm>
            <a:off x="1583300"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6" name="Google Shape;366;p5"/>
          <p:cNvSpPr txBox="1"/>
          <p:nvPr>
            <p:ph idx="3" type="subTitle"/>
          </p:nvPr>
        </p:nvSpPr>
        <p:spPr>
          <a:xfrm>
            <a:off x="50552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67" name="Google Shape;367;p5"/>
          <p:cNvSpPr txBox="1"/>
          <p:nvPr>
            <p:ph idx="4" type="subTitle"/>
          </p:nvPr>
        </p:nvSpPr>
        <p:spPr>
          <a:xfrm>
            <a:off x="15830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8" name="Shape 368"/>
        <p:cNvGrpSpPr/>
        <p:nvPr/>
      </p:nvGrpSpPr>
      <p:grpSpPr>
        <a:xfrm>
          <a:off x="0" y="0"/>
          <a:ext cx="0" cy="0"/>
          <a:chOff x="0" y="0"/>
          <a:chExt cx="0" cy="0"/>
        </a:xfrm>
      </p:grpSpPr>
      <p:grpSp>
        <p:nvGrpSpPr>
          <p:cNvPr id="369" name="Google Shape;369;p6"/>
          <p:cNvGrpSpPr/>
          <p:nvPr/>
        </p:nvGrpSpPr>
        <p:grpSpPr>
          <a:xfrm>
            <a:off x="5787325" y="471963"/>
            <a:ext cx="3478548" cy="2955899"/>
            <a:chOff x="5787325" y="471963"/>
            <a:chExt cx="3478548" cy="2955899"/>
          </a:xfrm>
        </p:grpSpPr>
        <p:sp>
          <p:nvSpPr>
            <p:cNvPr id="370" name="Google Shape;370;p6"/>
            <p:cNvSpPr/>
            <p:nvPr/>
          </p:nvSpPr>
          <p:spPr>
            <a:xfrm flipH="1" rot="844623">
              <a:off x="6144821" y="10406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71" name="Google Shape;371;p6"/>
            <p:cNvGrpSpPr/>
            <p:nvPr/>
          </p:nvGrpSpPr>
          <p:grpSpPr>
            <a:xfrm>
              <a:off x="5787325" y="471963"/>
              <a:ext cx="3294800" cy="1315775"/>
              <a:chOff x="935800" y="1821025"/>
              <a:chExt cx="3294800" cy="1315775"/>
            </a:xfrm>
          </p:grpSpPr>
          <p:sp>
            <p:nvSpPr>
              <p:cNvPr id="372" name="Google Shape;372;p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 name="Google Shape;373;p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 name="Google Shape;374;p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 name="Google Shape;375;p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6" name="Google Shape;376;p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 name="Google Shape;377;p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 name="Google Shape;378;p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 name="Google Shape;379;p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 name="Google Shape;380;p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 name="Google Shape;381;p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 name="Google Shape;382;p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3" name="Google Shape;383;p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 name="Google Shape;384;p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 name="Google Shape;385;p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 name="Google Shape;386;p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 name="Google Shape;387;p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 name="Google Shape;388;p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9" name="Google Shape;389;p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0" name="Google Shape;390;p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 name="Google Shape;391;p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 name="Google Shape;392;p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 name="Google Shape;393;p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 name="Google Shape;394;p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 name="Google Shape;395;p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 name="Google Shape;396;p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 name="Google Shape;397;p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8" name="Google Shape;398;p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 name="Google Shape;399;p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 name="Google Shape;400;p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 name="Google Shape;401;p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 name="Google Shape;402;p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 name="Google Shape;403;p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4" name="Google Shape;404;p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 name="Google Shape;405;p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 name="Google Shape;406;p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 name="Google Shape;407;p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 name="Google Shape;408;p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 name="Google Shape;409;p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 name="Google Shape;410;p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 name="Google Shape;411;p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 name="Google Shape;412;p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 name="Google Shape;413;p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 name="Google Shape;414;p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 name="Google Shape;415;p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 name="Google Shape;416;p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 name="Google Shape;417;p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 name="Google Shape;418;p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 name="Google Shape;419;p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 name="Google Shape;420;p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21" name="Google Shape;421;p6"/>
          <p:cNvSpPr/>
          <p:nvPr/>
        </p:nvSpPr>
        <p:spPr>
          <a:xfrm rot="-844623">
            <a:off x="320546" y="38763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22" name="Google Shape;422;p6"/>
          <p:cNvGrpSpPr/>
          <p:nvPr/>
        </p:nvGrpSpPr>
        <p:grpSpPr>
          <a:xfrm flipH="1" rot="59625">
            <a:off x="230235" y="74913"/>
            <a:ext cx="8683523" cy="4905667"/>
            <a:chOff x="457200" y="120188"/>
            <a:chExt cx="8229589" cy="4613329"/>
          </a:xfrm>
        </p:grpSpPr>
        <p:sp>
          <p:nvSpPr>
            <p:cNvPr id="423" name="Google Shape;423;p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 name="Google Shape;424;p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425" name="Google Shape;425;p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6" name="Shape 426"/>
        <p:cNvGrpSpPr/>
        <p:nvPr/>
      </p:nvGrpSpPr>
      <p:grpSpPr>
        <a:xfrm>
          <a:off x="0" y="0"/>
          <a:ext cx="0" cy="0"/>
          <a:chOff x="0" y="0"/>
          <a:chExt cx="0" cy="0"/>
        </a:xfrm>
      </p:grpSpPr>
      <p:grpSp>
        <p:nvGrpSpPr>
          <p:cNvPr id="427" name="Google Shape;427;p7"/>
          <p:cNvGrpSpPr/>
          <p:nvPr/>
        </p:nvGrpSpPr>
        <p:grpSpPr>
          <a:xfrm>
            <a:off x="-1576068" y="0"/>
            <a:ext cx="10532769" cy="6289549"/>
            <a:chOff x="-1576068" y="0"/>
            <a:chExt cx="10532769" cy="6289549"/>
          </a:xfrm>
        </p:grpSpPr>
        <p:sp>
          <p:nvSpPr>
            <p:cNvPr id="428" name="Google Shape;428;p7"/>
            <p:cNvSpPr/>
            <p:nvPr/>
          </p:nvSpPr>
          <p:spPr>
            <a:xfrm rot="-2126576">
              <a:off x="2619422" y="35720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 name="Google Shape;429;p7"/>
            <p:cNvSpPr/>
            <p:nvPr/>
          </p:nvSpPr>
          <p:spPr>
            <a:xfrm rot="-2126576">
              <a:off x="-41428" y="7538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30" name="Google Shape;430;p7"/>
            <p:cNvGrpSpPr/>
            <p:nvPr/>
          </p:nvGrpSpPr>
          <p:grpSpPr>
            <a:xfrm rot="896372">
              <a:off x="-1462149" y="502720"/>
              <a:ext cx="3294806" cy="1315778"/>
              <a:chOff x="935800" y="1821025"/>
              <a:chExt cx="3294800" cy="1315775"/>
            </a:xfrm>
          </p:grpSpPr>
          <p:sp>
            <p:nvSpPr>
              <p:cNvPr id="431" name="Google Shape;431;p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2" name="Google Shape;432;p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3" name="Google Shape;433;p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4" name="Google Shape;434;p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 name="Google Shape;435;p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 name="Google Shape;436;p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 name="Google Shape;437;p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 name="Google Shape;438;p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 name="Google Shape;439;p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 name="Google Shape;440;p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 name="Google Shape;441;p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2" name="Google Shape;442;p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3" name="Google Shape;443;p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4" name="Google Shape;444;p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5" name="Google Shape;445;p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6" name="Google Shape;446;p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7" name="Google Shape;447;p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8" name="Google Shape;448;p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9" name="Google Shape;449;p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0" name="Google Shape;450;p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1" name="Google Shape;451;p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2" name="Google Shape;452;p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3" name="Google Shape;453;p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4" name="Google Shape;454;p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5" name="Google Shape;455;p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6" name="Google Shape;456;p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7" name="Google Shape;457;p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8" name="Google Shape;458;p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9" name="Google Shape;459;p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0" name="Google Shape;460;p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1" name="Google Shape;461;p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2" name="Google Shape;462;p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3" name="Google Shape;463;p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4" name="Google Shape;464;p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5" name="Google Shape;465;p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6" name="Google Shape;466;p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7" name="Google Shape;467;p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8" name="Google Shape;468;p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9" name="Google Shape;469;p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0" name="Google Shape;470;p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1" name="Google Shape;471;p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2" name="Google Shape;472;p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3" name="Google Shape;473;p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4" name="Google Shape;474;p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5" name="Google Shape;475;p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6" name="Google Shape;476;p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7" name="Google Shape;477;p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8" name="Google Shape;478;p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9" name="Google Shape;479;p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480" name="Google Shape;480;p7"/>
            <p:cNvGrpSpPr/>
            <p:nvPr/>
          </p:nvGrpSpPr>
          <p:grpSpPr>
            <a:xfrm flipH="1" rot="59625">
              <a:off x="230235" y="74913"/>
              <a:ext cx="8683523" cy="4905667"/>
              <a:chOff x="457200" y="120188"/>
              <a:chExt cx="8229589" cy="4613329"/>
            </a:xfrm>
          </p:grpSpPr>
          <p:sp>
            <p:nvSpPr>
              <p:cNvPr id="481" name="Google Shape;481;p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2" name="Google Shape;482;p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83" name="Google Shape;483;p7"/>
          <p:cNvSpPr txBox="1"/>
          <p:nvPr>
            <p:ph type="title"/>
          </p:nvPr>
        </p:nvSpPr>
        <p:spPr>
          <a:xfrm>
            <a:off x="720000" y="539500"/>
            <a:ext cx="77109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4" name="Google Shape;484;p7"/>
          <p:cNvSpPr txBox="1"/>
          <p:nvPr>
            <p:ph idx="1" type="subTitle"/>
          </p:nvPr>
        </p:nvSpPr>
        <p:spPr>
          <a:xfrm>
            <a:off x="720000" y="1700300"/>
            <a:ext cx="40293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5" name="Shape 485"/>
        <p:cNvGrpSpPr/>
        <p:nvPr/>
      </p:nvGrpSpPr>
      <p:grpSpPr>
        <a:xfrm>
          <a:off x="0" y="0"/>
          <a:ext cx="0" cy="0"/>
          <a:chOff x="0" y="0"/>
          <a:chExt cx="0" cy="0"/>
        </a:xfrm>
      </p:grpSpPr>
      <p:grpSp>
        <p:nvGrpSpPr>
          <p:cNvPr id="486" name="Google Shape;486;p8"/>
          <p:cNvGrpSpPr/>
          <p:nvPr/>
        </p:nvGrpSpPr>
        <p:grpSpPr>
          <a:xfrm>
            <a:off x="-300455" y="67632"/>
            <a:ext cx="9644291" cy="5987529"/>
            <a:chOff x="-300455" y="67632"/>
            <a:chExt cx="9644291" cy="5987529"/>
          </a:xfrm>
        </p:grpSpPr>
        <p:sp>
          <p:nvSpPr>
            <p:cNvPr id="487" name="Google Shape;487;p8"/>
            <p:cNvSpPr/>
            <p:nvPr/>
          </p:nvSpPr>
          <p:spPr>
            <a:xfrm rot="-2126576">
              <a:off x="5972397" y="33376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8" name="Google Shape;488;p8"/>
            <p:cNvSpPr/>
            <p:nvPr/>
          </p:nvSpPr>
          <p:spPr>
            <a:xfrm rot="-2126576">
              <a:off x="6101597" y="1193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9" name="Google Shape;489;p8"/>
            <p:cNvSpPr/>
            <p:nvPr/>
          </p:nvSpPr>
          <p:spPr>
            <a:xfrm rot="-2126576">
              <a:off x="27972" y="16539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90" name="Google Shape;490;p8"/>
            <p:cNvGrpSpPr/>
            <p:nvPr/>
          </p:nvGrpSpPr>
          <p:grpSpPr>
            <a:xfrm rot="-59540">
              <a:off x="515034" y="138050"/>
              <a:ext cx="8173208" cy="4526388"/>
              <a:chOff x="457200" y="120188"/>
              <a:chExt cx="8229589" cy="4613329"/>
            </a:xfrm>
          </p:grpSpPr>
          <p:sp>
            <p:nvSpPr>
              <p:cNvPr id="491" name="Google Shape;491;p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2" name="Google Shape;492;p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93" name="Google Shape;493;p8"/>
          <p:cNvSpPr txBox="1"/>
          <p:nvPr>
            <p:ph type="title"/>
          </p:nvPr>
        </p:nvSpPr>
        <p:spPr>
          <a:xfrm>
            <a:off x="1768550" y="1525825"/>
            <a:ext cx="5607000" cy="1838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4" name="Shape 494"/>
        <p:cNvGrpSpPr/>
        <p:nvPr/>
      </p:nvGrpSpPr>
      <p:grpSpPr>
        <a:xfrm>
          <a:off x="0" y="0"/>
          <a:ext cx="0" cy="0"/>
          <a:chOff x="0" y="0"/>
          <a:chExt cx="0" cy="0"/>
        </a:xfrm>
      </p:grpSpPr>
      <p:grpSp>
        <p:nvGrpSpPr>
          <p:cNvPr id="495" name="Google Shape;495;p9"/>
          <p:cNvGrpSpPr/>
          <p:nvPr/>
        </p:nvGrpSpPr>
        <p:grpSpPr>
          <a:xfrm>
            <a:off x="-1352328" y="-403164"/>
            <a:ext cx="10856882" cy="6373148"/>
            <a:chOff x="-1352328" y="-403164"/>
            <a:chExt cx="10856882" cy="6373148"/>
          </a:xfrm>
        </p:grpSpPr>
        <p:grpSp>
          <p:nvGrpSpPr>
            <p:cNvPr id="496" name="Google Shape;496;p9"/>
            <p:cNvGrpSpPr/>
            <p:nvPr/>
          </p:nvGrpSpPr>
          <p:grpSpPr>
            <a:xfrm rot="736514">
              <a:off x="-1140392" y="3211034"/>
              <a:ext cx="3706675" cy="2392262"/>
              <a:chOff x="4885350" y="2559162"/>
              <a:chExt cx="3706817" cy="2392354"/>
            </a:xfrm>
          </p:grpSpPr>
          <p:sp>
            <p:nvSpPr>
              <p:cNvPr id="497" name="Google Shape;497;p9"/>
              <p:cNvSpPr/>
              <p:nvPr/>
            </p:nvSpPr>
            <p:spPr>
              <a:xfrm>
                <a:off x="5064737" y="2559162"/>
                <a:ext cx="3332160" cy="368300"/>
              </a:xfrm>
              <a:custGeom>
                <a:rect b="b" l="l" r="r" t="t"/>
                <a:pathLst>
                  <a:path extrusionOk="0" h="1024" w="9256">
                    <a:moveTo>
                      <a:pt x="0" y="990"/>
                    </a:moveTo>
                    <a:lnTo>
                      <a:pt x="0" y="990"/>
                    </a:lnTo>
                    <a:cubicBezTo>
                      <a:pt x="131" y="379"/>
                      <a:pt x="148" y="0"/>
                      <a:pt x="148" y="0"/>
                    </a:cubicBezTo>
                    <a:lnTo>
                      <a:pt x="148" y="0"/>
                    </a:lnTo>
                    <a:cubicBezTo>
                      <a:pt x="4640" y="269"/>
                      <a:pt x="9143" y="184"/>
                      <a:pt x="9143" y="184"/>
                    </a:cubicBezTo>
                    <a:lnTo>
                      <a:pt x="9143" y="184"/>
                    </a:lnTo>
                    <a:cubicBezTo>
                      <a:pt x="9171" y="544"/>
                      <a:pt x="9255" y="1023"/>
                      <a:pt x="9255" y="1023"/>
                    </a:cubicBezTo>
                    <a:lnTo>
                      <a:pt x="0" y="990"/>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8" name="Google Shape;498;p9"/>
              <p:cNvSpPr/>
              <p:nvPr/>
            </p:nvSpPr>
            <p:spPr>
              <a:xfrm>
                <a:off x="4885350" y="2670287"/>
                <a:ext cx="3706817" cy="2281229"/>
              </a:xfrm>
              <a:custGeom>
                <a:rect b="b" l="l" r="r" t="t"/>
                <a:pathLst>
                  <a:path extrusionOk="0" h="6336" w="10296">
                    <a:moveTo>
                      <a:pt x="10068" y="6141"/>
                    </a:moveTo>
                    <a:lnTo>
                      <a:pt x="10068" y="6141"/>
                    </a:lnTo>
                    <a:cubicBezTo>
                      <a:pt x="10054" y="6163"/>
                      <a:pt x="10009" y="6182"/>
                      <a:pt x="9932" y="6199"/>
                    </a:cubicBezTo>
                    <a:lnTo>
                      <a:pt x="9932" y="6199"/>
                    </a:lnTo>
                    <a:cubicBezTo>
                      <a:pt x="9651" y="6262"/>
                      <a:pt x="8979" y="6300"/>
                      <a:pt x="8115" y="6316"/>
                    </a:cubicBezTo>
                    <a:lnTo>
                      <a:pt x="8115" y="6316"/>
                    </a:lnTo>
                    <a:cubicBezTo>
                      <a:pt x="7078" y="6335"/>
                      <a:pt x="5767" y="6323"/>
                      <a:pt x="4518" y="6289"/>
                    </a:cubicBezTo>
                    <a:lnTo>
                      <a:pt x="4518" y="6289"/>
                    </a:lnTo>
                    <a:cubicBezTo>
                      <a:pt x="2927" y="6247"/>
                      <a:pt x="1439" y="6168"/>
                      <a:pt x="755" y="6070"/>
                    </a:cubicBezTo>
                    <a:lnTo>
                      <a:pt x="755" y="6070"/>
                    </a:lnTo>
                    <a:cubicBezTo>
                      <a:pt x="546" y="6041"/>
                      <a:pt x="412" y="6010"/>
                      <a:pt x="374" y="5977"/>
                    </a:cubicBezTo>
                    <a:lnTo>
                      <a:pt x="374" y="5977"/>
                    </a:lnTo>
                    <a:cubicBezTo>
                      <a:pt x="0" y="5664"/>
                      <a:pt x="409" y="0"/>
                      <a:pt x="409" y="0"/>
                    </a:cubicBezTo>
                    <a:lnTo>
                      <a:pt x="409" y="0"/>
                    </a:lnTo>
                    <a:cubicBezTo>
                      <a:pt x="5266" y="356"/>
                      <a:pt x="9958" y="161"/>
                      <a:pt x="9958" y="161"/>
                    </a:cubicBezTo>
                    <a:lnTo>
                      <a:pt x="9958" y="161"/>
                    </a:lnTo>
                    <a:cubicBezTo>
                      <a:pt x="10082" y="1840"/>
                      <a:pt x="10295" y="5795"/>
                      <a:pt x="10068" y="6141"/>
                    </a:cubicBezTo>
                  </a:path>
                </a:pathLst>
              </a:custGeom>
              <a:solidFill>
                <a:schemeClr val="l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9" name="Google Shape;499;p9"/>
              <p:cNvSpPr/>
              <p:nvPr/>
            </p:nvSpPr>
            <p:spPr>
              <a:xfrm>
                <a:off x="5156812" y="3129075"/>
                <a:ext cx="3235321" cy="77787"/>
              </a:xfrm>
              <a:custGeom>
                <a:rect b="b" l="l" r="r" t="t"/>
                <a:pathLst>
                  <a:path extrusionOk="0" h="214" w="8989">
                    <a:moveTo>
                      <a:pt x="0" y="0"/>
                    </a:moveTo>
                    <a:lnTo>
                      <a:pt x="0" y="0"/>
                    </a:lnTo>
                    <a:cubicBezTo>
                      <a:pt x="4492" y="213"/>
                      <a:pt x="8988" y="153"/>
                      <a:pt x="8988"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0" name="Google Shape;500;p9"/>
              <p:cNvSpPr/>
              <p:nvPr/>
            </p:nvSpPr>
            <p:spPr>
              <a:xfrm>
                <a:off x="5163162" y="2763950"/>
                <a:ext cx="3236917" cy="104775"/>
              </a:xfrm>
              <a:custGeom>
                <a:rect b="b" l="l" r="r" t="t"/>
                <a:pathLst>
                  <a:path extrusionOk="0" h="289" w="8990">
                    <a:moveTo>
                      <a:pt x="0" y="0"/>
                    </a:moveTo>
                    <a:lnTo>
                      <a:pt x="0" y="0"/>
                    </a:lnTo>
                    <a:cubicBezTo>
                      <a:pt x="4476" y="288"/>
                      <a:pt x="8989" y="153"/>
                      <a:pt x="8989"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1" name="Google Shape;501;p9"/>
              <p:cNvSpPr/>
              <p:nvPr/>
            </p:nvSpPr>
            <p:spPr>
              <a:xfrm>
                <a:off x="5117125" y="3937112"/>
                <a:ext cx="1395408" cy="996951"/>
              </a:xfrm>
              <a:custGeom>
                <a:rect b="b" l="l" r="r" t="t"/>
                <a:pathLst>
                  <a:path extrusionOk="0" h="2770" w="3876">
                    <a:moveTo>
                      <a:pt x="3875" y="2769"/>
                    </a:moveTo>
                    <a:lnTo>
                      <a:pt x="3875" y="2769"/>
                    </a:lnTo>
                    <a:cubicBezTo>
                      <a:pt x="2284" y="2727"/>
                      <a:pt x="796" y="2648"/>
                      <a:pt x="112" y="2550"/>
                    </a:cubicBezTo>
                    <a:lnTo>
                      <a:pt x="112" y="2550"/>
                    </a:lnTo>
                    <a:cubicBezTo>
                      <a:pt x="79" y="2264"/>
                      <a:pt x="32" y="1798"/>
                      <a:pt x="12" y="1208"/>
                    </a:cubicBezTo>
                    <a:lnTo>
                      <a:pt x="12" y="1208"/>
                    </a:lnTo>
                    <a:cubicBezTo>
                      <a:pt x="1" y="848"/>
                      <a:pt x="0" y="442"/>
                      <a:pt x="19" y="0"/>
                    </a:cubicBezTo>
                    <a:lnTo>
                      <a:pt x="3821" y="64"/>
                    </a:lnTo>
                    <a:lnTo>
                      <a:pt x="3821" y="64"/>
                    </a:lnTo>
                    <a:cubicBezTo>
                      <a:pt x="3821" y="64"/>
                      <a:pt x="3788" y="1101"/>
                      <a:pt x="3830" y="2082"/>
                    </a:cubicBezTo>
                    <a:lnTo>
                      <a:pt x="3830" y="2082"/>
                    </a:lnTo>
                    <a:cubicBezTo>
                      <a:pt x="3838" y="2319"/>
                      <a:pt x="3852" y="2554"/>
                      <a:pt x="3875" y="276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2" name="Google Shape;502;p9"/>
              <p:cNvSpPr/>
              <p:nvPr/>
            </p:nvSpPr>
            <p:spPr>
              <a:xfrm>
                <a:off x="5121887" y="4106975"/>
                <a:ext cx="1390654" cy="827088"/>
              </a:xfrm>
              <a:custGeom>
                <a:rect b="b" l="l" r="r" t="t"/>
                <a:pathLst>
                  <a:path extrusionOk="0" h="2299" w="3864">
                    <a:moveTo>
                      <a:pt x="3863" y="2298"/>
                    </a:moveTo>
                    <a:lnTo>
                      <a:pt x="3863" y="2298"/>
                    </a:lnTo>
                    <a:cubicBezTo>
                      <a:pt x="2272" y="2256"/>
                      <a:pt x="784" y="2177"/>
                      <a:pt x="100" y="2079"/>
                    </a:cubicBezTo>
                    <a:lnTo>
                      <a:pt x="100" y="2079"/>
                    </a:lnTo>
                    <a:cubicBezTo>
                      <a:pt x="67" y="1793"/>
                      <a:pt x="20" y="1327"/>
                      <a:pt x="0" y="737"/>
                    </a:cubicBezTo>
                    <a:lnTo>
                      <a:pt x="0" y="737"/>
                    </a:lnTo>
                    <a:cubicBezTo>
                      <a:pt x="1273" y="0"/>
                      <a:pt x="3339" y="681"/>
                      <a:pt x="3818" y="1611"/>
                    </a:cubicBezTo>
                    <a:lnTo>
                      <a:pt x="3818" y="1611"/>
                    </a:lnTo>
                    <a:cubicBezTo>
                      <a:pt x="3826" y="1848"/>
                      <a:pt x="3840" y="2083"/>
                      <a:pt x="3863" y="2298"/>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3" name="Google Shape;503;p9"/>
              <p:cNvSpPr/>
              <p:nvPr/>
            </p:nvSpPr>
            <p:spPr>
              <a:xfrm>
                <a:off x="5166337" y="4292712"/>
                <a:ext cx="396875" cy="249236"/>
              </a:xfrm>
              <a:custGeom>
                <a:rect b="b" l="l" r="r" t="t"/>
                <a:pathLst>
                  <a:path extrusionOk="0" h="694" w="1101">
                    <a:moveTo>
                      <a:pt x="983" y="138"/>
                    </a:moveTo>
                    <a:lnTo>
                      <a:pt x="983" y="138"/>
                    </a:lnTo>
                    <a:cubicBezTo>
                      <a:pt x="863" y="0"/>
                      <a:pt x="0" y="183"/>
                      <a:pt x="176" y="439"/>
                    </a:cubicBezTo>
                    <a:lnTo>
                      <a:pt x="176" y="439"/>
                    </a:lnTo>
                    <a:cubicBezTo>
                      <a:pt x="356" y="693"/>
                      <a:pt x="1100" y="273"/>
                      <a:pt x="983" y="138"/>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4" name="Google Shape;504;p9"/>
              <p:cNvSpPr/>
              <p:nvPr/>
            </p:nvSpPr>
            <p:spPr>
              <a:xfrm>
                <a:off x="5458437" y="4354625"/>
                <a:ext cx="209551" cy="155575"/>
              </a:xfrm>
              <a:custGeom>
                <a:rect b="b" l="l" r="r" t="t"/>
                <a:pathLst>
                  <a:path extrusionOk="0" h="430" w="583">
                    <a:moveTo>
                      <a:pt x="501" y="54"/>
                    </a:moveTo>
                    <a:lnTo>
                      <a:pt x="501" y="54"/>
                    </a:lnTo>
                    <a:cubicBezTo>
                      <a:pt x="420" y="0"/>
                      <a:pt x="0" y="216"/>
                      <a:pt x="127" y="323"/>
                    </a:cubicBezTo>
                    <a:lnTo>
                      <a:pt x="127" y="323"/>
                    </a:lnTo>
                    <a:cubicBezTo>
                      <a:pt x="256" y="429"/>
                      <a:pt x="582" y="108"/>
                      <a:pt x="501" y="54"/>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5" name="Google Shape;505;p9"/>
              <p:cNvSpPr/>
              <p:nvPr/>
            </p:nvSpPr>
            <p:spPr>
              <a:xfrm>
                <a:off x="5374300" y="4465750"/>
                <a:ext cx="112712" cy="84137"/>
              </a:xfrm>
              <a:custGeom>
                <a:rect b="b" l="l" r="r" t="t"/>
                <a:pathLst>
                  <a:path extrusionOk="0" h="233" w="315">
                    <a:moveTo>
                      <a:pt x="272" y="29"/>
                    </a:moveTo>
                    <a:lnTo>
                      <a:pt x="272" y="29"/>
                    </a:lnTo>
                    <a:cubicBezTo>
                      <a:pt x="228" y="0"/>
                      <a:pt x="0" y="116"/>
                      <a:pt x="71" y="173"/>
                    </a:cubicBezTo>
                    <a:lnTo>
                      <a:pt x="71" y="173"/>
                    </a:lnTo>
                    <a:cubicBezTo>
                      <a:pt x="139" y="232"/>
                      <a:pt x="314" y="59"/>
                      <a:pt x="272" y="2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6" name="Google Shape;506;p9"/>
              <p:cNvSpPr/>
              <p:nvPr/>
            </p:nvSpPr>
            <p:spPr>
              <a:xfrm>
                <a:off x="7723800" y="3994262"/>
                <a:ext cx="23812" cy="914402"/>
              </a:xfrm>
              <a:custGeom>
                <a:rect b="b" l="l" r="r" t="t"/>
                <a:pathLst>
                  <a:path extrusionOk="0" h="2542" w="65">
                    <a:moveTo>
                      <a:pt x="10" y="0"/>
                    </a:moveTo>
                    <a:lnTo>
                      <a:pt x="10" y="0"/>
                    </a:lnTo>
                    <a:cubicBezTo>
                      <a:pt x="64" y="1988"/>
                      <a:pt x="0" y="2541"/>
                      <a:pt x="0" y="254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7" name="Google Shape;507;p9"/>
              <p:cNvSpPr/>
              <p:nvPr/>
            </p:nvSpPr>
            <p:spPr>
              <a:xfrm>
                <a:off x="7750787" y="3995850"/>
                <a:ext cx="23812" cy="915989"/>
              </a:xfrm>
              <a:custGeom>
                <a:rect b="b" l="l" r="r" t="t"/>
                <a:pathLst>
                  <a:path extrusionOk="0" h="2543" w="64">
                    <a:moveTo>
                      <a:pt x="11" y="0"/>
                    </a:moveTo>
                    <a:lnTo>
                      <a:pt x="11" y="0"/>
                    </a:lnTo>
                    <a:cubicBezTo>
                      <a:pt x="63" y="1988"/>
                      <a:pt x="0" y="2542"/>
                      <a:pt x="0" y="254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8" name="Google Shape;508;p9"/>
              <p:cNvSpPr/>
              <p:nvPr/>
            </p:nvSpPr>
            <p:spPr>
              <a:xfrm>
                <a:off x="7806350" y="4611800"/>
                <a:ext cx="660398" cy="331786"/>
              </a:xfrm>
              <a:custGeom>
                <a:rect b="b" l="l" r="r" t="t"/>
                <a:pathLst>
                  <a:path extrusionOk="0" h="922" w="1835">
                    <a:moveTo>
                      <a:pt x="1817" y="804"/>
                    </a:moveTo>
                    <a:lnTo>
                      <a:pt x="1817" y="804"/>
                    </a:lnTo>
                    <a:cubicBezTo>
                      <a:pt x="1536" y="867"/>
                      <a:pt x="864" y="905"/>
                      <a:pt x="0" y="921"/>
                    </a:cubicBezTo>
                    <a:lnTo>
                      <a:pt x="0" y="921"/>
                    </a:lnTo>
                    <a:cubicBezTo>
                      <a:pt x="36" y="707"/>
                      <a:pt x="52" y="246"/>
                      <a:pt x="36" y="47"/>
                    </a:cubicBezTo>
                    <a:lnTo>
                      <a:pt x="36" y="47"/>
                    </a:lnTo>
                    <a:cubicBezTo>
                      <a:pt x="1125" y="91"/>
                      <a:pt x="1834" y="0"/>
                      <a:pt x="1834" y="0"/>
                    </a:cubicBezTo>
                    <a:lnTo>
                      <a:pt x="1834" y="0"/>
                    </a:lnTo>
                    <a:cubicBezTo>
                      <a:pt x="1834" y="0"/>
                      <a:pt x="1834" y="501"/>
                      <a:pt x="1817" y="804"/>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9" name="Google Shape;509;p9"/>
              <p:cNvSpPr/>
              <p:nvPr/>
            </p:nvSpPr>
            <p:spPr>
              <a:xfrm>
                <a:off x="6636362" y="3524362"/>
                <a:ext cx="1811331" cy="211137"/>
              </a:xfrm>
              <a:custGeom>
                <a:rect b="b" l="l" r="r" t="t"/>
                <a:pathLst>
                  <a:path extrusionOk="0" h="585" w="5032">
                    <a:moveTo>
                      <a:pt x="8" y="0"/>
                    </a:moveTo>
                    <a:lnTo>
                      <a:pt x="8" y="0"/>
                    </a:lnTo>
                    <a:cubicBezTo>
                      <a:pt x="2811" y="54"/>
                      <a:pt x="4990" y="47"/>
                      <a:pt x="4990" y="47"/>
                    </a:cubicBezTo>
                    <a:lnTo>
                      <a:pt x="4990" y="47"/>
                    </a:lnTo>
                    <a:cubicBezTo>
                      <a:pt x="5031" y="231"/>
                      <a:pt x="5002" y="528"/>
                      <a:pt x="5002" y="528"/>
                    </a:cubicBezTo>
                    <a:lnTo>
                      <a:pt x="5002" y="528"/>
                    </a:lnTo>
                    <a:cubicBezTo>
                      <a:pt x="2231" y="584"/>
                      <a:pt x="0" y="453"/>
                      <a:pt x="0" y="453"/>
                    </a:cubicBezTo>
                    <a:lnTo>
                      <a:pt x="8"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0" name="Google Shape;510;p9"/>
              <p:cNvSpPr/>
              <p:nvPr/>
            </p:nvSpPr>
            <p:spPr>
              <a:xfrm>
                <a:off x="5801337" y="3267187"/>
                <a:ext cx="1949446" cy="7937"/>
              </a:xfrm>
              <a:custGeom>
                <a:rect b="b" l="l" r="r" t="t"/>
                <a:pathLst>
                  <a:path extrusionOk="0" h="24" w="5414">
                    <a:moveTo>
                      <a:pt x="0" y="0"/>
                    </a:moveTo>
                    <a:lnTo>
                      <a:pt x="163" y="23"/>
                    </a:lnTo>
                    <a:lnTo>
                      <a:pt x="327" y="0"/>
                    </a:lnTo>
                    <a:lnTo>
                      <a:pt x="491" y="23"/>
                    </a:lnTo>
                    <a:lnTo>
                      <a:pt x="656" y="0"/>
                    </a:lnTo>
                    <a:lnTo>
                      <a:pt x="820" y="23"/>
                    </a:lnTo>
                    <a:lnTo>
                      <a:pt x="983" y="0"/>
                    </a:lnTo>
                    <a:lnTo>
                      <a:pt x="1147" y="23"/>
                    </a:lnTo>
                    <a:lnTo>
                      <a:pt x="1312" y="0"/>
                    </a:lnTo>
                    <a:lnTo>
                      <a:pt x="1475" y="23"/>
                    </a:lnTo>
                    <a:lnTo>
                      <a:pt x="1639" y="0"/>
                    </a:lnTo>
                    <a:lnTo>
                      <a:pt x="1803" y="23"/>
                    </a:lnTo>
                    <a:lnTo>
                      <a:pt x="1967" y="0"/>
                    </a:lnTo>
                    <a:lnTo>
                      <a:pt x="2132" y="23"/>
                    </a:lnTo>
                    <a:lnTo>
                      <a:pt x="2296" y="0"/>
                    </a:lnTo>
                    <a:lnTo>
                      <a:pt x="2459" y="23"/>
                    </a:lnTo>
                    <a:lnTo>
                      <a:pt x="2624" y="0"/>
                    </a:lnTo>
                    <a:lnTo>
                      <a:pt x="2788" y="23"/>
                    </a:lnTo>
                    <a:lnTo>
                      <a:pt x="2951" y="0"/>
                    </a:lnTo>
                    <a:lnTo>
                      <a:pt x="3115" y="23"/>
                    </a:lnTo>
                    <a:lnTo>
                      <a:pt x="3279" y="0"/>
                    </a:lnTo>
                    <a:lnTo>
                      <a:pt x="3443" y="23"/>
                    </a:lnTo>
                    <a:lnTo>
                      <a:pt x="3607" y="0"/>
                    </a:lnTo>
                    <a:lnTo>
                      <a:pt x="3770" y="23"/>
                    </a:lnTo>
                    <a:lnTo>
                      <a:pt x="3936" y="0"/>
                    </a:lnTo>
                    <a:lnTo>
                      <a:pt x="4100" y="23"/>
                    </a:lnTo>
                    <a:lnTo>
                      <a:pt x="4263" y="0"/>
                    </a:lnTo>
                    <a:lnTo>
                      <a:pt x="4428" y="23"/>
                    </a:lnTo>
                    <a:lnTo>
                      <a:pt x="4592" y="0"/>
                    </a:lnTo>
                    <a:lnTo>
                      <a:pt x="4755" y="23"/>
                    </a:lnTo>
                    <a:lnTo>
                      <a:pt x="4921" y="0"/>
                    </a:lnTo>
                    <a:lnTo>
                      <a:pt x="5083" y="23"/>
                    </a:lnTo>
                    <a:lnTo>
                      <a:pt x="5248" y="0"/>
                    </a:lnTo>
                    <a:lnTo>
                      <a:pt x="5413" y="2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1" name="Google Shape;511;p9"/>
              <p:cNvSpPr/>
              <p:nvPr/>
            </p:nvSpPr>
            <p:spPr>
              <a:xfrm>
                <a:off x="5582262" y="3295762"/>
                <a:ext cx="2386009" cy="9525"/>
              </a:xfrm>
              <a:custGeom>
                <a:rect b="b" l="l" r="r" t="t"/>
                <a:pathLst>
                  <a:path extrusionOk="0" h="27" w="6629">
                    <a:moveTo>
                      <a:pt x="0" y="0"/>
                    </a:moveTo>
                    <a:lnTo>
                      <a:pt x="201" y="26"/>
                    </a:lnTo>
                    <a:lnTo>
                      <a:pt x="402" y="0"/>
                    </a:lnTo>
                    <a:lnTo>
                      <a:pt x="602" y="26"/>
                    </a:lnTo>
                    <a:lnTo>
                      <a:pt x="803" y="0"/>
                    </a:lnTo>
                    <a:lnTo>
                      <a:pt x="1004" y="26"/>
                    </a:lnTo>
                    <a:lnTo>
                      <a:pt x="1205" y="0"/>
                    </a:lnTo>
                    <a:lnTo>
                      <a:pt x="1406" y="26"/>
                    </a:lnTo>
                    <a:lnTo>
                      <a:pt x="1607" y="0"/>
                    </a:lnTo>
                    <a:lnTo>
                      <a:pt x="1808" y="26"/>
                    </a:lnTo>
                    <a:lnTo>
                      <a:pt x="2009" y="0"/>
                    </a:lnTo>
                    <a:lnTo>
                      <a:pt x="2209" y="26"/>
                    </a:lnTo>
                    <a:lnTo>
                      <a:pt x="2409" y="0"/>
                    </a:lnTo>
                    <a:lnTo>
                      <a:pt x="2610" y="26"/>
                    </a:lnTo>
                    <a:lnTo>
                      <a:pt x="2811" y="0"/>
                    </a:lnTo>
                    <a:lnTo>
                      <a:pt x="3012" y="26"/>
                    </a:lnTo>
                    <a:lnTo>
                      <a:pt x="3213" y="0"/>
                    </a:lnTo>
                    <a:lnTo>
                      <a:pt x="3414" y="26"/>
                    </a:lnTo>
                    <a:lnTo>
                      <a:pt x="3615" y="0"/>
                    </a:lnTo>
                    <a:lnTo>
                      <a:pt x="3815" y="26"/>
                    </a:lnTo>
                    <a:lnTo>
                      <a:pt x="4016" y="0"/>
                    </a:lnTo>
                    <a:lnTo>
                      <a:pt x="4217" y="26"/>
                    </a:lnTo>
                    <a:lnTo>
                      <a:pt x="4418" y="0"/>
                    </a:lnTo>
                    <a:lnTo>
                      <a:pt x="4619" y="26"/>
                    </a:lnTo>
                    <a:lnTo>
                      <a:pt x="4819" y="0"/>
                    </a:lnTo>
                    <a:lnTo>
                      <a:pt x="5020" y="26"/>
                    </a:lnTo>
                    <a:lnTo>
                      <a:pt x="5221" y="0"/>
                    </a:lnTo>
                    <a:lnTo>
                      <a:pt x="5422" y="26"/>
                    </a:lnTo>
                    <a:lnTo>
                      <a:pt x="5623" y="0"/>
                    </a:lnTo>
                    <a:lnTo>
                      <a:pt x="5824" y="26"/>
                    </a:lnTo>
                    <a:lnTo>
                      <a:pt x="6025" y="0"/>
                    </a:lnTo>
                    <a:lnTo>
                      <a:pt x="6225" y="26"/>
                    </a:lnTo>
                    <a:lnTo>
                      <a:pt x="6427" y="0"/>
                    </a:lnTo>
                    <a:lnTo>
                      <a:pt x="6628" y="2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2" name="Google Shape;512;p9"/>
              <p:cNvSpPr/>
              <p:nvPr/>
            </p:nvSpPr>
            <p:spPr>
              <a:xfrm>
                <a:off x="5156812" y="2838562"/>
                <a:ext cx="1493837" cy="257176"/>
              </a:xfrm>
              <a:custGeom>
                <a:rect b="b" l="l" r="r" t="t"/>
                <a:pathLst>
                  <a:path extrusionOk="0" h="713" w="4149">
                    <a:moveTo>
                      <a:pt x="19" y="0"/>
                    </a:moveTo>
                    <a:lnTo>
                      <a:pt x="4148" y="133"/>
                    </a:lnTo>
                    <a:lnTo>
                      <a:pt x="4128" y="712"/>
                    </a:lnTo>
                    <a:lnTo>
                      <a:pt x="0" y="579"/>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3" name="Google Shape;513;p9"/>
              <p:cNvSpPr/>
              <p:nvPr/>
            </p:nvSpPr>
            <p:spPr>
              <a:xfrm>
                <a:off x="8136550" y="2902062"/>
                <a:ext cx="254000" cy="209551"/>
              </a:xfrm>
              <a:custGeom>
                <a:rect b="b" l="l" r="r" t="t"/>
                <a:pathLst>
                  <a:path extrusionOk="0" h="581" w="704">
                    <a:moveTo>
                      <a:pt x="0" y="0"/>
                    </a:moveTo>
                    <a:lnTo>
                      <a:pt x="703" y="0"/>
                    </a:lnTo>
                    <a:lnTo>
                      <a:pt x="703" y="580"/>
                    </a:lnTo>
                    <a:lnTo>
                      <a:pt x="0" y="580"/>
                    </a:lnTo>
                    <a:lnTo>
                      <a:pt x="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4" name="Google Shape;514;p9"/>
              <p:cNvSpPr/>
              <p:nvPr/>
            </p:nvSpPr>
            <p:spPr>
              <a:xfrm>
                <a:off x="5136175" y="3462450"/>
                <a:ext cx="1352554" cy="252412"/>
              </a:xfrm>
              <a:custGeom>
                <a:rect b="b" l="l" r="r" t="t"/>
                <a:pathLst>
                  <a:path extrusionOk="0" h="699" w="3759">
                    <a:moveTo>
                      <a:pt x="19" y="0"/>
                    </a:moveTo>
                    <a:lnTo>
                      <a:pt x="3758" y="120"/>
                    </a:lnTo>
                    <a:lnTo>
                      <a:pt x="3740" y="698"/>
                    </a:lnTo>
                    <a:lnTo>
                      <a:pt x="0" y="578"/>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5" name="Google Shape;515;p9"/>
              <p:cNvSpPr/>
              <p:nvPr/>
            </p:nvSpPr>
            <p:spPr>
              <a:xfrm>
                <a:off x="6558575" y="3992675"/>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0"/>
                    </a:lnTo>
                    <a:lnTo>
                      <a:pt x="1053" y="24"/>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6"/>
                    </a:lnTo>
                    <a:lnTo>
                      <a:pt x="2298" y="24"/>
                    </a:lnTo>
                    <a:lnTo>
                      <a:pt x="2394" y="38"/>
                    </a:lnTo>
                    <a:lnTo>
                      <a:pt x="2489" y="26"/>
                    </a:lnTo>
                    <a:lnTo>
                      <a:pt x="2586" y="40"/>
                    </a:lnTo>
                    <a:lnTo>
                      <a:pt x="2680" y="27"/>
                    </a:lnTo>
                    <a:lnTo>
                      <a:pt x="2777" y="41"/>
                    </a:lnTo>
                    <a:lnTo>
                      <a:pt x="2872" y="31"/>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6" name="Google Shape;516;p9"/>
              <p:cNvSpPr/>
              <p:nvPr/>
            </p:nvSpPr>
            <p:spPr>
              <a:xfrm>
                <a:off x="5140937" y="3772012"/>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7" name="Google Shape;517;p9"/>
              <p:cNvSpPr/>
              <p:nvPr/>
            </p:nvSpPr>
            <p:spPr>
              <a:xfrm>
                <a:off x="5140937" y="3805350"/>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8" name="Google Shape;518;p9"/>
              <p:cNvSpPr/>
              <p:nvPr/>
            </p:nvSpPr>
            <p:spPr>
              <a:xfrm>
                <a:off x="5140937" y="3838687"/>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9" name="Google Shape;519;p9"/>
              <p:cNvSpPr/>
              <p:nvPr/>
            </p:nvSpPr>
            <p:spPr>
              <a:xfrm>
                <a:off x="5140937" y="3872025"/>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0" name="Google Shape;520;p9"/>
              <p:cNvSpPr/>
              <p:nvPr/>
            </p:nvSpPr>
            <p:spPr>
              <a:xfrm>
                <a:off x="6623662" y="3772012"/>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1" name="Google Shape;521;p9"/>
              <p:cNvSpPr/>
              <p:nvPr/>
            </p:nvSpPr>
            <p:spPr>
              <a:xfrm>
                <a:off x="6710975" y="3576750"/>
                <a:ext cx="1662113" cy="23812"/>
              </a:xfrm>
              <a:custGeom>
                <a:rect b="b" l="l" r="r" t="t"/>
                <a:pathLst>
                  <a:path extrusionOk="0" h="66" w="4619">
                    <a:moveTo>
                      <a:pt x="0" y="0"/>
                    </a:moveTo>
                    <a:lnTo>
                      <a:pt x="141" y="19"/>
                    </a:lnTo>
                    <a:lnTo>
                      <a:pt x="279" y="1"/>
                    </a:lnTo>
                    <a:lnTo>
                      <a:pt x="419" y="21"/>
                    </a:lnTo>
                    <a:lnTo>
                      <a:pt x="559" y="5"/>
                    </a:lnTo>
                    <a:lnTo>
                      <a:pt x="699" y="24"/>
                    </a:lnTo>
                    <a:lnTo>
                      <a:pt x="839" y="7"/>
                    </a:lnTo>
                    <a:lnTo>
                      <a:pt x="978" y="28"/>
                    </a:lnTo>
                    <a:lnTo>
                      <a:pt x="1118" y="10"/>
                    </a:lnTo>
                    <a:lnTo>
                      <a:pt x="1258" y="30"/>
                    </a:lnTo>
                    <a:lnTo>
                      <a:pt x="1399" y="14"/>
                    </a:lnTo>
                    <a:lnTo>
                      <a:pt x="1538" y="34"/>
                    </a:lnTo>
                    <a:lnTo>
                      <a:pt x="1678" y="16"/>
                    </a:lnTo>
                    <a:lnTo>
                      <a:pt x="1818" y="37"/>
                    </a:lnTo>
                    <a:lnTo>
                      <a:pt x="1958" y="20"/>
                    </a:lnTo>
                    <a:lnTo>
                      <a:pt x="2098" y="38"/>
                    </a:lnTo>
                    <a:lnTo>
                      <a:pt x="2239" y="21"/>
                    </a:lnTo>
                    <a:lnTo>
                      <a:pt x="2378" y="42"/>
                    </a:lnTo>
                    <a:lnTo>
                      <a:pt x="2518" y="24"/>
                    </a:lnTo>
                    <a:lnTo>
                      <a:pt x="2657" y="44"/>
                    </a:lnTo>
                    <a:lnTo>
                      <a:pt x="2799" y="28"/>
                    </a:lnTo>
                    <a:lnTo>
                      <a:pt x="2937" y="48"/>
                    </a:lnTo>
                    <a:lnTo>
                      <a:pt x="3079" y="30"/>
                    </a:lnTo>
                    <a:lnTo>
                      <a:pt x="3217" y="51"/>
                    </a:lnTo>
                    <a:lnTo>
                      <a:pt x="3357" y="34"/>
                    </a:lnTo>
                    <a:lnTo>
                      <a:pt x="3497" y="53"/>
                    </a:lnTo>
                    <a:lnTo>
                      <a:pt x="3637" y="37"/>
                    </a:lnTo>
                    <a:lnTo>
                      <a:pt x="3778" y="57"/>
                    </a:lnTo>
                    <a:lnTo>
                      <a:pt x="3917" y="39"/>
                    </a:lnTo>
                    <a:lnTo>
                      <a:pt x="4057" y="58"/>
                    </a:lnTo>
                    <a:lnTo>
                      <a:pt x="4197" y="42"/>
                    </a:lnTo>
                    <a:lnTo>
                      <a:pt x="4337" y="62"/>
                    </a:lnTo>
                    <a:lnTo>
                      <a:pt x="4477" y="44"/>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2" name="Google Shape;522;p9"/>
              <p:cNvSpPr/>
              <p:nvPr/>
            </p:nvSpPr>
            <p:spPr>
              <a:xfrm>
                <a:off x="6710975" y="3610087"/>
                <a:ext cx="1662113" cy="23812"/>
              </a:xfrm>
              <a:custGeom>
                <a:rect b="b" l="l" r="r" t="t"/>
                <a:pathLst>
                  <a:path extrusionOk="0" h="66" w="4619">
                    <a:moveTo>
                      <a:pt x="0" y="0"/>
                    </a:moveTo>
                    <a:lnTo>
                      <a:pt x="141" y="21"/>
                    </a:lnTo>
                    <a:lnTo>
                      <a:pt x="279" y="3"/>
                    </a:lnTo>
                    <a:lnTo>
                      <a:pt x="419" y="23"/>
                    </a:lnTo>
                    <a:lnTo>
                      <a:pt x="559" y="7"/>
                    </a:lnTo>
                    <a:lnTo>
                      <a:pt x="699" y="26"/>
                    </a:lnTo>
                    <a:lnTo>
                      <a:pt x="839" y="8"/>
                    </a:lnTo>
                    <a:lnTo>
                      <a:pt x="978" y="28"/>
                    </a:lnTo>
                    <a:lnTo>
                      <a:pt x="1118" y="12"/>
                    </a:lnTo>
                    <a:lnTo>
                      <a:pt x="1258" y="32"/>
                    </a:lnTo>
                    <a:lnTo>
                      <a:pt x="1399" y="14"/>
                    </a:lnTo>
                    <a:lnTo>
                      <a:pt x="1538" y="35"/>
                    </a:lnTo>
                    <a:lnTo>
                      <a:pt x="1678" y="17"/>
                    </a:lnTo>
                    <a:lnTo>
                      <a:pt x="1818" y="37"/>
                    </a:lnTo>
                    <a:lnTo>
                      <a:pt x="1958" y="21"/>
                    </a:lnTo>
                    <a:lnTo>
                      <a:pt x="2098" y="41"/>
                    </a:lnTo>
                    <a:lnTo>
                      <a:pt x="2239" y="23"/>
                    </a:lnTo>
                    <a:lnTo>
                      <a:pt x="2378" y="42"/>
                    </a:lnTo>
                    <a:lnTo>
                      <a:pt x="2518" y="27"/>
                    </a:lnTo>
                    <a:lnTo>
                      <a:pt x="2657" y="46"/>
                    </a:lnTo>
                    <a:lnTo>
                      <a:pt x="2799" y="28"/>
                    </a:lnTo>
                    <a:lnTo>
                      <a:pt x="2937" y="49"/>
                    </a:lnTo>
                    <a:lnTo>
                      <a:pt x="3079" y="32"/>
                    </a:lnTo>
                    <a:lnTo>
                      <a:pt x="3217" y="51"/>
                    </a:lnTo>
                    <a:lnTo>
                      <a:pt x="3357" y="35"/>
                    </a:lnTo>
                    <a:lnTo>
                      <a:pt x="3497" y="55"/>
                    </a:lnTo>
                    <a:lnTo>
                      <a:pt x="3637" y="37"/>
                    </a:lnTo>
                    <a:lnTo>
                      <a:pt x="3778" y="59"/>
                    </a:lnTo>
                    <a:lnTo>
                      <a:pt x="3917" y="41"/>
                    </a:lnTo>
                    <a:lnTo>
                      <a:pt x="4057" y="61"/>
                    </a:lnTo>
                    <a:lnTo>
                      <a:pt x="4197" y="44"/>
                    </a:lnTo>
                    <a:lnTo>
                      <a:pt x="4337" y="63"/>
                    </a:lnTo>
                    <a:lnTo>
                      <a:pt x="4477" y="47"/>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3" name="Google Shape;523;p9"/>
              <p:cNvSpPr/>
              <p:nvPr/>
            </p:nvSpPr>
            <p:spPr>
              <a:xfrm>
                <a:off x="6623662" y="380376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4" name="Google Shape;524;p9"/>
              <p:cNvSpPr/>
              <p:nvPr/>
            </p:nvSpPr>
            <p:spPr>
              <a:xfrm>
                <a:off x="6623662" y="3838687"/>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5" name="Google Shape;525;p9"/>
              <p:cNvSpPr/>
              <p:nvPr/>
            </p:nvSpPr>
            <p:spPr>
              <a:xfrm>
                <a:off x="6623662" y="387202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6" name="Google Shape;526;p9"/>
              <p:cNvSpPr/>
              <p:nvPr/>
            </p:nvSpPr>
            <p:spPr>
              <a:xfrm>
                <a:off x="6623662" y="390377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7" name="Google Shape;527;p9"/>
              <p:cNvSpPr/>
              <p:nvPr/>
            </p:nvSpPr>
            <p:spPr>
              <a:xfrm>
                <a:off x="6623662" y="393711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8" name="Google Shape;528;p9"/>
              <p:cNvSpPr/>
              <p:nvPr/>
            </p:nvSpPr>
            <p:spPr>
              <a:xfrm>
                <a:off x="7830162" y="401013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9" name="Google Shape;529;p9"/>
              <p:cNvSpPr/>
              <p:nvPr/>
            </p:nvSpPr>
            <p:spPr>
              <a:xfrm>
                <a:off x="7830162" y="40339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0" name="Google Shape;530;p9"/>
              <p:cNvSpPr/>
              <p:nvPr/>
            </p:nvSpPr>
            <p:spPr>
              <a:xfrm>
                <a:off x="7830162" y="405935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1" name="Google Shape;531;p9"/>
              <p:cNvSpPr/>
              <p:nvPr/>
            </p:nvSpPr>
            <p:spPr>
              <a:xfrm>
                <a:off x="7830162" y="40831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2" name="Google Shape;532;p9"/>
              <p:cNvSpPr/>
              <p:nvPr/>
            </p:nvSpPr>
            <p:spPr>
              <a:xfrm>
                <a:off x="7830162" y="41085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3" name="Google Shape;533;p9"/>
              <p:cNvSpPr/>
              <p:nvPr/>
            </p:nvSpPr>
            <p:spPr>
              <a:xfrm>
                <a:off x="7830162" y="4132375"/>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4" name="Google Shape;534;p9"/>
              <p:cNvSpPr/>
              <p:nvPr/>
            </p:nvSpPr>
            <p:spPr>
              <a:xfrm>
                <a:off x="7830162" y="41561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5" name="Google Shape;535;p9"/>
              <p:cNvSpPr/>
              <p:nvPr/>
            </p:nvSpPr>
            <p:spPr>
              <a:xfrm>
                <a:off x="7830162" y="41815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6" name="Google Shape;536;p9"/>
              <p:cNvSpPr/>
              <p:nvPr/>
            </p:nvSpPr>
            <p:spPr>
              <a:xfrm>
                <a:off x="7830162" y="4205400"/>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7" name="Google Shape;537;p9"/>
              <p:cNvSpPr/>
              <p:nvPr/>
            </p:nvSpPr>
            <p:spPr>
              <a:xfrm>
                <a:off x="7830162" y="42292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8" name="Google Shape;538;p9"/>
              <p:cNvSpPr/>
              <p:nvPr/>
            </p:nvSpPr>
            <p:spPr>
              <a:xfrm>
                <a:off x="7830162" y="425461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9" name="Google Shape;539;p9"/>
              <p:cNvSpPr/>
              <p:nvPr/>
            </p:nvSpPr>
            <p:spPr>
              <a:xfrm>
                <a:off x="7830162" y="42800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0" name="Google Shape;540;p9"/>
              <p:cNvSpPr/>
              <p:nvPr/>
            </p:nvSpPr>
            <p:spPr>
              <a:xfrm>
                <a:off x="7830162" y="4303825"/>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1" name="Google Shape;541;p9"/>
              <p:cNvSpPr/>
              <p:nvPr/>
            </p:nvSpPr>
            <p:spPr>
              <a:xfrm>
                <a:off x="7830162" y="4329225"/>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2" name="Google Shape;542;p9"/>
              <p:cNvSpPr/>
              <p:nvPr/>
            </p:nvSpPr>
            <p:spPr>
              <a:xfrm>
                <a:off x="7830162" y="4353037"/>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3" name="Google Shape;543;p9"/>
              <p:cNvSpPr/>
              <p:nvPr/>
            </p:nvSpPr>
            <p:spPr>
              <a:xfrm>
                <a:off x="7830162" y="43768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4" name="Google Shape;544;p9"/>
              <p:cNvSpPr/>
              <p:nvPr/>
            </p:nvSpPr>
            <p:spPr>
              <a:xfrm>
                <a:off x="7830162" y="44022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5" name="Google Shape;545;p9"/>
              <p:cNvSpPr/>
              <p:nvPr/>
            </p:nvSpPr>
            <p:spPr>
              <a:xfrm>
                <a:off x="7830162" y="4426062"/>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6" name="Google Shape;546;p9"/>
              <p:cNvSpPr/>
              <p:nvPr/>
            </p:nvSpPr>
            <p:spPr>
              <a:xfrm>
                <a:off x="7830162" y="4451462"/>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7" name="Google Shape;547;p9"/>
              <p:cNvSpPr/>
              <p:nvPr/>
            </p:nvSpPr>
            <p:spPr>
              <a:xfrm>
                <a:off x="7830162" y="4475275"/>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8" name="Google Shape;548;p9"/>
              <p:cNvSpPr/>
              <p:nvPr/>
            </p:nvSpPr>
            <p:spPr>
              <a:xfrm>
                <a:off x="7830162" y="44990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9" name="Google Shape;549;p9"/>
              <p:cNvSpPr/>
              <p:nvPr/>
            </p:nvSpPr>
            <p:spPr>
              <a:xfrm>
                <a:off x="7830162" y="45244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0" name="Google Shape;550;p9"/>
              <p:cNvSpPr/>
              <p:nvPr/>
            </p:nvSpPr>
            <p:spPr>
              <a:xfrm>
                <a:off x="7830162" y="454830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1" name="Google Shape;551;p9"/>
              <p:cNvSpPr/>
              <p:nvPr/>
            </p:nvSpPr>
            <p:spPr>
              <a:xfrm>
                <a:off x="7830162" y="4573700"/>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2" name="Google Shape;552;p9"/>
              <p:cNvSpPr/>
              <p:nvPr/>
            </p:nvSpPr>
            <p:spPr>
              <a:xfrm>
                <a:off x="6558575" y="4027600"/>
                <a:ext cx="1138241" cy="15875"/>
              </a:xfrm>
              <a:custGeom>
                <a:rect b="b" l="l" r="r" t="t"/>
                <a:pathLst>
                  <a:path extrusionOk="0" h="46" w="3162">
                    <a:moveTo>
                      <a:pt x="0" y="0"/>
                    </a:moveTo>
                    <a:lnTo>
                      <a:pt x="95" y="13"/>
                    </a:lnTo>
                    <a:lnTo>
                      <a:pt x="191" y="1"/>
                    </a:lnTo>
                    <a:lnTo>
                      <a:pt x="287" y="15"/>
                    </a:lnTo>
                    <a:lnTo>
                      <a:pt x="381" y="4"/>
                    </a:lnTo>
                    <a:lnTo>
                      <a:pt x="478" y="18"/>
                    </a:lnTo>
                    <a:lnTo>
                      <a:pt x="573" y="5"/>
                    </a:lnTo>
                    <a:lnTo>
                      <a:pt x="670" y="19"/>
                    </a:lnTo>
                    <a:lnTo>
                      <a:pt x="765" y="9"/>
                    </a:lnTo>
                    <a:lnTo>
                      <a:pt x="860" y="20"/>
                    </a:lnTo>
                    <a:lnTo>
                      <a:pt x="956" y="10"/>
                    </a:lnTo>
                    <a:lnTo>
                      <a:pt x="1053" y="24"/>
                    </a:lnTo>
                    <a:lnTo>
                      <a:pt x="1147" y="11"/>
                    </a:lnTo>
                    <a:lnTo>
                      <a:pt x="1245" y="25"/>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4"/>
                    </a:lnTo>
                    <a:lnTo>
                      <a:pt x="2394" y="37"/>
                    </a:lnTo>
                    <a:lnTo>
                      <a:pt x="2489" y="25"/>
                    </a:lnTo>
                    <a:lnTo>
                      <a:pt x="2586" y="39"/>
                    </a:lnTo>
                    <a:lnTo>
                      <a:pt x="2680" y="27"/>
                    </a:lnTo>
                    <a:lnTo>
                      <a:pt x="2777" y="41"/>
                    </a:lnTo>
                    <a:lnTo>
                      <a:pt x="2872" y="28"/>
                    </a:lnTo>
                    <a:lnTo>
                      <a:pt x="2969" y="42"/>
                    </a:lnTo>
                    <a:lnTo>
                      <a:pt x="3065" y="32"/>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3" name="Google Shape;553;p9"/>
              <p:cNvSpPr/>
              <p:nvPr/>
            </p:nvSpPr>
            <p:spPr>
              <a:xfrm>
                <a:off x="6558575" y="4062525"/>
                <a:ext cx="1138241" cy="17462"/>
              </a:xfrm>
              <a:custGeom>
                <a:rect b="b" l="l" r="r" t="t"/>
                <a:pathLst>
                  <a:path extrusionOk="0" h="47" w="3162">
                    <a:moveTo>
                      <a:pt x="0" y="0"/>
                    </a:moveTo>
                    <a:lnTo>
                      <a:pt x="95" y="14"/>
                    </a:lnTo>
                    <a:lnTo>
                      <a:pt x="191" y="4"/>
                    </a:lnTo>
                    <a:lnTo>
                      <a:pt x="287" y="17"/>
                    </a:lnTo>
                    <a:lnTo>
                      <a:pt x="381" y="6"/>
                    </a:lnTo>
                    <a:lnTo>
                      <a:pt x="478" y="20"/>
                    </a:lnTo>
                    <a:lnTo>
                      <a:pt x="573" y="7"/>
                    </a:lnTo>
                    <a:lnTo>
                      <a:pt x="670" y="21"/>
                    </a:lnTo>
                    <a:lnTo>
                      <a:pt x="765" y="8"/>
                    </a:lnTo>
                    <a:lnTo>
                      <a:pt x="860" y="22"/>
                    </a:lnTo>
                    <a:lnTo>
                      <a:pt x="956" y="12"/>
                    </a:lnTo>
                    <a:lnTo>
                      <a:pt x="1053" y="23"/>
                    </a:lnTo>
                    <a:lnTo>
                      <a:pt x="1147" y="13"/>
                    </a:lnTo>
                    <a:lnTo>
                      <a:pt x="1245" y="27"/>
                    </a:lnTo>
                    <a:lnTo>
                      <a:pt x="1339" y="14"/>
                    </a:lnTo>
                    <a:lnTo>
                      <a:pt x="1436" y="28"/>
                    </a:lnTo>
                    <a:lnTo>
                      <a:pt x="1531" y="17"/>
                    </a:lnTo>
                    <a:lnTo>
                      <a:pt x="1628" y="31"/>
                    </a:lnTo>
                    <a:lnTo>
                      <a:pt x="1723" y="20"/>
                    </a:lnTo>
                    <a:lnTo>
                      <a:pt x="1820" y="32"/>
                    </a:lnTo>
                    <a:lnTo>
                      <a:pt x="1914" y="21"/>
                    </a:lnTo>
                    <a:lnTo>
                      <a:pt x="2011" y="35"/>
                    </a:lnTo>
                    <a:lnTo>
                      <a:pt x="2106" y="22"/>
                    </a:lnTo>
                    <a:lnTo>
                      <a:pt x="2202" y="36"/>
                    </a:lnTo>
                    <a:lnTo>
                      <a:pt x="2298" y="23"/>
                    </a:lnTo>
                    <a:lnTo>
                      <a:pt x="2394" y="37"/>
                    </a:lnTo>
                    <a:lnTo>
                      <a:pt x="2489" y="27"/>
                    </a:lnTo>
                    <a:lnTo>
                      <a:pt x="2586" y="40"/>
                    </a:lnTo>
                    <a:lnTo>
                      <a:pt x="2680" y="28"/>
                    </a:lnTo>
                    <a:lnTo>
                      <a:pt x="2777" y="41"/>
                    </a:lnTo>
                    <a:lnTo>
                      <a:pt x="2872" y="31"/>
                    </a:lnTo>
                    <a:lnTo>
                      <a:pt x="2969" y="45"/>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4" name="Google Shape;554;p9"/>
              <p:cNvSpPr/>
              <p:nvPr/>
            </p:nvSpPr>
            <p:spPr>
              <a:xfrm>
                <a:off x="6558575" y="4097450"/>
                <a:ext cx="1138241" cy="17462"/>
              </a:xfrm>
              <a:custGeom>
                <a:rect b="b" l="l" r="r" t="t"/>
                <a:pathLst>
                  <a:path extrusionOk="0" h="47" w="3162">
                    <a:moveTo>
                      <a:pt x="0" y="0"/>
                    </a:moveTo>
                    <a:lnTo>
                      <a:pt x="95" y="14"/>
                    </a:lnTo>
                    <a:lnTo>
                      <a:pt x="191" y="1"/>
                    </a:lnTo>
                    <a:lnTo>
                      <a:pt x="287" y="15"/>
                    </a:lnTo>
                    <a:lnTo>
                      <a:pt x="381" y="5"/>
                    </a:lnTo>
                    <a:lnTo>
                      <a:pt x="478" y="18"/>
                    </a:lnTo>
                    <a:lnTo>
                      <a:pt x="573" y="6"/>
                    </a:lnTo>
                    <a:lnTo>
                      <a:pt x="670" y="20"/>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8"/>
                    </a:lnTo>
                    <a:lnTo>
                      <a:pt x="1820" y="32"/>
                    </a:lnTo>
                    <a:lnTo>
                      <a:pt x="1914" y="20"/>
                    </a:lnTo>
                    <a:lnTo>
                      <a:pt x="2011" y="33"/>
                    </a:lnTo>
                    <a:lnTo>
                      <a:pt x="2106" y="22"/>
                    </a:lnTo>
                    <a:lnTo>
                      <a:pt x="2202" y="34"/>
                    </a:lnTo>
                    <a:lnTo>
                      <a:pt x="2298" y="23"/>
                    </a:lnTo>
                    <a:lnTo>
                      <a:pt x="2394" y="37"/>
                    </a:lnTo>
                    <a:lnTo>
                      <a:pt x="2489" y="24"/>
                    </a:lnTo>
                    <a:lnTo>
                      <a:pt x="2586" y="40"/>
                    </a:lnTo>
                    <a:lnTo>
                      <a:pt x="2680" y="27"/>
                    </a:lnTo>
                    <a:lnTo>
                      <a:pt x="2777" y="41"/>
                    </a:lnTo>
                    <a:lnTo>
                      <a:pt x="2872" y="29"/>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5" name="Google Shape;555;p9"/>
              <p:cNvSpPr/>
              <p:nvPr/>
            </p:nvSpPr>
            <p:spPr>
              <a:xfrm>
                <a:off x="6558575" y="4132375"/>
                <a:ext cx="1138241" cy="15875"/>
              </a:xfrm>
              <a:custGeom>
                <a:rect b="b" l="l" r="r" t="t"/>
                <a:pathLst>
                  <a:path extrusionOk="0" h="44" w="3162">
                    <a:moveTo>
                      <a:pt x="0" y="0"/>
                    </a:moveTo>
                    <a:lnTo>
                      <a:pt x="95" y="14"/>
                    </a:lnTo>
                    <a:lnTo>
                      <a:pt x="191" y="1"/>
                    </a:lnTo>
                    <a:lnTo>
                      <a:pt x="287" y="15"/>
                    </a:lnTo>
                    <a:lnTo>
                      <a:pt x="381" y="2"/>
                    </a:lnTo>
                    <a:lnTo>
                      <a:pt x="478" y="16"/>
                    </a:lnTo>
                    <a:lnTo>
                      <a:pt x="573" y="6"/>
                    </a:lnTo>
                    <a:lnTo>
                      <a:pt x="670" y="18"/>
                    </a:lnTo>
                    <a:lnTo>
                      <a:pt x="765" y="7"/>
                    </a:lnTo>
                    <a:lnTo>
                      <a:pt x="860" y="21"/>
                    </a:lnTo>
                    <a:lnTo>
                      <a:pt x="956" y="10"/>
                    </a:lnTo>
                    <a:lnTo>
                      <a:pt x="1053" y="24"/>
                    </a:lnTo>
                    <a:lnTo>
                      <a:pt x="1147" y="11"/>
                    </a:lnTo>
                    <a:lnTo>
                      <a:pt x="1245" y="25"/>
                    </a:lnTo>
                    <a:lnTo>
                      <a:pt x="1339" y="14"/>
                    </a:lnTo>
                    <a:lnTo>
                      <a:pt x="1436" y="27"/>
                    </a:lnTo>
                    <a:lnTo>
                      <a:pt x="1531" y="15"/>
                    </a:lnTo>
                    <a:lnTo>
                      <a:pt x="1628" y="28"/>
                    </a:lnTo>
                    <a:lnTo>
                      <a:pt x="1723" y="16"/>
                    </a:lnTo>
                    <a:lnTo>
                      <a:pt x="1820" y="30"/>
                    </a:lnTo>
                    <a:lnTo>
                      <a:pt x="1914" y="18"/>
                    </a:lnTo>
                    <a:lnTo>
                      <a:pt x="2011" y="32"/>
                    </a:lnTo>
                    <a:lnTo>
                      <a:pt x="2106" y="20"/>
                    </a:lnTo>
                    <a:lnTo>
                      <a:pt x="2202" y="34"/>
                    </a:lnTo>
                    <a:lnTo>
                      <a:pt x="2298" y="24"/>
                    </a:lnTo>
                    <a:lnTo>
                      <a:pt x="2394" y="35"/>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6" name="Google Shape;556;p9"/>
              <p:cNvSpPr/>
              <p:nvPr/>
            </p:nvSpPr>
            <p:spPr>
              <a:xfrm>
                <a:off x="6558575" y="4167300"/>
                <a:ext cx="1138241" cy="15875"/>
              </a:xfrm>
              <a:custGeom>
                <a:rect b="b" l="l" r="r" t="t"/>
                <a:pathLst>
                  <a:path extrusionOk="0" h="44" w="3162">
                    <a:moveTo>
                      <a:pt x="0" y="0"/>
                    </a:moveTo>
                    <a:lnTo>
                      <a:pt x="95" y="12"/>
                    </a:lnTo>
                    <a:lnTo>
                      <a:pt x="191" y="1"/>
                    </a:lnTo>
                    <a:lnTo>
                      <a:pt x="287" y="15"/>
                    </a:lnTo>
                    <a:lnTo>
                      <a:pt x="381" y="2"/>
                    </a:lnTo>
                    <a:lnTo>
                      <a:pt x="478" y="16"/>
                    </a:lnTo>
                    <a:lnTo>
                      <a:pt x="573" y="3"/>
                    </a:lnTo>
                    <a:lnTo>
                      <a:pt x="670" y="17"/>
                    </a:lnTo>
                    <a:lnTo>
                      <a:pt x="765" y="7"/>
                    </a:lnTo>
                    <a:lnTo>
                      <a:pt x="860" y="20"/>
                    </a:lnTo>
                    <a:lnTo>
                      <a:pt x="956" y="8"/>
                    </a:lnTo>
                    <a:lnTo>
                      <a:pt x="1053" y="21"/>
                    </a:lnTo>
                    <a:lnTo>
                      <a:pt x="1147" y="10"/>
                    </a:lnTo>
                    <a:lnTo>
                      <a:pt x="1245" y="24"/>
                    </a:lnTo>
                    <a:lnTo>
                      <a:pt x="1339" y="12"/>
                    </a:lnTo>
                    <a:lnTo>
                      <a:pt x="1436" y="26"/>
                    </a:lnTo>
                    <a:lnTo>
                      <a:pt x="1531" y="14"/>
                    </a:lnTo>
                    <a:lnTo>
                      <a:pt x="1628" y="28"/>
                    </a:lnTo>
                    <a:lnTo>
                      <a:pt x="1723" y="16"/>
                    </a:lnTo>
                    <a:lnTo>
                      <a:pt x="1820" y="29"/>
                    </a:lnTo>
                    <a:lnTo>
                      <a:pt x="1914" y="17"/>
                    </a:lnTo>
                    <a:lnTo>
                      <a:pt x="2011" y="33"/>
                    </a:lnTo>
                    <a:lnTo>
                      <a:pt x="2106" y="20"/>
                    </a:lnTo>
                    <a:lnTo>
                      <a:pt x="2202" y="34"/>
                    </a:lnTo>
                    <a:lnTo>
                      <a:pt x="2298" y="21"/>
                    </a:lnTo>
                    <a:lnTo>
                      <a:pt x="2394" y="35"/>
                    </a:lnTo>
                    <a:lnTo>
                      <a:pt x="2489" y="24"/>
                    </a:lnTo>
                    <a:lnTo>
                      <a:pt x="2586" y="36"/>
                    </a:lnTo>
                    <a:lnTo>
                      <a:pt x="2680" y="26"/>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7" name="Google Shape;557;p9"/>
              <p:cNvSpPr/>
              <p:nvPr/>
            </p:nvSpPr>
            <p:spPr>
              <a:xfrm>
                <a:off x="6558575" y="4200637"/>
                <a:ext cx="1138241" cy="15875"/>
              </a:xfrm>
              <a:custGeom>
                <a:rect b="b" l="l" r="r" t="t"/>
                <a:pathLst>
                  <a:path extrusionOk="0" h="46" w="3162">
                    <a:moveTo>
                      <a:pt x="0" y="0"/>
                    </a:moveTo>
                    <a:lnTo>
                      <a:pt x="95" y="14"/>
                    </a:lnTo>
                    <a:lnTo>
                      <a:pt x="191" y="3"/>
                    </a:lnTo>
                    <a:lnTo>
                      <a:pt x="287" y="16"/>
                    </a:lnTo>
                    <a:lnTo>
                      <a:pt x="381" y="5"/>
                    </a:lnTo>
                    <a:lnTo>
                      <a:pt x="478" y="17"/>
                    </a:lnTo>
                    <a:lnTo>
                      <a:pt x="573" y="7"/>
                    </a:lnTo>
                    <a:lnTo>
                      <a:pt x="670" y="21"/>
                    </a:lnTo>
                    <a:lnTo>
                      <a:pt x="765" y="9"/>
                    </a:lnTo>
                    <a:lnTo>
                      <a:pt x="860" y="23"/>
                    </a:lnTo>
                    <a:lnTo>
                      <a:pt x="956" y="10"/>
                    </a:lnTo>
                    <a:lnTo>
                      <a:pt x="1053" y="24"/>
                    </a:lnTo>
                    <a:lnTo>
                      <a:pt x="1147" y="12"/>
                    </a:lnTo>
                    <a:lnTo>
                      <a:pt x="1245" y="25"/>
                    </a:lnTo>
                    <a:lnTo>
                      <a:pt x="1339" y="14"/>
                    </a:lnTo>
                    <a:lnTo>
                      <a:pt x="1436" y="28"/>
                    </a:lnTo>
                    <a:lnTo>
                      <a:pt x="1531" y="16"/>
                    </a:lnTo>
                    <a:lnTo>
                      <a:pt x="1628" y="30"/>
                    </a:lnTo>
                    <a:lnTo>
                      <a:pt x="1723" y="17"/>
                    </a:lnTo>
                    <a:lnTo>
                      <a:pt x="1820" y="31"/>
                    </a:lnTo>
                    <a:lnTo>
                      <a:pt x="1914" y="21"/>
                    </a:lnTo>
                    <a:lnTo>
                      <a:pt x="2011" y="33"/>
                    </a:lnTo>
                    <a:lnTo>
                      <a:pt x="2106" y="23"/>
                    </a:lnTo>
                    <a:lnTo>
                      <a:pt x="2202" y="37"/>
                    </a:lnTo>
                    <a:lnTo>
                      <a:pt x="2298" y="24"/>
                    </a:lnTo>
                    <a:lnTo>
                      <a:pt x="2394" y="38"/>
                    </a:lnTo>
                    <a:lnTo>
                      <a:pt x="2489" y="25"/>
                    </a:lnTo>
                    <a:lnTo>
                      <a:pt x="2586" y="39"/>
                    </a:lnTo>
                    <a:lnTo>
                      <a:pt x="2680" y="28"/>
                    </a:lnTo>
                    <a:lnTo>
                      <a:pt x="2777" y="40"/>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8" name="Google Shape;558;p9"/>
              <p:cNvSpPr/>
              <p:nvPr/>
            </p:nvSpPr>
            <p:spPr>
              <a:xfrm>
                <a:off x="6558575" y="4235562"/>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1"/>
                    </a:lnTo>
                    <a:lnTo>
                      <a:pt x="1053" y="25"/>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5"/>
                    </a:lnTo>
                    <a:lnTo>
                      <a:pt x="2298" y="25"/>
                    </a:lnTo>
                    <a:lnTo>
                      <a:pt x="2394" y="39"/>
                    </a:lnTo>
                    <a:lnTo>
                      <a:pt x="2489" y="26"/>
                    </a:lnTo>
                    <a:lnTo>
                      <a:pt x="2586" y="40"/>
                    </a:lnTo>
                    <a:lnTo>
                      <a:pt x="2680" y="27"/>
                    </a:lnTo>
                    <a:lnTo>
                      <a:pt x="2777" y="41"/>
                    </a:lnTo>
                    <a:lnTo>
                      <a:pt x="2872" y="31"/>
                    </a:lnTo>
                    <a:lnTo>
                      <a:pt x="2969" y="44"/>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9" name="Google Shape;559;p9"/>
              <p:cNvSpPr/>
              <p:nvPr/>
            </p:nvSpPr>
            <p:spPr>
              <a:xfrm>
                <a:off x="6558575" y="4270487"/>
                <a:ext cx="1138241" cy="15875"/>
              </a:xfrm>
              <a:custGeom>
                <a:rect b="b" l="l" r="r" t="t"/>
                <a:pathLst>
                  <a:path extrusionOk="0" h="45" w="3162">
                    <a:moveTo>
                      <a:pt x="0" y="0"/>
                    </a:moveTo>
                    <a:lnTo>
                      <a:pt x="95" y="12"/>
                    </a:lnTo>
                    <a:lnTo>
                      <a:pt x="191" y="2"/>
                    </a:lnTo>
                    <a:lnTo>
                      <a:pt x="287" y="16"/>
                    </a:lnTo>
                    <a:lnTo>
                      <a:pt x="381" y="3"/>
                    </a:lnTo>
                    <a:lnTo>
                      <a:pt x="478" y="17"/>
                    </a:lnTo>
                    <a:lnTo>
                      <a:pt x="573" y="4"/>
                    </a:lnTo>
                    <a:lnTo>
                      <a:pt x="670" y="18"/>
                    </a:lnTo>
                    <a:lnTo>
                      <a:pt x="765" y="7"/>
                    </a:lnTo>
                    <a:lnTo>
                      <a:pt x="860" y="19"/>
                    </a:lnTo>
                    <a:lnTo>
                      <a:pt x="956" y="9"/>
                    </a:lnTo>
                    <a:lnTo>
                      <a:pt x="1053" y="23"/>
                    </a:lnTo>
                    <a:lnTo>
                      <a:pt x="1147" y="11"/>
                    </a:lnTo>
                    <a:lnTo>
                      <a:pt x="1245" y="25"/>
                    </a:lnTo>
                    <a:lnTo>
                      <a:pt x="1339" y="12"/>
                    </a:lnTo>
                    <a:lnTo>
                      <a:pt x="1436" y="26"/>
                    </a:lnTo>
                    <a:lnTo>
                      <a:pt x="1531" y="16"/>
                    </a:lnTo>
                    <a:lnTo>
                      <a:pt x="1628" y="28"/>
                    </a:lnTo>
                    <a:lnTo>
                      <a:pt x="1723" y="17"/>
                    </a:lnTo>
                    <a:lnTo>
                      <a:pt x="1820" y="31"/>
                    </a:lnTo>
                    <a:lnTo>
                      <a:pt x="1914" y="18"/>
                    </a:lnTo>
                    <a:lnTo>
                      <a:pt x="2011" y="32"/>
                    </a:lnTo>
                    <a:lnTo>
                      <a:pt x="2106" y="19"/>
                    </a:lnTo>
                    <a:lnTo>
                      <a:pt x="2202" y="33"/>
                    </a:lnTo>
                    <a:lnTo>
                      <a:pt x="2298" y="23"/>
                    </a:lnTo>
                    <a:lnTo>
                      <a:pt x="2394" y="35"/>
                    </a:lnTo>
                    <a:lnTo>
                      <a:pt x="2489" y="25"/>
                    </a:lnTo>
                    <a:lnTo>
                      <a:pt x="2586" y="39"/>
                    </a:lnTo>
                    <a:lnTo>
                      <a:pt x="2680" y="26"/>
                    </a:lnTo>
                    <a:lnTo>
                      <a:pt x="2777" y="40"/>
                    </a:lnTo>
                    <a:lnTo>
                      <a:pt x="2872" y="28"/>
                    </a:lnTo>
                    <a:lnTo>
                      <a:pt x="2969" y="42"/>
                    </a:lnTo>
                    <a:lnTo>
                      <a:pt x="3065" y="30"/>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0" name="Google Shape;560;p9"/>
              <p:cNvSpPr/>
              <p:nvPr/>
            </p:nvSpPr>
            <p:spPr>
              <a:xfrm>
                <a:off x="6558575" y="4303825"/>
                <a:ext cx="1138241" cy="15875"/>
              </a:xfrm>
              <a:custGeom>
                <a:rect b="b" l="l" r="r" t="t"/>
                <a:pathLst>
                  <a:path extrusionOk="0" h="46" w="3162">
                    <a:moveTo>
                      <a:pt x="0" y="0"/>
                    </a:moveTo>
                    <a:lnTo>
                      <a:pt x="95" y="14"/>
                    </a:lnTo>
                    <a:lnTo>
                      <a:pt x="191" y="4"/>
                    </a:lnTo>
                    <a:lnTo>
                      <a:pt x="287" y="16"/>
                    </a:lnTo>
                    <a:lnTo>
                      <a:pt x="381" y="6"/>
                    </a:lnTo>
                    <a:lnTo>
                      <a:pt x="478" y="20"/>
                    </a:lnTo>
                    <a:lnTo>
                      <a:pt x="573" y="7"/>
                    </a:lnTo>
                    <a:lnTo>
                      <a:pt x="670" y="21"/>
                    </a:lnTo>
                    <a:lnTo>
                      <a:pt x="765" y="8"/>
                    </a:lnTo>
                    <a:lnTo>
                      <a:pt x="860" y="22"/>
                    </a:lnTo>
                    <a:lnTo>
                      <a:pt x="956" y="12"/>
                    </a:lnTo>
                    <a:lnTo>
                      <a:pt x="1053" y="25"/>
                    </a:lnTo>
                    <a:lnTo>
                      <a:pt x="1147" y="13"/>
                    </a:lnTo>
                    <a:lnTo>
                      <a:pt x="1245" y="27"/>
                    </a:lnTo>
                    <a:lnTo>
                      <a:pt x="1339" y="14"/>
                    </a:lnTo>
                    <a:lnTo>
                      <a:pt x="1436" y="28"/>
                    </a:lnTo>
                    <a:lnTo>
                      <a:pt x="1531" y="16"/>
                    </a:lnTo>
                    <a:lnTo>
                      <a:pt x="1628" y="30"/>
                    </a:lnTo>
                    <a:lnTo>
                      <a:pt x="1723" y="20"/>
                    </a:lnTo>
                    <a:lnTo>
                      <a:pt x="1820" y="31"/>
                    </a:lnTo>
                    <a:lnTo>
                      <a:pt x="1914" y="21"/>
                    </a:lnTo>
                    <a:lnTo>
                      <a:pt x="2011" y="34"/>
                    </a:lnTo>
                    <a:lnTo>
                      <a:pt x="2106" y="22"/>
                    </a:lnTo>
                    <a:lnTo>
                      <a:pt x="2202" y="36"/>
                    </a:lnTo>
                    <a:lnTo>
                      <a:pt x="2298" y="25"/>
                    </a:lnTo>
                    <a:lnTo>
                      <a:pt x="2394" y="39"/>
                    </a:lnTo>
                    <a:lnTo>
                      <a:pt x="2489" y="26"/>
                    </a:lnTo>
                    <a:lnTo>
                      <a:pt x="2586" y="40"/>
                    </a:lnTo>
                    <a:lnTo>
                      <a:pt x="2680" y="28"/>
                    </a:lnTo>
                    <a:lnTo>
                      <a:pt x="2777" y="41"/>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1" name="Google Shape;561;p9"/>
              <p:cNvSpPr/>
              <p:nvPr/>
            </p:nvSpPr>
            <p:spPr>
              <a:xfrm>
                <a:off x="6558575" y="4338750"/>
                <a:ext cx="1138241" cy="15875"/>
              </a:xfrm>
              <a:custGeom>
                <a:rect b="b" l="l" r="r" t="t"/>
                <a:pathLst>
                  <a:path extrusionOk="0" h="46" w="3162">
                    <a:moveTo>
                      <a:pt x="0" y="0"/>
                    </a:moveTo>
                    <a:lnTo>
                      <a:pt x="95" y="14"/>
                    </a:lnTo>
                    <a:lnTo>
                      <a:pt x="191" y="1"/>
                    </a:lnTo>
                    <a:lnTo>
                      <a:pt x="287" y="15"/>
                    </a:lnTo>
                    <a:lnTo>
                      <a:pt x="381" y="4"/>
                    </a:lnTo>
                    <a:lnTo>
                      <a:pt x="478" y="17"/>
                    </a:lnTo>
                    <a:lnTo>
                      <a:pt x="573" y="7"/>
                    </a:lnTo>
                    <a:lnTo>
                      <a:pt x="670" y="21"/>
                    </a:lnTo>
                    <a:lnTo>
                      <a:pt x="765" y="8"/>
                    </a:lnTo>
                    <a:lnTo>
                      <a:pt x="860" y="22"/>
                    </a:lnTo>
                    <a:lnTo>
                      <a:pt x="956" y="10"/>
                    </a:lnTo>
                    <a:lnTo>
                      <a:pt x="1053" y="23"/>
                    </a:lnTo>
                    <a:lnTo>
                      <a:pt x="1147" y="13"/>
                    </a:lnTo>
                    <a:lnTo>
                      <a:pt x="1245" y="26"/>
                    </a:lnTo>
                    <a:lnTo>
                      <a:pt x="1339" y="14"/>
                    </a:lnTo>
                    <a:lnTo>
                      <a:pt x="1436" y="27"/>
                    </a:lnTo>
                    <a:lnTo>
                      <a:pt x="1531" y="15"/>
                    </a:lnTo>
                    <a:lnTo>
                      <a:pt x="1628" y="29"/>
                    </a:lnTo>
                    <a:lnTo>
                      <a:pt x="1723" y="17"/>
                    </a:lnTo>
                    <a:lnTo>
                      <a:pt x="1820" y="31"/>
                    </a:lnTo>
                    <a:lnTo>
                      <a:pt x="1914" y="18"/>
                    </a:lnTo>
                    <a:lnTo>
                      <a:pt x="2011" y="32"/>
                    </a:lnTo>
                    <a:lnTo>
                      <a:pt x="2106" y="22"/>
                    </a:lnTo>
                    <a:lnTo>
                      <a:pt x="2202" y="35"/>
                    </a:lnTo>
                    <a:lnTo>
                      <a:pt x="2298" y="23"/>
                    </a:lnTo>
                    <a:lnTo>
                      <a:pt x="2394" y="37"/>
                    </a:lnTo>
                    <a:lnTo>
                      <a:pt x="2489" y="26"/>
                    </a:lnTo>
                    <a:lnTo>
                      <a:pt x="2586" y="40"/>
                    </a:lnTo>
                    <a:lnTo>
                      <a:pt x="2680" y="27"/>
                    </a:lnTo>
                    <a:lnTo>
                      <a:pt x="2777" y="41"/>
                    </a:lnTo>
                    <a:lnTo>
                      <a:pt x="2872" y="29"/>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2" name="Google Shape;562;p9"/>
              <p:cNvSpPr/>
              <p:nvPr/>
            </p:nvSpPr>
            <p:spPr>
              <a:xfrm>
                <a:off x="6558575" y="4373675"/>
                <a:ext cx="1138241" cy="15875"/>
              </a:xfrm>
              <a:custGeom>
                <a:rect b="b" l="l" r="r" t="t"/>
                <a:pathLst>
                  <a:path extrusionOk="0" h="44" w="3162">
                    <a:moveTo>
                      <a:pt x="0" y="0"/>
                    </a:moveTo>
                    <a:lnTo>
                      <a:pt x="95" y="14"/>
                    </a:lnTo>
                    <a:lnTo>
                      <a:pt x="191" y="1"/>
                    </a:lnTo>
                    <a:lnTo>
                      <a:pt x="287" y="15"/>
                    </a:lnTo>
                    <a:lnTo>
                      <a:pt x="381" y="2"/>
                    </a:lnTo>
                    <a:lnTo>
                      <a:pt x="478" y="18"/>
                    </a:lnTo>
                    <a:lnTo>
                      <a:pt x="573" y="6"/>
                    </a:lnTo>
                    <a:lnTo>
                      <a:pt x="670" y="19"/>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2"/>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3" name="Google Shape;563;p9"/>
              <p:cNvSpPr/>
              <p:nvPr/>
            </p:nvSpPr>
            <p:spPr>
              <a:xfrm>
                <a:off x="6558575" y="4408600"/>
                <a:ext cx="1138241" cy="15875"/>
              </a:xfrm>
              <a:custGeom>
                <a:rect b="b" l="l" r="r" t="t"/>
                <a:pathLst>
                  <a:path extrusionOk="0" h="44" w="3162">
                    <a:moveTo>
                      <a:pt x="0" y="0"/>
                    </a:moveTo>
                    <a:lnTo>
                      <a:pt x="95" y="11"/>
                    </a:lnTo>
                    <a:lnTo>
                      <a:pt x="191" y="1"/>
                    </a:lnTo>
                    <a:lnTo>
                      <a:pt x="287" y="14"/>
                    </a:lnTo>
                    <a:lnTo>
                      <a:pt x="381" y="2"/>
                    </a:lnTo>
                    <a:lnTo>
                      <a:pt x="478" y="16"/>
                    </a:lnTo>
                    <a:lnTo>
                      <a:pt x="573" y="5"/>
                    </a:lnTo>
                    <a:lnTo>
                      <a:pt x="670" y="19"/>
                    </a:lnTo>
                    <a:lnTo>
                      <a:pt x="765" y="6"/>
                    </a:lnTo>
                    <a:lnTo>
                      <a:pt x="860" y="20"/>
                    </a:lnTo>
                    <a:lnTo>
                      <a:pt x="956" y="8"/>
                    </a:lnTo>
                    <a:lnTo>
                      <a:pt x="1053" y="21"/>
                    </a:lnTo>
                    <a:lnTo>
                      <a:pt x="1147" y="10"/>
                    </a:lnTo>
                    <a:lnTo>
                      <a:pt x="1245" y="24"/>
                    </a:lnTo>
                    <a:lnTo>
                      <a:pt x="1339" y="11"/>
                    </a:lnTo>
                    <a:lnTo>
                      <a:pt x="1436" y="25"/>
                    </a:lnTo>
                    <a:lnTo>
                      <a:pt x="1531" y="14"/>
                    </a:lnTo>
                    <a:lnTo>
                      <a:pt x="1628" y="28"/>
                    </a:lnTo>
                    <a:lnTo>
                      <a:pt x="1723" y="16"/>
                    </a:lnTo>
                    <a:lnTo>
                      <a:pt x="1820" y="29"/>
                    </a:lnTo>
                    <a:lnTo>
                      <a:pt x="1914" y="19"/>
                    </a:lnTo>
                    <a:lnTo>
                      <a:pt x="2011" y="33"/>
                    </a:lnTo>
                    <a:lnTo>
                      <a:pt x="2106" y="20"/>
                    </a:lnTo>
                    <a:lnTo>
                      <a:pt x="2202" y="34"/>
                    </a:lnTo>
                    <a:lnTo>
                      <a:pt x="2298" y="21"/>
                    </a:lnTo>
                    <a:lnTo>
                      <a:pt x="2394" y="35"/>
                    </a:lnTo>
                    <a:lnTo>
                      <a:pt x="2489" y="24"/>
                    </a:lnTo>
                    <a:lnTo>
                      <a:pt x="2586" y="36"/>
                    </a:lnTo>
                    <a:lnTo>
                      <a:pt x="2680" y="25"/>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4" name="Google Shape;564;p9"/>
              <p:cNvSpPr/>
              <p:nvPr/>
            </p:nvSpPr>
            <p:spPr>
              <a:xfrm>
                <a:off x="6558575" y="4443525"/>
                <a:ext cx="1138241" cy="15875"/>
              </a:xfrm>
              <a:custGeom>
                <a:rect b="b" l="l" r="r" t="t"/>
                <a:pathLst>
                  <a:path extrusionOk="0" h="46" w="3162">
                    <a:moveTo>
                      <a:pt x="0" y="0"/>
                    </a:moveTo>
                    <a:lnTo>
                      <a:pt x="95" y="14"/>
                    </a:lnTo>
                    <a:lnTo>
                      <a:pt x="191" y="1"/>
                    </a:lnTo>
                    <a:lnTo>
                      <a:pt x="287" y="15"/>
                    </a:lnTo>
                    <a:lnTo>
                      <a:pt x="381" y="4"/>
                    </a:lnTo>
                    <a:lnTo>
                      <a:pt x="478" y="17"/>
                    </a:lnTo>
                    <a:lnTo>
                      <a:pt x="573" y="5"/>
                    </a:lnTo>
                    <a:lnTo>
                      <a:pt x="670" y="19"/>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7"/>
                    </a:lnTo>
                    <a:lnTo>
                      <a:pt x="1820" y="31"/>
                    </a:lnTo>
                    <a:lnTo>
                      <a:pt x="1914" y="19"/>
                    </a:lnTo>
                    <a:lnTo>
                      <a:pt x="2011" y="32"/>
                    </a:lnTo>
                    <a:lnTo>
                      <a:pt x="2106" y="22"/>
                    </a:lnTo>
                    <a:lnTo>
                      <a:pt x="2202" y="36"/>
                    </a:lnTo>
                    <a:lnTo>
                      <a:pt x="2298" y="23"/>
                    </a:lnTo>
                    <a:lnTo>
                      <a:pt x="2394" y="37"/>
                    </a:lnTo>
                    <a:lnTo>
                      <a:pt x="2489" y="24"/>
                    </a:lnTo>
                    <a:lnTo>
                      <a:pt x="2586" y="38"/>
                    </a:lnTo>
                    <a:lnTo>
                      <a:pt x="2680" y="28"/>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5" name="Google Shape;565;p9"/>
              <p:cNvSpPr/>
              <p:nvPr/>
            </p:nvSpPr>
            <p:spPr>
              <a:xfrm>
                <a:off x="6558575" y="4478450"/>
                <a:ext cx="1138241" cy="15875"/>
              </a:xfrm>
              <a:custGeom>
                <a:rect b="b" l="l" r="r" t="t"/>
                <a:pathLst>
                  <a:path extrusionOk="0" h="44" w="3162">
                    <a:moveTo>
                      <a:pt x="0" y="0"/>
                    </a:moveTo>
                    <a:lnTo>
                      <a:pt x="95" y="14"/>
                    </a:lnTo>
                    <a:lnTo>
                      <a:pt x="191" y="1"/>
                    </a:lnTo>
                    <a:lnTo>
                      <a:pt x="287" y="15"/>
                    </a:lnTo>
                    <a:lnTo>
                      <a:pt x="381" y="2"/>
                    </a:lnTo>
                    <a:lnTo>
                      <a:pt x="478" y="16"/>
                    </a:lnTo>
                    <a:lnTo>
                      <a:pt x="573" y="5"/>
                    </a:lnTo>
                    <a:lnTo>
                      <a:pt x="670" y="18"/>
                    </a:lnTo>
                    <a:lnTo>
                      <a:pt x="765" y="6"/>
                    </a:lnTo>
                    <a:lnTo>
                      <a:pt x="860" y="20"/>
                    </a:lnTo>
                    <a:lnTo>
                      <a:pt x="956" y="9"/>
                    </a:lnTo>
                    <a:lnTo>
                      <a:pt x="1053" y="23"/>
                    </a:lnTo>
                    <a:lnTo>
                      <a:pt x="1147" y="10"/>
                    </a:lnTo>
                    <a:lnTo>
                      <a:pt x="1245" y="24"/>
                    </a:lnTo>
                    <a:lnTo>
                      <a:pt x="1339" y="14"/>
                    </a:lnTo>
                    <a:lnTo>
                      <a:pt x="1436" y="25"/>
                    </a:lnTo>
                    <a:lnTo>
                      <a:pt x="1531" y="15"/>
                    </a:lnTo>
                    <a:lnTo>
                      <a:pt x="1628" y="29"/>
                    </a:lnTo>
                    <a:lnTo>
                      <a:pt x="1723" y="16"/>
                    </a:lnTo>
                    <a:lnTo>
                      <a:pt x="1820" y="30"/>
                    </a:lnTo>
                    <a:lnTo>
                      <a:pt x="1914" y="18"/>
                    </a:lnTo>
                    <a:lnTo>
                      <a:pt x="2011" y="32"/>
                    </a:lnTo>
                    <a:lnTo>
                      <a:pt x="2106" y="20"/>
                    </a:lnTo>
                    <a:lnTo>
                      <a:pt x="2202" y="33"/>
                    </a:lnTo>
                    <a:lnTo>
                      <a:pt x="2298" y="23"/>
                    </a:lnTo>
                    <a:lnTo>
                      <a:pt x="2394" y="37"/>
                    </a:lnTo>
                    <a:lnTo>
                      <a:pt x="2489" y="24"/>
                    </a:lnTo>
                    <a:lnTo>
                      <a:pt x="2586" y="38"/>
                    </a:lnTo>
                    <a:lnTo>
                      <a:pt x="2680" y="25"/>
                    </a:lnTo>
                    <a:lnTo>
                      <a:pt x="2777" y="39"/>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6" name="Google Shape;566;p9"/>
              <p:cNvSpPr/>
              <p:nvPr/>
            </p:nvSpPr>
            <p:spPr>
              <a:xfrm>
                <a:off x="6558575" y="4511787"/>
                <a:ext cx="1138241" cy="15875"/>
              </a:xfrm>
              <a:custGeom>
                <a:rect b="b" l="l" r="r" t="t"/>
                <a:pathLst>
                  <a:path extrusionOk="0" h="44" w="3162">
                    <a:moveTo>
                      <a:pt x="0" y="0"/>
                    </a:moveTo>
                    <a:lnTo>
                      <a:pt x="95" y="13"/>
                    </a:lnTo>
                    <a:lnTo>
                      <a:pt x="191" y="1"/>
                    </a:lnTo>
                    <a:lnTo>
                      <a:pt x="287" y="15"/>
                    </a:lnTo>
                    <a:lnTo>
                      <a:pt x="381" y="4"/>
                    </a:lnTo>
                    <a:lnTo>
                      <a:pt x="478" y="18"/>
                    </a:lnTo>
                    <a:lnTo>
                      <a:pt x="573" y="5"/>
                    </a:lnTo>
                    <a:lnTo>
                      <a:pt x="670" y="19"/>
                    </a:lnTo>
                    <a:lnTo>
                      <a:pt x="765" y="9"/>
                    </a:lnTo>
                    <a:lnTo>
                      <a:pt x="860" y="22"/>
                    </a:lnTo>
                    <a:lnTo>
                      <a:pt x="956" y="10"/>
                    </a:lnTo>
                    <a:lnTo>
                      <a:pt x="1053" y="24"/>
                    </a:lnTo>
                    <a:lnTo>
                      <a:pt x="1147" y="12"/>
                    </a:lnTo>
                    <a:lnTo>
                      <a:pt x="1245" y="26"/>
                    </a:lnTo>
                    <a:lnTo>
                      <a:pt x="1339" y="13"/>
                    </a:lnTo>
                    <a:lnTo>
                      <a:pt x="1436" y="27"/>
                    </a:lnTo>
                    <a:lnTo>
                      <a:pt x="1531" y="15"/>
                    </a:lnTo>
                    <a:lnTo>
                      <a:pt x="1628" y="28"/>
                    </a:lnTo>
                    <a:lnTo>
                      <a:pt x="1723" y="18"/>
                    </a:lnTo>
                    <a:lnTo>
                      <a:pt x="1820" y="32"/>
                    </a:lnTo>
                    <a:lnTo>
                      <a:pt x="1914" y="19"/>
                    </a:lnTo>
                    <a:lnTo>
                      <a:pt x="2011" y="33"/>
                    </a:lnTo>
                    <a:lnTo>
                      <a:pt x="2106" y="22"/>
                    </a:lnTo>
                    <a:lnTo>
                      <a:pt x="2202" y="34"/>
                    </a:lnTo>
                    <a:lnTo>
                      <a:pt x="2298" y="23"/>
                    </a:lnTo>
                    <a:lnTo>
                      <a:pt x="2394" y="37"/>
                    </a:lnTo>
                    <a:lnTo>
                      <a:pt x="2489" y="26"/>
                    </a:lnTo>
                    <a:lnTo>
                      <a:pt x="2586" y="38"/>
                    </a:lnTo>
                    <a:lnTo>
                      <a:pt x="2680" y="27"/>
                    </a:lnTo>
                    <a:lnTo>
                      <a:pt x="2777" y="41"/>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7" name="Google Shape;567;p9"/>
              <p:cNvSpPr/>
              <p:nvPr/>
            </p:nvSpPr>
            <p:spPr>
              <a:xfrm>
                <a:off x="6558575" y="4546712"/>
                <a:ext cx="1138241" cy="15875"/>
              </a:xfrm>
              <a:custGeom>
                <a:rect b="b" l="l" r="r" t="t"/>
                <a:pathLst>
                  <a:path extrusionOk="0" h="46" w="3162">
                    <a:moveTo>
                      <a:pt x="0" y="0"/>
                    </a:moveTo>
                    <a:lnTo>
                      <a:pt x="95" y="14"/>
                    </a:lnTo>
                    <a:lnTo>
                      <a:pt x="191" y="2"/>
                    </a:lnTo>
                    <a:lnTo>
                      <a:pt x="287" y="15"/>
                    </a:lnTo>
                    <a:lnTo>
                      <a:pt x="381" y="5"/>
                    </a:lnTo>
                    <a:lnTo>
                      <a:pt x="478" y="19"/>
                    </a:lnTo>
                    <a:lnTo>
                      <a:pt x="573" y="6"/>
                    </a:lnTo>
                    <a:lnTo>
                      <a:pt x="670" y="20"/>
                    </a:lnTo>
                    <a:lnTo>
                      <a:pt x="765" y="7"/>
                    </a:lnTo>
                    <a:lnTo>
                      <a:pt x="860" y="21"/>
                    </a:lnTo>
                    <a:lnTo>
                      <a:pt x="956" y="11"/>
                    </a:lnTo>
                    <a:lnTo>
                      <a:pt x="1053" y="22"/>
                    </a:lnTo>
                    <a:lnTo>
                      <a:pt x="1147" y="12"/>
                    </a:lnTo>
                    <a:lnTo>
                      <a:pt x="1245" y="26"/>
                    </a:lnTo>
                    <a:lnTo>
                      <a:pt x="1339" y="14"/>
                    </a:lnTo>
                    <a:lnTo>
                      <a:pt x="1436" y="28"/>
                    </a:lnTo>
                    <a:lnTo>
                      <a:pt x="1531" y="15"/>
                    </a:lnTo>
                    <a:lnTo>
                      <a:pt x="1628" y="29"/>
                    </a:lnTo>
                    <a:lnTo>
                      <a:pt x="1723" y="16"/>
                    </a:lnTo>
                    <a:lnTo>
                      <a:pt x="1820" y="31"/>
                    </a:lnTo>
                    <a:lnTo>
                      <a:pt x="1914" y="20"/>
                    </a:lnTo>
                    <a:lnTo>
                      <a:pt x="2011" y="33"/>
                    </a:lnTo>
                    <a:lnTo>
                      <a:pt x="2106" y="21"/>
                    </a:lnTo>
                    <a:lnTo>
                      <a:pt x="2202" y="35"/>
                    </a:lnTo>
                    <a:lnTo>
                      <a:pt x="2298" y="22"/>
                    </a:lnTo>
                    <a:lnTo>
                      <a:pt x="2394" y="36"/>
                    </a:lnTo>
                    <a:lnTo>
                      <a:pt x="2489" y="25"/>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8" name="Google Shape;568;p9"/>
              <p:cNvSpPr/>
              <p:nvPr/>
            </p:nvSpPr>
            <p:spPr>
              <a:xfrm>
                <a:off x="6558575" y="4581637"/>
                <a:ext cx="1138241" cy="17462"/>
              </a:xfrm>
              <a:custGeom>
                <a:rect b="b" l="l" r="r" t="t"/>
                <a:pathLst>
                  <a:path extrusionOk="0" h="47" w="3162">
                    <a:moveTo>
                      <a:pt x="0" y="0"/>
                    </a:moveTo>
                    <a:lnTo>
                      <a:pt x="95" y="14"/>
                    </a:lnTo>
                    <a:lnTo>
                      <a:pt x="191" y="2"/>
                    </a:lnTo>
                    <a:lnTo>
                      <a:pt x="287" y="16"/>
                    </a:lnTo>
                    <a:lnTo>
                      <a:pt x="381" y="5"/>
                    </a:lnTo>
                    <a:lnTo>
                      <a:pt x="478" y="18"/>
                    </a:lnTo>
                    <a:lnTo>
                      <a:pt x="573" y="7"/>
                    </a:lnTo>
                    <a:lnTo>
                      <a:pt x="670" y="21"/>
                    </a:lnTo>
                    <a:lnTo>
                      <a:pt x="765" y="8"/>
                    </a:lnTo>
                    <a:lnTo>
                      <a:pt x="860" y="22"/>
                    </a:lnTo>
                    <a:lnTo>
                      <a:pt x="956" y="9"/>
                    </a:lnTo>
                    <a:lnTo>
                      <a:pt x="1053" y="23"/>
                    </a:lnTo>
                    <a:lnTo>
                      <a:pt x="1147" y="10"/>
                    </a:lnTo>
                    <a:lnTo>
                      <a:pt x="1245" y="24"/>
                    </a:lnTo>
                    <a:lnTo>
                      <a:pt x="1339" y="14"/>
                    </a:lnTo>
                    <a:lnTo>
                      <a:pt x="1436" y="27"/>
                    </a:lnTo>
                    <a:lnTo>
                      <a:pt x="1531" y="16"/>
                    </a:lnTo>
                    <a:lnTo>
                      <a:pt x="1628" y="30"/>
                    </a:lnTo>
                    <a:lnTo>
                      <a:pt x="1723" y="18"/>
                    </a:lnTo>
                    <a:lnTo>
                      <a:pt x="1820" y="32"/>
                    </a:lnTo>
                    <a:lnTo>
                      <a:pt x="1914" y="19"/>
                    </a:lnTo>
                    <a:lnTo>
                      <a:pt x="2011" y="33"/>
                    </a:lnTo>
                    <a:lnTo>
                      <a:pt x="2106" y="22"/>
                    </a:lnTo>
                    <a:lnTo>
                      <a:pt x="2202" y="35"/>
                    </a:lnTo>
                    <a:lnTo>
                      <a:pt x="2298" y="23"/>
                    </a:lnTo>
                    <a:lnTo>
                      <a:pt x="2394" y="37"/>
                    </a:lnTo>
                    <a:lnTo>
                      <a:pt x="2489" y="24"/>
                    </a:lnTo>
                    <a:lnTo>
                      <a:pt x="2586" y="38"/>
                    </a:lnTo>
                    <a:lnTo>
                      <a:pt x="2680" y="27"/>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9" name="Google Shape;569;p9"/>
              <p:cNvSpPr/>
              <p:nvPr/>
            </p:nvSpPr>
            <p:spPr>
              <a:xfrm>
                <a:off x="6558575" y="4616562"/>
                <a:ext cx="1138241" cy="15875"/>
              </a:xfrm>
              <a:custGeom>
                <a:rect b="b" l="l" r="r" t="t"/>
                <a:pathLst>
                  <a:path extrusionOk="0" h="44" w="3162">
                    <a:moveTo>
                      <a:pt x="0" y="0"/>
                    </a:moveTo>
                    <a:lnTo>
                      <a:pt x="95" y="14"/>
                    </a:lnTo>
                    <a:lnTo>
                      <a:pt x="191" y="1"/>
                    </a:lnTo>
                    <a:lnTo>
                      <a:pt x="287" y="15"/>
                    </a:lnTo>
                    <a:lnTo>
                      <a:pt x="381" y="3"/>
                    </a:lnTo>
                    <a:lnTo>
                      <a:pt x="478" y="16"/>
                    </a:lnTo>
                    <a:lnTo>
                      <a:pt x="573" y="5"/>
                    </a:lnTo>
                    <a:lnTo>
                      <a:pt x="670" y="19"/>
                    </a:lnTo>
                    <a:lnTo>
                      <a:pt x="765" y="8"/>
                    </a:lnTo>
                    <a:lnTo>
                      <a:pt x="860" y="20"/>
                    </a:lnTo>
                    <a:lnTo>
                      <a:pt x="956" y="9"/>
                    </a:lnTo>
                    <a:lnTo>
                      <a:pt x="1053" y="23"/>
                    </a:lnTo>
                    <a:lnTo>
                      <a:pt x="1147" y="10"/>
                    </a:lnTo>
                    <a:lnTo>
                      <a:pt x="1245" y="25"/>
                    </a:lnTo>
                    <a:lnTo>
                      <a:pt x="1339" y="13"/>
                    </a:lnTo>
                    <a:lnTo>
                      <a:pt x="1436" y="27"/>
                    </a:lnTo>
                    <a:lnTo>
                      <a:pt x="1531" y="15"/>
                    </a:lnTo>
                    <a:lnTo>
                      <a:pt x="1628" y="28"/>
                    </a:lnTo>
                    <a:lnTo>
                      <a:pt x="1723" y="16"/>
                    </a:lnTo>
                    <a:lnTo>
                      <a:pt x="1820" y="30"/>
                    </a:lnTo>
                    <a:lnTo>
                      <a:pt x="1914" y="19"/>
                    </a:lnTo>
                    <a:lnTo>
                      <a:pt x="2011" y="33"/>
                    </a:lnTo>
                    <a:lnTo>
                      <a:pt x="2106" y="20"/>
                    </a:lnTo>
                    <a:lnTo>
                      <a:pt x="2202" y="34"/>
                    </a:lnTo>
                    <a:lnTo>
                      <a:pt x="2298" y="23"/>
                    </a:lnTo>
                    <a:lnTo>
                      <a:pt x="2394" y="36"/>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0" name="Google Shape;570;p9"/>
              <p:cNvSpPr/>
              <p:nvPr/>
            </p:nvSpPr>
            <p:spPr>
              <a:xfrm>
                <a:off x="6558575" y="4649900"/>
                <a:ext cx="1138241" cy="15875"/>
              </a:xfrm>
              <a:custGeom>
                <a:rect b="b" l="l" r="r" t="t"/>
                <a:pathLst>
                  <a:path extrusionOk="0" h="46" w="3162">
                    <a:moveTo>
                      <a:pt x="0" y="0"/>
                    </a:moveTo>
                    <a:lnTo>
                      <a:pt x="95" y="14"/>
                    </a:lnTo>
                    <a:lnTo>
                      <a:pt x="191" y="3"/>
                    </a:lnTo>
                    <a:lnTo>
                      <a:pt x="287" y="16"/>
                    </a:lnTo>
                    <a:lnTo>
                      <a:pt x="381" y="4"/>
                    </a:lnTo>
                    <a:lnTo>
                      <a:pt x="478" y="18"/>
                    </a:lnTo>
                    <a:lnTo>
                      <a:pt x="573" y="5"/>
                    </a:lnTo>
                    <a:lnTo>
                      <a:pt x="670" y="19"/>
                    </a:lnTo>
                    <a:lnTo>
                      <a:pt x="765" y="7"/>
                    </a:lnTo>
                    <a:lnTo>
                      <a:pt x="860" y="21"/>
                    </a:lnTo>
                    <a:lnTo>
                      <a:pt x="956" y="11"/>
                    </a:lnTo>
                    <a:lnTo>
                      <a:pt x="1053" y="23"/>
                    </a:lnTo>
                    <a:lnTo>
                      <a:pt x="1147" y="13"/>
                    </a:lnTo>
                    <a:lnTo>
                      <a:pt x="1245" y="27"/>
                    </a:lnTo>
                    <a:lnTo>
                      <a:pt x="1339" y="14"/>
                    </a:lnTo>
                    <a:lnTo>
                      <a:pt x="1436" y="28"/>
                    </a:lnTo>
                    <a:lnTo>
                      <a:pt x="1531" y="16"/>
                    </a:lnTo>
                    <a:lnTo>
                      <a:pt x="1628" y="30"/>
                    </a:lnTo>
                    <a:lnTo>
                      <a:pt x="1723" y="18"/>
                    </a:lnTo>
                    <a:lnTo>
                      <a:pt x="1820" y="31"/>
                    </a:lnTo>
                    <a:lnTo>
                      <a:pt x="1914" y="19"/>
                    </a:lnTo>
                    <a:lnTo>
                      <a:pt x="2011" y="33"/>
                    </a:lnTo>
                    <a:lnTo>
                      <a:pt x="2106" y="21"/>
                    </a:lnTo>
                    <a:lnTo>
                      <a:pt x="2202" y="35"/>
                    </a:lnTo>
                    <a:lnTo>
                      <a:pt x="2298" y="23"/>
                    </a:lnTo>
                    <a:lnTo>
                      <a:pt x="2394" y="37"/>
                    </a:lnTo>
                    <a:lnTo>
                      <a:pt x="2489" y="27"/>
                    </a:lnTo>
                    <a:lnTo>
                      <a:pt x="2586" y="39"/>
                    </a:lnTo>
                    <a:lnTo>
                      <a:pt x="2680" y="28"/>
                    </a:lnTo>
                    <a:lnTo>
                      <a:pt x="2777" y="42"/>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1" name="Google Shape;571;p9"/>
              <p:cNvSpPr/>
              <p:nvPr/>
            </p:nvSpPr>
            <p:spPr>
              <a:xfrm>
                <a:off x="6558575" y="4684825"/>
                <a:ext cx="1138241" cy="17462"/>
              </a:xfrm>
              <a:custGeom>
                <a:rect b="b" l="l" r="r" t="t"/>
                <a:pathLst>
                  <a:path extrusionOk="0" h="47" w="3162">
                    <a:moveTo>
                      <a:pt x="0" y="0"/>
                    </a:moveTo>
                    <a:lnTo>
                      <a:pt x="95" y="14"/>
                    </a:lnTo>
                    <a:lnTo>
                      <a:pt x="191" y="2"/>
                    </a:lnTo>
                    <a:lnTo>
                      <a:pt x="287" y="16"/>
                    </a:lnTo>
                    <a:lnTo>
                      <a:pt x="381" y="5"/>
                    </a:lnTo>
                    <a:lnTo>
                      <a:pt x="478" y="18"/>
                    </a:lnTo>
                    <a:lnTo>
                      <a:pt x="573" y="6"/>
                    </a:lnTo>
                    <a:lnTo>
                      <a:pt x="670" y="21"/>
                    </a:lnTo>
                    <a:lnTo>
                      <a:pt x="765" y="9"/>
                    </a:lnTo>
                    <a:lnTo>
                      <a:pt x="860" y="23"/>
                    </a:lnTo>
                    <a:lnTo>
                      <a:pt x="956" y="10"/>
                    </a:lnTo>
                    <a:lnTo>
                      <a:pt x="1053" y="24"/>
                    </a:lnTo>
                    <a:lnTo>
                      <a:pt x="1147" y="13"/>
                    </a:lnTo>
                    <a:lnTo>
                      <a:pt x="1245" y="25"/>
                    </a:lnTo>
                    <a:lnTo>
                      <a:pt x="1339" y="14"/>
                    </a:lnTo>
                    <a:lnTo>
                      <a:pt x="1436" y="28"/>
                    </a:lnTo>
                    <a:lnTo>
                      <a:pt x="1531" y="16"/>
                    </a:lnTo>
                    <a:lnTo>
                      <a:pt x="1628" y="30"/>
                    </a:lnTo>
                    <a:lnTo>
                      <a:pt x="1723" y="18"/>
                    </a:lnTo>
                    <a:lnTo>
                      <a:pt x="1820" y="32"/>
                    </a:lnTo>
                    <a:lnTo>
                      <a:pt x="1914" y="21"/>
                    </a:lnTo>
                    <a:lnTo>
                      <a:pt x="2011" y="33"/>
                    </a:lnTo>
                    <a:lnTo>
                      <a:pt x="2106" y="23"/>
                    </a:lnTo>
                    <a:lnTo>
                      <a:pt x="2202" y="37"/>
                    </a:lnTo>
                    <a:lnTo>
                      <a:pt x="2298" y="24"/>
                    </a:lnTo>
                    <a:lnTo>
                      <a:pt x="2394" y="38"/>
                    </a:lnTo>
                    <a:lnTo>
                      <a:pt x="2489" y="25"/>
                    </a:lnTo>
                    <a:lnTo>
                      <a:pt x="2586" y="39"/>
                    </a:lnTo>
                    <a:lnTo>
                      <a:pt x="2680" y="28"/>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2" name="Google Shape;572;p9"/>
              <p:cNvSpPr/>
              <p:nvPr/>
            </p:nvSpPr>
            <p:spPr>
              <a:xfrm>
                <a:off x="6558575" y="4719750"/>
                <a:ext cx="1138241" cy="15875"/>
              </a:xfrm>
              <a:custGeom>
                <a:rect b="b" l="l" r="r" t="t"/>
                <a:pathLst>
                  <a:path extrusionOk="0" h="45" w="3162">
                    <a:moveTo>
                      <a:pt x="0" y="0"/>
                    </a:moveTo>
                    <a:lnTo>
                      <a:pt x="95" y="13"/>
                    </a:lnTo>
                    <a:lnTo>
                      <a:pt x="191" y="1"/>
                    </a:lnTo>
                    <a:lnTo>
                      <a:pt x="287" y="15"/>
                    </a:lnTo>
                    <a:lnTo>
                      <a:pt x="381" y="3"/>
                    </a:lnTo>
                    <a:lnTo>
                      <a:pt x="478" y="17"/>
                    </a:lnTo>
                    <a:lnTo>
                      <a:pt x="573" y="6"/>
                    </a:lnTo>
                    <a:lnTo>
                      <a:pt x="670" y="19"/>
                    </a:lnTo>
                    <a:lnTo>
                      <a:pt x="765" y="8"/>
                    </a:lnTo>
                    <a:lnTo>
                      <a:pt x="860" y="22"/>
                    </a:lnTo>
                    <a:lnTo>
                      <a:pt x="956" y="10"/>
                    </a:lnTo>
                    <a:lnTo>
                      <a:pt x="1053" y="24"/>
                    </a:lnTo>
                    <a:lnTo>
                      <a:pt x="1147" y="11"/>
                    </a:lnTo>
                    <a:lnTo>
                      <a:pt x="1245" y="25"/>
                    </a:lnTo>
                    <a:lnTo>
                      <a:pt x="1339" y="13"/>
                    </a:lnTo>
                    <a:lnTo>
                      <a:pt x="1436" y="26"/>
                    </a:lnTo>
                    <a:lnTo>
                      <a:pt x="1531" y="15"/>
                    </a:lnTo>
                    <a:lnTo>
                      <a:pt x="1628" y="29"/>
                    </a:lnTo>
                    <a:lnTo>
                      <a:pt x="1723" y="17"/>
                    </a:lnTo>
                    <a:lnTo>
                      <a:pt x="1820" y="31"/>
                    </a:lnTo>
                    <a:lnTo>
                      <a:pt x="1914" y="19"/>
                    </a:lnTo>
                    <a:lnTo>
                      <a:pt x="2011" y="33"/>
                    </a:lnTo>
                    <a:lnTo>
                      <a:pt x="2106" y="22"/>
                    </a:lnTo>
                    <a:lnTo>
                      <a:pt x="2202" y="34"/>
                    </a:lnTo>
                    <a:lnTo>
                      <a:pt x="2298" y="24"/>
                    </a:lnTo>
                    <a:lnTo>
                      <a:pt x="2394" y="36"/>
                    </a:lnTo>
                    <a:lnTo>
                      <a:pt x="2489" y="25"/>
                    </a:lnTo>
                    <a:lnTo>
                      <a:pt x="2586" y="39"/>
                    </a:lnTo>
                    <a:lnTo>
                      <a:pt x="2680" y="26"/>
                    </a:lnTo>
                    <a:lnTo>
                      <a:pt x="2777" y="40"/>
                    </a:lnTo>
                    <a:lnTo>
                      <a:pt x="2872" y="27"/>
                    </a:lnTo>
                    <a:lnTo>
                      <a:pt x="2969" y="41"/>
                    </a:lnTo>
                    <a:lnTo>
                      <a:pt x="3065" y="31"/>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3" name="Google Shape;573;p9"/>
              <p:cNvSpPr/>
              <p:nvPr/>
            </p:nvSpPr>
            <p:spPr>
              <a:xfrm>
                <a:off x="6558575" y="4754675"/>
                <a:ext cx="1138241" cy="15875"/>
              </a:xfrm>
              <a:custGeom>
                <a:rect b="b" l="l" r="r" t="t"/>
                <a:pathLst>
                  <a:path extrusionOk="0" h="46" w="3162">
                    <a:moveTo>
                      <a:pt x="0" y="0"/>
                    </a:moveTo>
                    <a:lnTo>
                      <a:pt x="95" y="13"/>
                    </a:lnTo>
                    <a:lnTo>
                      <a:pt x="191" y="3"/>
                    </a:lnTo>
                    <a:lnTo>
                      <a:pt x="287" y="17"/>
                    </a:lnTo>
                    <a:lnTo>
                      <a:pt x="381" y="4"/>
                    </a:lnTo>
                    <a:lnTo>
                      <a:pt x="478" y="18"/>
                    </a:lnTo>
                    <a:lnTo>
                      <a:pt x="573" y="5"/>
                    </a:lnTo>
                    <a:lnTo>
                      <a:pt x="670" y="19"/>
                    </a:lnTo>
                    <a:lnTo>
                      <a:pt x="765" y="8"/>
                    </a:lnTo>
                    <a:lnTo>
                      <a:pt x="860" y="21"/>
                    </a:lnTo>
                    <a:lnTo>
                      <a:pt x="956" y="10"/>
                    </a:lnTo>
                    <a:lnTo>
                      <a:pt x="1053" y="24"/>
                    </a:lnTo>
                    <a:lnTo>
                      <a:pt x="1147" y="12"/>
                    </a:lnTo>
                    <a:lnTo>
                      <a:pt x="1245" y="26"/>
                    </a:lnTo>
                    <a:lnTo>
                      <a:pt x="1339" y="13"/>
                    </a:lnTo>
                    <a:lnTo>
                      <a:pt x="1436" y="27"/>
                    </a:lnTo>
                    <a:lnTo>
                      <a:pt x="1531" y="17"/>
                    </a:lnTo>
                    <a:lnTo>
                      <a:pt x="1628" y="29"/>
                    </a:lnTo>
                    <a:lnTo>
                      <a:pt x="1723" y="18"/>
                    </a:lnTo>
                    <a:lnTo>
                      <a:pt x="1820" y="31"/>
                    </a:lnTo>
                    <a:lnTo>
                      <a:pt x="1914" y="19"/>
                    </a:lnTo>
                    <a:lnTo>
                      <a:pt x="2011" y="33"/>
                    </a:lnTo>
                    <a:lnTo>
                      <a:pt x="2106" y="21"/>
                    </a:lnTo>
                    <a:lnTo>
                      <a:pt x="2202" y="35"/>
                    </a:lnTo>
                    <a:lnTo>
                      <a:pt x="2298" y="22"/>
                    </a:lnTo>
                    <a:lnTo>
                      <a:pt x="2394" y="36"/>
                    </a:lnTo>
                    <a:lnTo>
                      <a:pt x="2489" y="26"/>
                    </a:lnTo>
                    <a:lnTo>
                      <a:pt x="2586" y="38"/>
                    </a:lnTo>
                    <a:lnTo>
                      <a:pt x="2680" y="27"/>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4" name="Google Shape;574;p9"/>
              <p:cNvSpPr/>
              <p:nvPr/>
            </p:nvSpPr>
            <p:spPr>
              <a:xfrm>
                <a:off x="6558575" y="4789600"/>
                <a:ext cx="1138241" cy="15875"/>
              </a:xfrm>
              <a:custGeom>
                <a:rect b="b" l="l" r="r" t="t"/>
                <a:pathLst>
                  <a:path extrusionOk="0" h="46" w="3162">
                    <a:moveTo>
                      <a:pt x="0" y="0"/>
                    </a:moveTo>
                    <a:lnTo>
                      <a:pt x="95" y="14"/>
                    </a:lnTo>
                    <a:lnTo>
                      <a:pt x="191" y="3"/>
                    </a:lnTo>
                    <a:lnTo>
                      <a:pt x="287" y="15"/>
                    </a:lnTo>
                    <a:lnTo>
                      <a:pt x="381" y="5"/>
                    </a:lnTo>
                    <a:lnTo>
                      <a:pt x="478" y="19"/>
                    </a:lnTo>
                    <a:lnTo>
                      <a:pt x="573" y="6"/>
                    </a:lnTo>
                    <a:lnTo>
                      <a:pt x="670" y="20"/>
                    </a:lnTo>
                    <a:lnTo>
                      <a:pt x="765" y="7"/>
                    </a:lnTo>
                    <a:lnTo>
                      <a:pt x="860" y="21"/>
                    </a:lnTo>
                    <a:lnTo>
                      <a:pt x="956" y="10"/>
                    </a:lnTo>
                    <a:lnTo>
                      <a:pt x="1053" y="23"/>
                    </a:lnTo>
                    <a:lnTo>
                      <a:pt x="1147" y="12"/>
                    </a:lnTo>
                    <a:lnTo>
                      <a:pt x="1245" y="24"/>
                    </a:lnTo>
                    <a:lnTo>
                      <a:pt x="1339" y="14"/>
                    </a:lnTo>
                    <a:lnTo>
                      <a:pt x="1436" y="28"/>
                    </a:lnTo>
                    <a:lnTo>
                      <a:pt x="1531" y="15"/>
                    </a:lnTo>
                    <a:lnTo>
                      <a:pt x="1628" y="29"/>
                    </a:lnTo>
                    <a:lnTo>
                      <a:pt x="1723" y="17"/>
                    </a:lnTo>
                    <a:lnTo>
                      <a:pt x="1820" y="31"/>
                    </a:lnTo>
                    <a:lnTo>
                      <a:pt x="1914" y="20"/>
                    </a:lnTo>
                    <a:lnTo>
                      <a:pt x="2011" y="33"/>
                    </a:lnTo>
                    <a:lnTo>
                      <a:pt x="2106" y="21"/>
                    </a:lnTo>
                    <a:lnTo>
                      <a:pt x="2202" y="35"/>
                    </a:lnTo>
                    <a:lnTo>
                      <a:pt x="2298" y="23"/>
                    </a:lnTo>
                    <a:lnTo>
                      <a:pt x="2394" y="37"/>
                    </a:lnTo>
                    <a:lnTo>
                      <a:pt x="2489" y="24"/>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5" name="Google Shape;575;p9"/>
              <p:cNvSpPr/>
              <p:nvPr/>
            </p:nvSpPr>
            <p:spPr>
              <a:xfrm>
                <a:off x="6558575" y="4822937"/>
                <a:ext cx="1138241" cy="15875"/>
              </a:xfrm>
              <a:custGeom>
                <a:rect b="b" l="l" r="r" t="t"/>
                <a:pathLst>
                  <a:path extrusionOk="0" h="46" w="3162">
                    <a:moveTo>
                      <a:pt x="0" y="0"/>
                    </a:moveTo>
                    <a:lnTo>
                      <a:pt x="95" y="14"/>
                    </a:lnTo>
                    <a:lnTo>
                      <a:pt x="191" y="2"/>
                    </a:lnTo>
                    <a:lnTo>
                      <a:pt x="287" y="16"/>
                    </a:lnTo>
                    <a:lnTo>
                      <a:pt x="381" y="4"/>
                    </a:lnTo>
                    <a:lnTo>
                      <a:pt x="478" y="17"/>
                    </a:lnTo>
                    <a:lnTo>
                      <a:pt x="573" y="7"/>
                    </a:lnTo>
                    <a:lnTo>
                      <a:pt x="670" y="18"/>
                    </a:lnTo>
                    <a:lnTo>
                      <a:pt x="765" y="8"/>
                    </a:lnTo>
                    <a:lnTo>
                      <a:pt x="860" y="22"/>
                    </a:lnTo>
                    <a:lnTo>
                      <a:pt x="956" y="11"/>
                    </a:lnTo>
                    <a:lnTo>
                      <a:pt x="1053" y="24"/>
                    </a:lnTo>
                    <a:lnTo>
                      <a:pt x="1147" y="12"/>
                    </a:lnTo>
                    <a:lnTo>
                      <a:pt x="1245" y="26"/>
                    </a:lnTo>
                    <a:lnTo>
                      <a:pt x="1339" y="14"/>
                    </a:lnTo>
                    <a:lnTo>
                      <a:pt x="1436" y="27"/>
                    </a:lnTo>
                    <a:lnTo>
                      <a:pt x="1531" y="16"/>
                    </a:lnTo>
                    <a:lnTo>
                      <a:pt x="1628" y="30"/>
                    </a:lnTo>
                    <a:lnTo>
                      <a:pt x="1723" y="17"/>
                    </a:lnTo>
                    <a:lnTo>
                      <a:pt x="1820" y="31"/>
                    </a:lnTo>
                    <a:lnTo>
                      <a:pt x="1914" y="18"/>
                    </a:lnTo>
                    <a:lnTo>
                      <a:pt x="2011" y="32"/>
                    </a:lnTo>
                    <a:lnTo>
                      <a:pt x="2106" y="22"/>
                    </a:lnTo>
                    <a:lnTo>
                      <a:pt x="2202" y="35"/>
                    </a:lnTo>
                    <a:lnTo>
                      <a:pt x="2298" y="24"/>
                    </a:lnTo>
                    <a:lnTo>
                      <a:pt x="2394" y="38"/>
                    </a:lnTo>
                    <a:lnTo>
                      <a:pt x="2489" y="26"/>
                    </a:lnTo>
                    <a:lnTo>
                      <a:pt x="2586" y="40"/>
                    </a:lnTo>
                    <a:lnTo>
                      <a:pt x="2680" y="27"/>
                    </a:lnTo>
                    <a:lnTo>
                      <a:pt x="2777" y="41"/>
                    </a:lnTo>
                    <a:lnTo>
                      <a:pt x="2872" y="30"/>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6" name="Google Shape;576;p9"/>
              <p:cNvSpPr/>
              <p:nvPr/>
            </p:nvSpPr>
            <p:spPr>
              <a:xfrm>
                <a:off x="6558575" y="4857862"/>
                <a:ext cx="1138241" cy="15875"/>
              </a:xfrm>
              <a:custGeom>
                <a:rect b="b" l="l" r="r" t="t"/>
                <a:pathLst>
                  <a:path extrusionOk="0" h="44" w="3162">
                    <a:moveTo>
                      <a:pt x="0" y="0"/>
                    </a:moveTo>
                    <a:lnTo>
                      <a:pt x="95" y="13"/>
                    </a:lnTo>
                    <a:lnTo>
                      <a:pt x="191" y="1"/>
                    </a:lnTo>
                    <a:lnTo>
                      <a:pt x="287" y="15"/>
                    </a:lnTo>
                    <a:lnTo>
                      <a:pt x="381" y="3"/>
                    </a:lnTo>
                    <a:lnTo>
                      <a:pt x="478" y="17"/>
                    </a:lnTo>
                    <a:lnTo>
                      <a:pt x="573" y="4"/>
                    </a:lnTo>
                    <a:lnTo>
                      <a:pt x="670" y="18"/>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7"/>
                    </a:lnTo>
                    <a:lnTo>
                      <a:pt x="1820" y="31"/>
                    </a:lnTo>
                    <a:lnTo>
                      <a:pt x="1914" y="18"/>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1"/>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577" name="Google Shape;577;p9"/>
            <p:cNvSpPr/>
            <p:nvPr/>
          </p:nvSpPr>
          <p:spPr>
            <a:xfrm flipH="1" rot="2700000">
              <a:off x="6287802" y="3247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8" name="Google Shape;578;p9"/>
            <p:cNvSpPr/>
            <p:nvPr/>
          </p:nvSpPr>
          <p:spPr>
            <a:xfrm flipH="1">
              <a:off x="76130" y="70870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9" name="Google Shape;579;p9"/>
            <p:cNvSpPr/>
            <p:nvPr/>
          </p:nvSpPr>
          <p:spPr>
            <a:xfrm flipH="1">
              <a:off x="6076330" y="3422229"/>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580" name="Google Shape;580;p9"/>
            <p:cNvGrpSpPr/>
            <p:nvPr/>
          </p:nvGrpSpPr>
          <p:grpSpPr>
            <a:xfrm rot="-59540">
              <a:off x="515034" y="138050"/>
              <a:ext cx="8173208" cy="4526388"/>
              <a:chOff x="457200" y="120188"/>
              <a:chExt cx="8229589" cy="4613329"/>
            </a:xfrm>
          </p:grpSpPr>
          <p:sp>
            <p:nvSpPr>
              <p:cNvPr id="581" name="Google Shape;581;p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2" name="Google Shape;582;p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583" name="Google Shape;583;p9"/>
          <p:cNvSpPr txBox="1"/>
          <p:nvPr>
            <p:ph type="title"/>
          </p:nvPr>
        </p:nvSpPr>
        <p:spPr>
          <a:xfrm>
            <a:off x="2135550" y="1655488"/>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6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84" name="Google Shape;584;p9"/>
          <p:cNvSpPr txBox="1"/>
          <p:nvPr>
            <p:ph idx="1" type="subTitle"/>
          </p:nvPr>
        </p:nvSpPr>
        <p:spPr>
          <a:xfrm>
            <a:off x="2135550" y="2816913"/>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5" name="Shape 585"/>
        <p:cNvGrpSpPr/>
        <p:nvPr/>
      </p:nvGrpSpPr>
      <p:grpSpPr>
        <a:xfrm>
          <a:off x="0" y="0"/>
          <a:ext cx="0" cy="0"/>
          <a:chOff x="0" y="0"/>
          <a:chExt cx="0" cy="0"/>
        </a:xfrm>
      </p:grpSpPr>
      <p:sp>
        <p:nvSpPr>
          <p:cNvPr id="586" name="Google Shape;586;p10"/>
          <p:cNvSpPr/>
          <p:nvPr>
            <p:ph idx="2" type="pic"/>
          </p:nvPr>
        </p:nvSpPr>
        <p:spPr>
          <a:xfrm>
            <a:off x="-25" y="-13725"/>
            <a:ext cx="9144000" cy="5157300"/>
          </a:xfrm>
          <a:prstGeom prst="rect">
            <a:avLst/>
          </a:prstGeom>
          <a:noFill/>
          <a:ln>
            <a:noFill/>
          </a:ln>
        </p:spPr>
      </p:sp>
      <p:sp>
        <p:nvSpPr>
          <p:cNvPr id="587" name="Google Shape;587;p10"/>
          <p:cNvSpPr txBox="1"/>
          <p:nvPr>
            <p:ph type="title"/>
          </p:nvPr>
        </p:nvSpPr>
        <p:spPr>
          <a:xfrm>
            <a:off x="720000" y="3911600"/>
            <a:ext cx="7704000" cy="6756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1pPr>
            <a:lvl2pPr lvl="1"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2pPr>
            <a:lvl3pPr lvl="2"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3pPr>
            <a:lvl4pPr lvl="3"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4pPr>
            <a:lvl5pPr lvl="4"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5pPr>
            <a:lvl6pPr lvl="5"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6pPr>
            <a:lvl7pPr lvl="6"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7pPr>
            <a:lvl8pPr lvl="7"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8pPr>
            <a:lvl9pPr lvl="8"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089" name="Shape 2089"/>
        <p:cNvGrpSpPr/>
        <p:nvPr/>
      </p:nvGrpSpPr>
      <p:grpSpPr>
        <a:xfrm>
          <a:off x="0" y="0"/>
          <a:ext cx="0" cy="0"/>
          <a:chOff x="0" y="0"/>
          <a:chExt cx="0" cy="0"/>
        </a:xfrm>
      </p:grpSpPr>
      <p:sp>
        <p:nvSpPr>
          <p:cNvPr id="2090" name="Google Shape;2090;p32"/>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091" name="Google Shape;2091;p32"/>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hyperlink" Target="http://www.youtube.com/watch?v=sVgWKC9bDuE"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docs.google.com/document/d/1DNeirfAGL-dpmAmPOSABHXaCmR4yByh30GYYRtrFZbg/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hyperlink" Target="http://bit.ly/2PfT4lq"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98" name="Shape 2098"/>
        <p:cNvGrpSpPr/>
        <p:nvPr/>
      </p:nvGrpSpPr>
      <p:grpSpPr>
        <a:xfrm>
          <a:off x="0" y="0"/>
          <a:ext cx="0" cy="0"/>
          <a:chOff x="0" y="0"/>
          <a:chExt cx="0" cy="0"/>
        </a:xfrm>
      </p:grpSpPr>
      <p:grpSp>
        <p:nvGrpSpPr>
          <p:cNvPr id="2099" name="Google Shape;2099;p35"/>
          <p:cNvGrpSpPr/>
          <p:nvPr/>
        </p:nvGrpSpPr>
        <p:grpSpPr>
          <a:xfrm rot="-938826">
            <a:off x="-934114" y="893661"/>
            <a:ext cx="3294659" cy="1315719"/>
            <a:chOff x="935800" y="1821025"/>
            <a:chExt cx="3294800" cy="1315775"/>
          </a:xfrm>
        </p:grpSpPr>
        <p:sp>
          <p:nvSpPr>
            <p:cNvPr id="2100" name="Google Shape;2100;p3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1" name="Google Shape;2101;p3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2" name="Google Shape;2102;p3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3" name="Google Shape;2103;p3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4" name="Google Shape;2104;p3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5" name="Google Shape;2105;p3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6" name="Google Shape;2106;p3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7" name="Google Shape;2107;p3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8" name="Google Shape;2108;p3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9" name="Google Shape;2109;p3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0" name="Google Shape;2110;p3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1" name="Google Shape;2111;p3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2" name="Google Shape;2112;p3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3" name="Google Shape;2113;p3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4" name="Google Shape;2114;p3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5" name="Google Shape;2115;p3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6" name="Google Shape;2116;p3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7" name="Google Shape;2117;p3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8" name="Google Shape;2118;p3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9" name="Google Shape;2119;p3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0" name="Google Shape;2120;p3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1" name="Google Shape;2121;p3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2" name="Google Shape;2122;p3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3" name="Google Shape;2123;p3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4" name="Google Shape;2124;p3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5" name="Google Shape;2125;p3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6" name="Google Shape;2126;p3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7" name="Google Shape;2127;p3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8" name="Google Shape;2128;p3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9" name="Google Shape;2129;p3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0" name="Google Shape;2130;p3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1" name="Google Shape;2131;p3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2" name="Google Shape;2132;p3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3" name="Google Shape;2133;p3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4" name="Google Shape;2134;p3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5" name="Google Shape;2135;p3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6" name="Google Shape;2136;p3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7" name="Google Shape;2137;p3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8" name="Google Shape;2138;p3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9" name="Google Shape;2139;p3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0" name="Google Shape;2140;p3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1" name="Google Shape;2141;p3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2" name="Google Shape;2142;p3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3" name="Google Shape;2143;p3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4" name="Google Shape;2144;p3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5" name="Google Shape;2145;p3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6" name="Google Shape;2146;p3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7" name="Google Shape;2147;p3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8" name="Google Shape;2148;p3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pic>
        <p:nvPicPr>
          <p:cNvPr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2149" name="Google Shape;2149;p35" title="Synthesizing">
            <a:hlinkClick r:id="rId3"/>
          </p:cNvPr>
          <p:cNvPicPr preferRelativeResize="0"/>
          <p:nvPr/>
        </p:nvPicPr>
        <p:blipFill>
          <a:blip r:embed="rId4">
            <a:alphaModFix/>
          </a:blip>
          <a:stretch>
            <a:fillRect/>
          </a:stretch>
        </p:blipFill>
        <p:spPr>
          <a:xfrm>
            <a:off x="2540325" y="963138"/>
            <a:ext cx="5719500" cy="321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9"/>
                                        </p:tgtEl>
                                        <p:attrNameLst>
                                          <p:attrName>style.visibility</p:attrName>
                                        </p:attrNameLst>
                                      </p:cBhvr>
                                      <p:to>
                                        <p:strVal val="visible"/>
                                      </p:to>
                                    </p:set>
                                    <p:animEffect filter="fade" transition="in">
                                      <p:cBhvr>
                                        <p:cTn dur="1000"/>
                                        <p:tgtEl>
                                          <p:spTgt spid="2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53" name="Shape 2153"/>
        <p:cNvGrpSpPr/>
        <p:nvPr/>
      </p:nvGrpSpPr>
      <p:grpSpPr>
        <a:xfrm>
          <a:off x="0" y="0"/>
          <a:ext cx="0" cy="0"/>
          <a:chOff x="0" y="0"/>
          <a:chExt cx="0" cy="0"/>
        </a:xfrm>
      </p:grpSpPr>
      <p:sp>
        <p:nvSpPr>
          <p:cNvPr id="2154" name="Google Shape;2154;p36"/>
          <p:cNvSpPr txBox="1"/>
          <p:nvPr>
            <p:ph type="title"/>
          </p:nvPr>
        </p:nvSpPr>
        <p:spPr>
          <a:xfrm>
            <a:off x="786200" y="546375"/>
            <a:ext cx="4838400" cy="116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Synthesizing Your Reading</a:t>
            </a:r>
            <a:endParaRPr sz="3100"/>
          </a:p>
        </p:txBody>
      </p:sp>
      <p:sp>
        <p:nvSpPr>
          <p:cNvPr id="2155" name="Google Shape;2155;p36"/>
          <p:cNvSpPr txBox="1"/>
          <p:nvPr>
            <p:ph idx="1" type="subTitle"/>
          </p:nvPr>
        </p:nvSpPr>
        <p:spPr>
          <a:xfrm>
            <a:off x="1282750" y="1776700"/>
            <a:ext cx="7080600" cy="2662800"/>
          </a:xfrm>
          <a:prstGeom prst="rect">
            <a:avLst/>
          </a:prstGeom>
          <a:solidFill>
            <a:srgbClr val="A6CBC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t>Look back at your journal responses from last week and use them to answer these questions:</a:t>
            </a:r>
            <a:endParaRPr b="1" sz="1800"/>
          </a:p>
          <a:p>
            <a:pPr indent="-342900" lvl="0" marL="457200" rtl="0" algn="l">
              <a:spcBef>
                <a:spcPts val="0"/>
              </a:spcBef>
              <a:spcAft>
                <a:spcPts val="0"/>
              </a:spcAft>
              <a:buSzPts val="1800"/>
              <a:buAutoNum type="arabicParenR"/>
            </a:pPr>
            <a:r>
              <a:rPr b="1" lang="en" sz="1800"/>
              <a:t>At </a:t>
            </a:r>
            <a:r>
              <a:rPr b="1" lang="en" sz="1800"/>
              <a:t>first</a:t>
            </a:r>
            <a:r>
              <a:rPr b="1" lang="en" sz="1800"/>
              <a:t>, what did you know or think about immigration in America? </a:t>
            </a:r>
            <a:endParaRPr b="1" sz="1800"/>
          </a:p>
          <a:p>
            <a:pPr indent="-342900" lvl="0" marL="457200" rtl="0" algn="l">
              <a:spcBef>
                <a:spcPts val="0"/>
              </a:spcBef>
              <a:spcAft>
                <a:spcPts val="0"/>
              </a:spcAft>
              <a:buSzPts val="1800"/>
              <a:buAutoNum type="arabicParenR"/>
            </a:pPr>
            <a:r>
              <a:rPr b="1" lang="en" sz="1800"/>
              <a:t>What did you think about it after we read a few articles together? </a:t>
            </a:r>
            <a:endParaRPr b="1" sz="1800"/>
          </a:p>
          <a:p>
            <a:pPr indent="-342900" lvl="0" marL="457200" rtl="0" algn="l">
              <a:spcBef>
                <a:spcPts val="0"/>
              </a:spcBef>
              <a:spcAft>
                <a:spcPts val="0"/>
              </a:spcAft>
              <a:buSzPts val="1800"/>
              <a:buAutoNum type="arabicParenR"/>
            </a:pPr>
            <a:r>
              <a:rPr b="1" lang="en" sz="1800"/>
              <a:t>Now, after reading more </a:t>
            </a:r>
            <a:r>
              <a:rPr b="1" lang="en" sz="1800"/>
              <a:t>information</a:t>
            </a:r>
            <a:r>
              <a:rPr b="1" lang="en" sz="1800"/>
              <a:t> about global migration, what do you think? </a:t>
            </a:r>
            <a:endParaRPr b="1" sz="1800"/>
          </a:p>
        </p:txBody>
      </p:sp>
      <p:pic>
        <p:nvPicPr>
          <p:cNvPr id="2156" name="Google Shape;2156;p36"/>
          <p:cNvPicPr preferRelativeResize="0"/>
          <p:nvPr/>
        </p:nvPicPr>
        <p:blipFill>
          <a:blip r:embed="rId3">
            <a:alphaModFix/>
          </a:blip>
          <a:stretch>
            <a:fillRect/>
          </a:stretch>
        </p:blipFill>
        <p:spPr>
          <a:xfrm rot="1096651">
            <a:off x="6367438" y="260677"/>
            <a:ext cx="2832424" cy="16431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60" name="Shape 2160"/>
        <p:cNvGrpSpPr/>
        <p:nvPr/>
      </p:nvGrpSpPr>
      <p:grpSpPr>
        <a:xfrm>
          <a:off x="0" y="0"/>
          <a:ext cx="0" cy="0"/>
          <a:chOff x="0" y="0"/>
          <a:chExt cx="0" cy="0"/>
        </a:xfrm>
      </p:grpSpPr>
      <p:sp>
        <p:nvSpPr>
          <p:cNvPr id="2161" name="Google Shape;2161;p37"/>
          <p:cNvSpPr txBox="1"/>
          <p:nvPr>
            <p:ph type="title"/>
          </p:nvPr>
        </p:nvSpPr>
        <p:spPr>
          <a:xfrm>
            <a:off x="2295850" y="970863"/>
            <a:ext cx="5439600" cy="116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u="sng">
                <a:solidFill>
                  <a:schemeClr val="hlink"/>
                </a:solidFill>
                <a:hlinkClick r:id="rId3"/>
              </a:rPr>
              <a:t>Putting it All Together</a:t>
            </a:r>
            <a:r>
              <a:rPr lang="en" sz="5000"/>
              <a:t> </a:t>
            </a:r>
            <a:endParaRPr sz="5000"/>
          </a:p>
        </p:txBody>
      </p:sp>
      <p:sp>
        <p:nvSpPr>
          <p:cNvPr id="2162" name="Google Shape;2162;p37"/>
          <p:cNvSpPr txBox="1"/>
          <p:nvPr>
            <p:ph idx="1" type="subTitle"/>
          </p:nvPr>
        </p:nvSpPr>
        <p:spPr>
          <a:xfrm>
            <a:off x="1552800" y="2242350"/>
            <a:ext cx="6610200" cy="206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Practice summarizing and synthesizing, as well as writing an effective </a:t>
            </a:r>
            <a:r>
              <a:rPr b="1" lang="en" sz="2400"/>
              <a:t>claim</a:t>
            </a:r>
            <a:r>
              <a:rPr b="1" lang="en" sz="2400"/>
              <a:t> and call to action for a specific audience. </a:t>
            </a:r>
            <a:endParaRPr b="1" sz="2400"/>
          </a:p>
          <a:p>
            <a:pPr indent="0" lvl="0" marL="0" rtl="0" algn="ctr">
              <a:spcBef>
                <a:spcPts val="0"/>
              </a:spcBef>
              <a:spcAft>
                <a:spcPts val="0"/>
              </a:spcAft>
              <a:buNone/>
            </a:pPr>
            <a:r>
              <a:rPr b="1" lang="en" sz="2400"/>
              <a:t>You will be asked to do this in your unit summative - this is practice!</a:t>
            </a:r>
            <a:endParaRPr b="1" sz="2400"/>
          </a:p>
        </p:txBody>
      </p:sp>
      <p:grpSp>
        <p:nvGrpSpPr>
          <p:cNvPr id="2163" name="Google Shape;2163;p37"/>
          <p:cNvGrpSpPr/>
          <p:nvPr/>
        </p:nvGrpSpPr>
        <p:grpSpPr>
          <a:xfrm rot="-938826">
            <a:off x="-934114" y="893661"/>
            <a:ext cx="3294659" cy="1315719"/>
            <a:chOff x="935800" y="1821025"/>
            <a:chExt cx="3294800" cy="1315775"/>
          </a:xfrm>
        </p:grpSpPr>
        <p:sp>
          <p:nvSpPr>
            <p:cNvPr id="2164" name="Google Shape;2164;p3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5" name="Google Shape;2165;p3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6" name="Google Shape;2166;p3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7" name="Google Shape;2167;p3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8" name="Google Shape;2168;p3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9" name="Google Shape;2169;p3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0" name="Google Shape;2170;p3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1" name="Google Shape;2171;p3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2" name="Google Shape;2172;p3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3" name="Google Shape;2173;p3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4" name="Google Shape;2174;p3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5" name="Google Shape;2175;p3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6" name="Google Shape;2176;p3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7" name="Google Shape;2177;p3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8" name="Google Shape;2178;p3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9" name="Google Shape;2179;p3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0" name="Google Shape;2180;p3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1" name="Google Shape;2181;p3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2" name="Google Shape;2182;p3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3" name="Google Shape;2183;p3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4" name="Google Shape;2184;p3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5" name="Google Shape;2185;p3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6" name="Google Shape;2186;p3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7" name="Google Shape;2187;p3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8" name="Google Shape;2188;p3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9" name="Google Shape;2189;p3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0" name="Google Shape;2190;p3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1" name="Google Shape;2191;p3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2" name="Google Shape;2192;p3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3" name="Google Shape;2193;p3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4" name="Google Shape;2194;p3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5" name="Google Shape;2195;p3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6" name="Google Shape;2196;p3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7" name="Google Shape;2197;p3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8" name="Google Shape;2198;p3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9" name="Google Shape;2199;p3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0" name="Google Shape;2200;p3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1" name="Google Shape;2201;p3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2" name="Google Shape;2202;p3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3" name="Google Shape;2203;p3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4" name="Google Shape;2204;p3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5" name="Google Shape;2205;p3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6" name="Google Shape;2206;p3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7" name="Google Shape;2207;p3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8" name="Google Shape;2208;p3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9" name="Google Shape;2209;p3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0" name="Google Shape;2210;p3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1" name="Google Shape;2211;p3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2" name="Google Shape;2212;p3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16" name="Shape 2216"/>
        <p:cNvGrpSpPr/>
        <p:nvPr/>
      </p:nvGrpSpPr>
      <p:grpSpPr>
        <a:xfrm>
          <a:off x="0" y="0"/>
          <a:ext cx="0" cy="0"/>
          <a:chOff x="0" y="0"/>
          <a:chExt cx="0" cy="0"/>
        </a:xfrm>
      </p:grpSpPr>
      <p:sp>
        <p:nvSpPr>
          <p:cNvPr id="2217" name="Google Shape;2217;p38"/>
          <p:cNvSpPr txBox="1"/>
          <p:nvPr>
            <p:ph type="ctrTitle"/>
          </p:nvPr>
        </p:nvSpPr>
        <p:spPr>
          <a:xfrm>
            <a:off x="1093000" y="761400"/>
            <a:ext cx="7243800" cy="366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latin typeface="Alexandria"/>
                <a:ea typeface="Alexandria"/>
                <a:cs typeface="Alexandria"/>
                <a:sym typeface="Alexandria"/>
              </a:rPr>
              <a:t>Reflection Questions: </a:t>
            </a:r>
            <a:endParaRPr b="1" sz="1900">
              <a:latin typeface="Alexandria"/>
              <a:ea typeface="Alexandria"/>
              <a:cs typeface="Alexandria"/>
              <a:sym typeface="Alexandria"/>
            </a:endParaRPr>
          </a:p>
          <a:p>
            <a:pPr indent="0" lvl="0" marL="0" rtl="0" algn="l">
              <a:spcBef>
                <a:spcPts val="0"/>
              </a:spcBef>
              <a:spcAft>
                <a:spcPts val="0"/>
              </a:spcAft>
              <a:buNone/>
            </a:pPr>
            <a:r>
              <a:t/>
            </a:r>
            <a:endParaRPr b="1" sz="1900">
              <a:latin typeface="Alexandria"/>
              <a:ea typeface="Alexandria"/>
              <a:cs typeface="Alexandria"/>
              <a:sym typeface="Alexandria"/>
            </a:endParaRPr>
          </a:p>
          <a:p>
            <a:pPr indent="-349250" lvl="0" marL="457200" rtl="0" algn="l">
              <a:spcBef>
                <a:spcPts val="0"/>
              </a:spcBef>
              <a:spcAft>
                <a:spcPts val="0"/>
              </a:spcAft>
              <a:buSzPts val="1900"/>
              <a:buFont typeface="Alexandria"/>
              <a:buAutoNum type="arabicParenR"/>
            </a:pPr>
            <a:r>
              <a:rPr b="1" lang="en" sz="1900">
                <a:latin typeface="Alexandria"/>
                <a:ea typeface="Alexandria"/>
                <a:cs typeface="Alexandria"/>
                <a:sym typeface="Alexandria"/>
              </a:rPr>
              <a:t>How did investigating the reporting on migration change a perspective you held or give you a new understanding? Explain the change.  </a:t>
            </a:r>
            <a:endParaRPr b="1" sz="1900">
              <a:latin typeface="Alexandria"/>
              <a:ea typeface="Alexandria"/>
              <a:cs typeface="Alexandria"/>
              <a:sym typeface="Alexandria"/>
            </a:endParaRPr>
          </a:p>
          <a:p>
            <a:pPr indent="0" lvl="0" marL="0" rtl="0" algn="l">
              <a:spcBef>
                <a:spcPts val="0"/>
              </a:spcBef>
              <a:spcAft>
                <a:spcPts val="0"/>
              </a:spcAft>
              <a:buNone/>
            </a:pPr>
            <a:r>
              <a:t/>
            </a:r>
            <a:endParaRPr b="1" sz="1900">
              <a:latin typeface="Alexandria"/>
              <a:ea typeface="Alexandria"/>
              <a:cs typeface="Alexandria"/>
              <a:sym typeface="Alexandria"/>
            </a:endParaRPr>
          </a:p>
          <a:p>
            <a:pPr indent="-349250" lvl="0" marL="457200" rtl="0" algn="l">
              <a:spcBef>
                <a:spcPts val="0"/>
              </a:spcBef>
              <a:spcAft>
                <a:spcPts val="0"/>
              </a:spcAft>
              <a:buSzPts val="1900"/>
              <a:buFont typeface="Alexandria"/>
              <a:buAutoNum type="arabicParenR"/>
            </a:pPr>
            <a:r>
              <a:rPr b="1" lang="en" sz="1900">
                <a:latin typeface="Alexandria"/>
                <a:ea typeface="Alexandria"/>
                <a:cs typeface="Alexandria"/>
                <a:sym typeface="Alexandria"/>
              </a:rPr>
              <a:t>How did the specific reporting you read change your perspective or give you a new understanding about news? Explain.  </a:t>
            </a:r>
            <a:endParaRPr b="1" sz="1900">
              <a:latin typeface="Alexandria"/>
              <a:ea typeface="Alexandria"/>
              <a:cs typeface="Alexandria"/>
              <a:sym typeface="Alexandria"/>
            </a:endParaRPr>
          </a:p>
          <a:p>
            <a:pPr indent="0" lvl="0" marL="0" rtl="0" algn="l">
              <a:spcBef>
                <a:spcPts val="0"/>
              </a:spcBef>
              <a:spcAft>
                <a:spcPts val="0"/>
              </a:spcAft>
              <a:buNone/>
            </a:pPr>
            <a:r>
              <a:t/>
            </a:r>
            <a:endParaRPr b="1" sz="1900">
              <a:latin typeface="Alexandria"/>
              <a:ea typeface="Alexandria"/>
              <a:cs typeface="Alexandria"/>
              <a:sym typeface="Alexandria"/>
            </a:endParaRPr>
          </a:p>
          <a:p>
            <a:pPr indent="-349250" lvl="0" marL="457200" rtl="0" algn="l">
              <a:spcBef>
                <a:spcPts val="0"/>
              </a:spcBef>
              <a:spcAft>
                <a:spcPts val="0"/>
              </a:spcAft>
              <a:buSzPts val="1900"/>
              <a:buFont typeface="Alexandria"/>
              <a:buAutoNum type="arabicParenR"/>
            </a:pPr>
            <a:r>
              <a:rPr b="1" lang="en" sz="1900">
                <a:latin typeface="Alexandria"/>
                <a:ea typeface="Alexandria"/>
                <a:cs typeface="Alexandria"/>
                <a:sym typeface="Alexandria"/>
              </a:rPr>
              <a:t>Discuss one element of the reporting you studied that stood out to you as being helpful, new, or interesting. </a:t>
            </a:r>
            <a:endParaRPr b="1" sz="1900">
              <a:latin typeface="Alexandria"/>
              <a:ea typeface="Alexandria"/>
              <a:cs typeface="Alexandria"/>
              <a:sym typeface="Alexand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1" name="Shape 2221"/>
        <p:cNvGrpSpPr/>
        <p:nvPr/>
      </p:nvGrpSpPr>
      <p:grpSpPr>
        <a:xfrm>
          <a:off x="0" y="0"/>
          <a:ext cx="0" cy="0"/>
          <a:chOff x="0" y="0"/>
          <a:chExt cx="0" cy="0"/>
        </a:xfrm>
      </p:grpSpPr>
      <p:sp>
        <p:nvSpPr>
          <p:cNvPr id="2222" name="Google Shape;2222;p39"/>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2223" name="Google Shape;2223;p39"/>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Do you have any questions?</a:t>
            </a:r>
            <a:endParaRPr b="1" sz="2000"/>
          </a:p>
          <a:p>
            <a:pPr indent="0" lvl="0" marL="0" rtl="0" algn="l">
              <a:spcBef>
                <a:spcPts val="0"/>
              </a:spcBef>
              <a:spcAft>
                <a:spcPts val="0"/>
              </a:spcAft>
              <a:buNone/>
            </a:pPr>
            <a:r>
              <a:rPr lang="en"/>
              <a:t>youremail@freepik.com</a:t>
            </a:r>
            <a:endParaRPr/>
          </a:p>
          <a:p>
            <a:pPr indent="0" lvl="0" marL="0" rtl="0" algn="l">
              <a:spcBef>
                <a:spcPts val="0"/>
              </a:spcBef>
              <a:spcAft>
                <a:spcPts val="0"/>
              </a:spcAft>
              <a:buNone/>
            </a:pPr>
            <a:r>
              <a:rPr lang="en"/>
              <a:t>+34 654 321 432</a:t>
            </a:r>
            <a:endParaRPr/>
          </a:p>
          <a:p>
            <a:pPr indent="0" lvl="0" marL="0" rtl="0" algn="l">
              <a:spcBef>
                <a:spcPts val="0"/>
              </a:spcBef>
              <a:spcAft>
                <a:spcPts val="0"/>
              </a:spcAft>
              <a:buNone/>
            </a:pPr>
            <a:r>
              <a:rPr lang="en"/>
              <a:t>yourwebsite.com</a:t>
            </a:r>
            <a:endParaRPr/>
          </a:p>
        </p:txBody>
      </p:sp>
      <p:sp>
        <p:nvSpPr>
          <p:cNvPr id="2224" name="Google Shape;2224;p39"/>
          <p:cNvSpPr txBox="1"/>
          <p:nvPr/>
        </p:nvSpPr>
        <p:spPr>
          <a:xfrm>
            <a:off x="1347350" y="3957425"/>
            <a:ext cx="41517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Albert Sans"/>
                <a:ea typeface="Albert Sans"/>
                <a:cs typeface="Albert Sans"/>
                <a:sym typeface="Albert Sans"/>
              </a:rPr>
              <a:t>Please keep this slide for attribution</a:t>
            </a:r>
            <a:endParaRPr sz="1000">
              <a:solidFill>
                <a:schemeClr val="dk1"/>
              </a:solidFill>
              <a:latin typeface="Albert Sans"/>
              <a:ea typeface="Albert Sans"/>
              <a:cs typeface="Albert Sans"/>
              <a:sym typeface="Albert Sans"/>
            </a:endParaRPr>
          </a:p>
        </p:txBody>
      </p:sp>
      <p:cxnSp>
        <p:nvCxnSpPr>
          <p:cNvPr id="2225" name="Google Shape;2225;p39"/>
          <p:cNvCxnSpPr/>
          <p:nvPr/>
        </p:nvCxnSpPr>
        <p:spPr>
          <a:xfrm>
            <a:off x="1347350" y="1697325"/>
            <a:ext cx="3497700" cy="0"/>
          </a:xfrm>
          <a:prstGeom prst="straightConnector1">
            <a:avLst/>
          </a:prstGeom>
          <a:noFill/>
          <a:ln cap="flat" cmpd="sng" w="9525">
            <a:solidFill>
              <a:schemeClr val="dk1"/>
            </a:solidFill>
            <a:prstDash val="solid"/>
            <a:round/>
            <a:headEnd len="med" w="med" type="none"/>
            <a:tailEnd len="med" w="med" type="none"/>
          </a:ln>
        </p:spPr>
      </p:cxnSp>
      <p:grpSp>
        <p:nvGrpSpPr>
          <p:cNvPr id="2226" name="Google Shape;2226;p39"/>
          <p:cNvGrpSpPr/>
          <p:nvPr/>
        </p:nvGrpSpPr>
        <p:grpSpPr>
          <a:xfrm>
            <a:off x="1437911" y="3005625"/>
            <a:ext cx="387681" cy="387661"/>
            <a:chOff x="266768" y="1721375"/>
            <a:chExt cx="397907" cy="397887"/>
          </a:xfrm>
        </p:grpSpPr>
        <p:sp>
          <p:nvSpPr>
            <p:cNvPr id="2227" name="Google Shape;2227;p39"/>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39"/>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9" name="Google Shape;2229;p39"/>
          <p:cNvGrpSpPr/>
          <p:nvPr/>
        </p:nvGrpSpPr>
        <p:grpSpPr>
          <a:xfrm>
            <a:off x="2801407" y="3005387"/>
            <a:ext cx="387661" cy="387661"/>
            <a:chOff x="1379798" y="1723250"/>
            <a:chExt cx="397887" cy="397887"/>
          </a:xfrm>
        </p:grpSpPr>
        <p:sp>
          <p:nvSpPr>
            <p:cNvPr id="2230" name="Google Shape;2230;p39"/>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9"/>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39"/>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39"/>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4" name="Google Shape;2234;p39"/>
          <p:cNvGrpSpPr/>
          <p:nvPr/>
        </p:nvGrpSpPr>
        <p:grpSpPr>
          <a:xfrm>
            <a:off x="2117967" y="3005387"/>
            <a:ext cx="387641" cy="387661"/>
            <a:chOff x="864491" y="1723250"/>
            <a:chExt cx="397866" cy="397887"/>
          </a:xfrm>
        </p:grpSpPr>
        <p:sp>
          <p:nvSpPr>
            <p:cNvPr id="2235" name="Google Shape;2235;p39"/>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39"/>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39"/>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8" name="Google Shape;2238;p39"/>
          <p:cNvGrpSpPr/>
          <p:nvPr/>
        </p:nvGrpSpPr>
        <p:grpSpPr>
          <a:xfrm rot="-327715">
            <a:off x="6332952" y="846639"/>
            <a:ext cx="3669208" cy="2431300"/>
            <a:chOff x="4935600" y="1731225"/>
            <a:chExt cx="3739300" cy="2477745"/>
          </a:xfrm>
        </p:grpSpPr>
        <p:sp>
          <p:nvSpPr>
            <p:cNvPr id="2239" name="Google Shape;2239;p3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0" name="Google Shape;2240;p3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1" name="Google Shape;2241;p3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2" name="Google Shape;2242;p3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3" name="Google Shape;2243;p3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4" name="Google Shape;2244;p3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5" name="Google Shape;2245;p3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6" name="Google Shape;2246;p3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7" name="Google Shape;2247;p3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8" name="Google Shape;2248;p3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9" name="Google Shape;2249;p3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0" name="Google Shape;2250;p3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1" name="Google Shape;2251;p3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252" name="Google Shape;2252;p3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253" name="Google Shape;2253;p3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4" name="Google Shape;2254;p3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5" name="Google Shape;2255;p3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6" name="Google Shape;2256;p3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7" name="Google Shape;2257;p3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8" name="Google Shape;2258;p3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9" name="Google Shape;2259;p3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0" name="Google Shape;2260;p3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1" name="Google Shape;2261;p3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2" name="Google Shape;2262;p3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3" name="Google Shape;2263;p3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4" name="Google Shape;2264;p3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5" name="Google Shape;2265;p3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6" name="Google Shape;2266;p3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7" name="Google Shape;2267;p3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8" name="Google Shape;2268;p3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9" name="Google Shape;2269;p3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0" name="Google Shape;2270;p3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1" name="Google Shape;2271;p3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2" name="Google Shape;2272;p3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3" name="Google Shape;2273;p3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4" name="Google Shape;2274;p3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5" name="Google Shape;2275;p3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6" name="Google Shape;2276;p3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7" name="Google Shape;2277;p3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8" name="Google Shape;2278;p3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9" name="Google Shape;2279;p3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0" name="Google Shape;2280;p3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1" name="Google Shape;2281;p3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2" name="Google Shape;2282;p3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3" name="Google Shape;2283;p3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4" name="Google Shape;2284;p3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5" name="Google Shape;2285;p3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6" name="Google Shape;2286;p3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7" name="Google Shape;2287;p3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8" name="Google Shape;2288;p3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9" name="Google Shape;2289;p3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0" name="Google Shape;2290;p3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1" name="Google Shape;2291;p3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2" name="Google Shape;2292;p3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3" name="Google Shape;2293;p3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4" name="Google Shape;2294;p3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5" name="Google Shape;2295;p3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6" name="Google Shape;2296;p3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7" name="Google Shape;2297;p3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8" name="Google Shape;2298;p3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9" name="Google Shape;2299;p3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0" name="Google Shape;2300;p3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1" name="Google Shape;2301;p3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2" name="Google Shape;2302;p3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3" name="Google Shape;2303;p3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4" name="Google Shape;2304;p3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5" name="Google Shape;2305;p3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309" name="Shape 2309"/>
        <p:cNvGrpSpPr/>
        <p:nvPr/>
      </p:nvGrpSpPr>
      <p:grpSpPr>
        <a:xfrm>
          <a:off x="0" y="0"/>
          <a:ext cx="0" cy="0"/>
          <a:chOff x="0" y="0"/>
          <a:chExt cx="0" cy="0"/>
        </a:xfrm>
      </p:grpSpPr>
      <p:pic>
        <p:nvPicPr>
          <p:cNvPr id="2310" name="Google Shape;2310;p40">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dia Literacy and Critical Thinking - Spanish - Foreign Language - 12th Grade by Slidesgo">
  <a:themeElements>
    <a:clrScheme name="Simple Light">
      <a:dk1>
        <a:srgbClr val="382F28"/>
      </a:dk1>
      <a:lt1>
        <a:srgbClr val="EEE4D5"/>
      </a:lt1>
      <a:dk2>
        <a:srgbClr val="D3BFA7"/>
      </a:dk2>
      <a:lt2>
        <a:srgbClr val="BDA383"/>
      </a:lt2>
      <a:accent1>
        <a:srgbClr val="F6F2ED"/>
      </a:accent1>
      <a:accent2>
        <a:srgbClr val="FFFFFF"/>
      </a:accent2>
      <a:accent3>
        <a:srgbClr val="FFFFFF"/>
      </a:accent3>
      <a:accent4>
        <a:srgbClr val="FFFFFF"/>
      </a:accent4>
      <a:accent5>
        <a:srgbClr val="FFFFFF"/>
      </a:accent5>
      <a:accent6>
        <a:srgbClr val="FFFFFF"/>
      </a:accent6>
      <a:hlink>
        <a:srgbClr val="382F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