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roxima Nova"/>
      <p:regular r:id="rId14"/>
      <p:bold r:id="rId15"/>
      <p:italic r:id="rId16"/>
      <p:boldItalic r:id="rId17"/>
    </p:embeddedFont>
    <p:embeddedFont>
      <p:font typeface="Lato"/>
      <p:regular r:id="rId18"/>
      <p:bold r:id="rId19"/>
      <p:italic r:id="rId20"/>
      <p:boldItalic r:id="rId21"/>
    </p:embeddedFont>
    <p:embeddedFont>
      <p:font typeface="Alexandria SemiBold"/>
      <p:regular r:id="rId22"/>
      <p:bold r:id="rId23"/>
    </p:embeddedFont>
    <p:embeddedFont>
      <p:font typeface="Proxima Nova Semibold"/>
      <p:regular r:id="rId24"/>
      <p:bold r:id="rId25"/>
      <p:boldItalic r:id="rId26"/>
    </p:embeddedFont>
    <p:embeddedFont>
      <p:font typeface="Albert Sans SemiBold"/>
      <p:regular r:id="rId27"/>
      <p:bold r:id="rId28"/>
      <p:italic r:id="rId29"/>
      <p:boldItalic r:id="rId30"/>
    </p:embeddedFont>
    <p:embeddedFont>
      <p:font typeface="Alexandria"/>
      <p:regular r:id="rId31"/>
      <p:bold r:id="rId32"/>
    </p:embeddedFont>
    <p:embeddedFont>
      <p:font typeface="Albert Sans"/>
      <p:regular r:id="rId33"/>
      <p:bold r:id="rId34"/>
      <p:italic r:id="rId35"/>
      <p:boldItalic r:id="rId36"/>
    </p:embeddedFont>
    <p:embeddedFont>
      <p:font typeface="DM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5A52FE-B160-4E0D-BA44-99FFB160C067}">
  <a:tblStyle styleId="{075A52FE-B160-4E0D-BA44-99FFB160C06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DMSans-boldItalic.fntdata"/><Relationship Id="rId20" Type="http://schemas.openxmlformats.org/officeDocument/2006/relationships/font" Target="fonts/Lato-italic.fntdata"/><Relationship Id="rId22" Type="http://schemas.openxmlformats.org/officeDocument/2006/relationships/font" Target="fonts/AlexandriaSemiBold-regular.fntdata"/><Relationship Id="rId21" Type="http://schemas.openxmlformats.org/officeDocument/2006/relationships/font" Target="fonts/Lato-boldItalic.fntdata"/><Relationship Id="rId24" Type="http://schemas.openxmlformats.org/officeDocument/2006/relationships/font" Target="fonts/ProximaNovaSemibold-regular.fntdata"/><Relationship Id="rId23" Type="http://schemas.openxmlformats.org/officeDocument/2006/relationships/font" Target="fonts/AlexandriaSemiBold-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roximaNovaSemibold-boldItalic.fntdata"/><Relationship Id="rId25" Type="http://schemas.openxmlformats.org/officeDocument/2006/relationships/font" Target="fonts/ProximaNovaSemibold-bold.fntdata"/><Relationship Id="rId28" Type="http://schemas.openxmlformats.org/officeDocument/2006/relationships/font" Target="fonts/AlbertSansSemiBold-bold.fntdata"/><Relationship Id="rId27" Type="http://schemas.openxmlformats.org/officeDocument/2006/relationships/font" Target="fonts/AlbertSans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lbertSansSem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lexandria-regular.fntdata"/><Relationship Id="rId30" Type="http://schemas.openxmlformats.org/officeDocument/2006/relationships/font" Target="fonts/AlbertSansSemiBold-boldItalic.fntdata"/><Relationship Id="rId11" Type="http://schemas.openxmlformats.org/officeDocument/2006/relationships/slide" Target="slides/slide5.xml"/><Relationship Id="rId33" Type="http://schemas.openxmlformats.org/officeDocument/2006/relationships/font" Target="fonts/AlbertSans-regular.fntdata"/><Relationship Id="rId10" Type="http://schemas.openxmlformats.org/officeDocument/2006/relationships/slide" Target="slides/slide4.xml"/><Relationship Id="rId32" Type="http://schemas.openxmlformats.org/officeDocument/2006/relationships/font" Target="fonts/Alexandria-bold.fntdata"/><Relationship Id="rId13" Type="http://schemas.openxmlformats.org/officeDocument/2006/relationships/slide" Target="slides/slide7.xml"/><Relationship Id="rId35" Type="http://schemas.openxmlformats.org/officeDocument/2006/relationships/font" Target="fonts/AlbertSans-italic.fntdata"/><Relationship Id="rId12" Type="http://schemas.openxmlformats.org/officeDocument/2006/relationships/slide" Target="slides/slide6.xml"/><Relationship Id="rId34" Type="http://schemas.openxmlformats.org/officeDocument/2006/relationships/font" Target="fonts/AlbertSans-bold.fntdata"/><Relationship Id="rId15" Type="http://schemas.openxmlformats.org/officeDocument/2006/relationships/font" Target="fonts/ProximaNova-bold.fntdata"/><Relationship Id="rId37" Type="http://schemas.openxmlformats.org/officeDocument/2006/relationships/font" Target="fonts/DMSans-regular.fntdata"/><Relationship Id="rId14" Type="http://schemas.openxmlformats.org/officeDocument/2006/relationships/font" Target="fonts/ProximaNova-regular.fntdata"/><Relationship Id="rId36" Type="http://schemas.openxmlformats.org/officeDocument/2006/relationships/font" Target="fonts/AlbertSans-boldItalic.fntdata"/><Relationship Id="rId17" Type="http://schemas.openxmlformats.org/officeDocument/2006/relationships/font" Target="fonts/ProximaNova-boldItalic.fntdata"/><Relationship Id="rId39" Type="http://schemas.openxmlformats.org/officeDocument/2006/relationships/font" Target="fonts/DMSans-italic.fntdata"/><Relationship Id="rId16" Type="http://schemas.openxmlformats.org/officeDocument/2006/relationships/font" Target="fonts/ProximaNova-italic.fntdata"/><Relationship Id="rId38" Type="http://schemas.openxmlformats.org/officeDocument/2006/relationships/font" Target="fonts/DMSans-bold.fntdata"/><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5" name="Shape 2095"/>
        <p:cNvGrpSpPr/>
        <p:nvPr/>
      </p:nvGrpSpPr>
      <p:grpSpPr>
        <a:xfrm>
          <a:off x="0" y="0"/>
          <a:ext cx="0" cy="0"/>
          <a:chOff x="0" y="0"/>
          <a:chExt cx="0" cy="0"/>
        </a:xfrm>
      </p:grpSpPr>
      <p:sp>
        <p:nvSpPr>
          <p:cNvPr id="2096" name="Google Shape;209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7" name="Google Shape;209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Provide about 5 minutes for students to search for information and jot down thoughts in their journals.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9" name="Shape 2169"/>
        <p:cNvGrpSpPr/>
        <p:nvPr/>
      </p:nvGrpSpPr>
      <p:grpSpPr>
        <a:xfrm>
          <a:off x="0" y="0"/>
          <a:ext cx="0" cy="0"/>
          <a:chOff x="0" y="0"/>
          <a:chExt cx="0" cy="0"/>
        </a:xfrm>
      </p:grpSpPr>
      <p:sp>
        <p:nvSpPr>
          <p:cNvPr id="2170" name="Google Shape;2170;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1" name="Google Shape;2171;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think-pair-share or work with a small group to discuss their responses. After about 3 minutes, consider moving to full class to hear some prevalent thoughts.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5" name="Shape 2225"/>
        <p:cNvGrpSpPr/>
        <p:nvPr/>
      </p:nvGrpSpPr>
      <p:grpSpPr>
        <a:xfrm>
          <a:off x="0" y="0"/>
          <a:ext cx="0" cy="0"/>
          <a:chOff x="0" y="0"/>
          <a:chExt cx="0" cy="0"/>
        </a:xfrm>
      </p:grpSpPr>
      <p:sp>
        <p:nvSpPr>
          <p:cNvPr id="2226" name="Google Shape;2226;g54dda1946d_6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7" name="Google Shape;2227;g54dda1946d_6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4" name="Shape 2234"/>
        <p:cNvGrpSpPr/>
        <p:nvPr/>
      </p:nvGrpSpPr>
      <p:grpSpPr>
        <a:xfrm>
          <a:off x="0" y="0"/>
          <a:ext cx="0" cy="0"/>
          <a:chOff x="0" y="0"/>
          <a:chExt cx="0" cy="0"/>
        </a:xfrm>
      </p:grpSpPr>
      <p:sp>
        <p:nvSpPr>
          <p:cNvPr id="2235" name="Google Shape;2235;g2ab1bd0a5c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6" name="Google Shape;2236;g2ab1bd0a5c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students and assign each group an article. Students will work together to read the article, explore </a:t>
            </a:r>
            <a:r>
              <a:rPr lang="en"/>
              <a:t>multimedia</a:t>
            </a:r>
            <a:r>
              <a:rPr lang="en"/>
              <a:t> and linked resources, and complete the article analysis handout. Remind them that all all article analysis handouts will be due at the end of the unit.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0" name="Shape 2240"/>
        <p:cNvGrpSpPr/>
        <p:nvPr/>
      </p:nvGrpSpPr>
      <p:grpSpPr>
        <a:xfrm>
          <a:off x="0" y="0"/>
          <a:ext cx="0" cy="0"/>
          <a:chOff x="0" y="0"/>
          <a:chExt cx="0" cy="0"/>
        </a:xfrm>
      </p:grpSpPr>
      <p:sp>
        <p:nvSpPr>
          <p:cNvPr id="2241" name="Google Shape;2241;g2ab1bd0a5c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2" name="Google Shape;2242;g2ab1bd0a5c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think-pair-share or work with a small group to discuss their responses. After about 3 minutes, consider moving to full class to hear some prevalent thoughts.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6" name="Shape 2296"/>
        <p:cNvGrpSpPr/>
        <p:nvPr/>
      </p:nvGrpSpPr>
      <p:grpSpPr>
        <a:xfrm>
          <a:off x="0" y="0"/>
          <a:ext cx="0" cy="0"/>
          <a:chOff x="0" y="0"/>
          <a:chExt cx="0" cy="0"/>
        </a:xfrm>
      </p:grpSpPr>
      <p:sp>
        <p:nvSpPr>
          <p:cNvPr id="2297" name="Google Shape;2297;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8" name="Google Shape;2298;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4" name="Shape 2384"/>
        <p:cNvGrpSpPr/>
        <p:nvPr/>
      </p:nvGrpSpPr>
      <p:grpSpPr>
        <a:xfrm>
          <a:off x="0" y="0"/>
          <a:ext cx="0" cy="0"/>
          <a:chOff x="0" y="0"/>
          <a:chExt cx="0" cy="0"/>
        </a:xfrm>
      </p:grpSpPr>
      <p:sp>
        <p:nvSpPr>
          <p:cNvPr id="2385" name="Google Shape;2385;g296a4dc8adf_0_24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6" name="Google Shape;2386;g296a4dc8adf_0_24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7" y="67632"/>
            <a:ext cx="9438488" cy="5879854"/>
            <a:chOff x="7" y="67632"/>
            <a:chExt cx="9438488" cy="5879854"/>
          </a:xfrm>
        </p:grpSpPr>
        <p:sp>
          <p:nvSpPr>
            <p:cNvPr id="10" name="Google Shape;10;p2"/>
            <p:cNvSpPr/>
            <p:nvPr/>
          </p:nvSpPr>
          <p:spPr>
            <a:xfrm>
              <a:off x="7" y="19262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 name="Google Shape;11;p2"/>
            <p:cNvGrpSpPr/>
            <p:nvPr/>
          </p:nvGrpSpPr>
          <p:grpSpPr>
            <a:xfrm rot="-938826">
              <a:off x="204098" y="705286"/>
              <a:ext cx="3294659" cy="1315719"/>
              <a:chOff x="935800" y="1821025"/>
              <a:chExt cx="3294800" cy="1315775"/>
            </a:xfrm>
          </p:grpSpPr>
          <p:sp>
            <p:nvSpPr>
              <p:cNvPr id="12" name="Google Shape;12;p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 name="Google Shape;13;p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 name="Google Shape;14;p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 name="Google Shape;15;p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 name="Google Shape;16;p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 name="Google Shape;17;p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 name="Google Shape;18;p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 name="Google Shape;19;p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 name="Google Shape;20;p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 name="Google Shape;21;p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 name="Google Shape;22;p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 name="Google Shape;23;p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 name="Google Shape;24;p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 name="Google Shape;25;p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 name="Google Shape;26;p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 name="Google Shape;27;p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 name="Google Shape;28;p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 name="Google Shape;29;p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 name="Google Shape;30;p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 name="Google Shape;31;p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 name="Google Shape;32;p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 name="Google Shape;33;p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 name="Google Shape;34;p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 name="Google Shape;35;p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 name="Google Shape;36;p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 name="Google Shape;37;p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 name="Google Shape;38;p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 name="Google Shape;39;p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 name="Google Shape;40;p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 name="Google Shape;41;p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 name="Google Shape;42;p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 name="Google Shape;43;p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 name="Google Shape;44;p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 name="Google Shape;45;p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 name="Google Shape;46;p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 name="Google Shape;47;p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 name="Google Shape;48;p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 name="Google Shape;49;p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 name="Google Shape;50;p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 name="Google Shape;51;p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 name="Google Shape;52;p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 name="Google Shape;53;p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 name="Google Shape;54;p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 name="Google Shape;55;p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 name="Google Shape;56;p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 name="Google Shape;57;p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 name="Google Shape;58;p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 name="Google Shape;59;p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 name="Google Shape;60;p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61" name="Google Shape;61;p2"/>
            <p:cNvSpPr/>
            <p:nvPr/>
          </p:nvSpPr>
          <p:spPr>
            <a:xfrm rot="8807761">
              <a:off x="1548903" y="32300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62" name="Google Shape;62;p2"/>
            <p:cNvGrpSpPr/>
            <p:nvPr/>
          </p:nvGrpSpPr>
          <p:grpSpPr>
            <a:xfrm rot="727838">
              <a:off x="2570476" y="3893987"/>
              <a:ext cx="2499229" cy="998065"/>
              <a:chOff x="935800" y="1821025"/>
              <a:chExt cx="3294800" cy="1315775"/>
            </a:xfrm>
          </p:grpSpPr>
          <p:sp>
            <p:nvSpPr>
              <p:cNvPr id="63" name="Google Shape;63;p2"/>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 name="Google Shape;64;p2"/>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 name="Google Shape;65;p2"/>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 name="Google Shape;66;p2"/>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 name="Google Shape;67;p2"/>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 name="Google Shape;68;p2"/>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 name="Google Shape;69;p2"/>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 name="Google Shape;70;p2"/>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 name="Google Shape;71;p2"/>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 name="Google Shape;72;p2"/>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 name="Google Shape;73;p2"/>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 name="Google Shape;74;p2"/>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 name="Google Shape;75;p2"/>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 name="Google Shape;76;p2"/>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 name="Google Shape;77;p2"/>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8" name="Google Shape;78;p2"/>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 name="Google Shape;79;p2"/>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 name="Google Shape;80;p2"/>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 name="Google Shape;81;p2"/>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 name="Google Shape;82;p2"/>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 name="Google Shape;83;p2"/>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 name="Google Shape;84;p2"/>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 name="Google Shape;85;p2"/>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 name="Google Shape;86;p2"/>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 name="Google Shape;87;p2"/>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 name="Google Shape;88;p2"/>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 name="Google Shape;89;p2"/>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 name="Google Shape;90;p2"/>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 name="Google Shape;91;p2"/>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 name="Google Shape;92;p2"/>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 name="Google Shape;93;p2"/>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 name="Google Shape;94;p2"/>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 name="Google Shape;95;p2"/>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 name="Google Shape;96;p2"/>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 name="Google Shape;97;p2"/>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 name="Google Shape;98;p2"/>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 name="Google Shape;99;p2"/>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 name="Google Shape;100;p2"/>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 name="Google Shape;101;p2"/>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 name="Google Shape;102;p2"/>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 name="Google Shape;103;p2"/>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 name="Google Shape;104;p2"/>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 name="Google Shape;105;p2"/>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 name="Google Shape;106;p2"/>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 name="Google Shape;107;p2"/>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 name="Google Shape;108;p2"/>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 name="Google Shape;109;p2"/>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 name="Google Shape;110;p2"/>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 name="Google Shape;111;p2"/>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12" name="Google Shape;112;p2"/>
            <p:cNvSpPr/>
            <p:nvPr/>
          </p:nvSpPr>
          <p:spPr>
            <a:xfrm rot="-2126576">
              <a:off x="5443697" y="32300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 name="Google Shape;113;p2"/>
            <p:cNvSpPr/>
            <p:nvPr/>
          </p:nvSpPr>
          <p:spPr>
            <a:xfrm flipH="1">
              <a:off x="6524705" y="77435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4" name="Google Shape;114;p2"/>
            <p:cNvGrpSpPr/>
            <p:nvPr/>
          </p:nvGrpSpPr>
          <p:grpSpPr>
            <a:xfrm rot="-59540">
              <a:off x="515034" y="138050"/>
              <a:ext cx="8173208" cy="4526388"/>
              <a:chOff x="457200" y="120188"/>
              <a:chExt cx="8229589" cy="4613329"/>
            </a:xfrm>
          </p:grpSpPr>
          <p:sp>
            <p:nvSpPr>
              <p:cNvPr id="115" name="Google Shape;115;p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 name="Google Shape;116;p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17" name="Google Shape;117;p2"/>
          <p:cNvSpPr txBox="1"/>
          <p:nvPr>
            <p:ph type="ctrTitle"/>
          </p:nvPr>
        </p:nvSpPr>
        <p:spPr>
          <a:xfrm>
            <a:off x="995975" y="1014175"/>
            <a:ext cx="5850000" cy="20949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Font typeface="Alexandria"/>
              <a:buNone/>
              <a:defRPr b="0" sz="7000">
                <a:latin typeface="Alexandria SemiBold"/>
                <a:ea typeface="Alexandria SemiBold"/>
                <a:cs typeface="Alexandria SemiBold"/>
                <a:sym typeface="Alexandria SemiBold"/>
              </a:defRPr>
            </a:lvl1pPr>
            <a:lvl2pPr lvl="1"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2pPr>
            <a:lvl3pPr lvl="2"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3pPr>
            <a:lvl4pPr lvl="3"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4pPr>
            <a:lvl5pPr lvl="4"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5pPr>
            <a:lvl6pPr lvl="5"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6pPr>
            <a:lvl7pPr lvl="6"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7pPr>
            <a:lvl8pPr lvl="7"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8pPr>
            <a:lvl9pPr lvl="8" algn="ctr">
              <a:spcBef>
                <a:spcPts val="0"/>
              </a:spcBef>
              <a:spcAft>
                <a:spcPts val="0"/>
              </a:spcAft>
              <a:buClr>
                <a:srgbClr val="191919"/>
              </a:buClr>
              <a:buSzPts val="5200"/>
              <a:buFont typeface="Alexandria"/>
              <a:buNone/>
              <a:defRPr sz="5200">
                <a:solidFill>
                  <a:srgbClr val="191919"/>
                </a:solidFill>
                <a:latin typeface="Alexandria"/>
                <a:ea typeface="Alexandria"/>
                <a:cs typeface="Alexandria"/>
                <a:sym typeface="Alexandria"/>
              </a:defRPr>
            </a:lvl9pPr>
          </a:lstStyle>
          <a:p/>
        </p:txBody>
      </p:sp>
      <p:sp>
        <p:nvSpPr>
          <p:cNvPr id="118" name="Google Shape;118;p2"/>
          <p:cNvSpPr txBox="1"/>
          <p:nvPr>
            <p:ph idx="1" type="subTitle"/>
          </p:nvPr>
        </p:nvSpPr>
        <p:spPr>
          <a:xfrm>
            <a:off x="1072175" y="3331272"/>
            <a:ext cx="4528800" cy="475800"/>
          </a:xfrm>
          <a:prstGeom prst="rect">
            <a:avLst/>
          </a:prstGeom>
        </p:spPr>
        <p:txBody>
          <a:bodyPr anchorCtr="0" anchor="t" bIns="91425" lIns="91425" spcFirstLastPara="1" rIns="91425" wrap="square" tIns="91425">
            <a:noAutofit/>
          </a:bodyPr>
          <a:lstStyle>
            <a:lvl1pPr lvl="0">
              <a:spcBef>
                <a:spcPts val="0"/>
              </a:spcBef>
              <a:spcAft>
                <a:spcPts val="0"/>
              </a:spcAft>
              <a:buSzPts val="1400"/>
              <a:buFont typeface="Albert Sans"/>
              <a:buNone/>
              <a:defRPr sz="1500">
                <a:solidFill>
                  <a:schemeClr val="dk1"/>
                </a:solidFill>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8" name="Shape 588"/>
        <p:cNvGrpSpPr/>
        <p:nvPr/>
      </p:nvGrpSpPr>
      <p:grpSpPr>
        <a:xfrm>
          <a:off x="0" y="0"/>
          <a:ext cx="0" cy="0"/>
          <a:chOff x="0" y="0"/>
          <a:chExt cx="0" cy="0"/>
        </a:xfrm>
      </p:grpSpPr>
      <p:grpSp>
        <p:nvGrpSpPr>
          <p:cNvPr id="589" name="Google Shape;589;p11"/>
          <p:cNvGrpSpPr/>
          <p:nvPr/>
        </p:nvGrpSpPr>
        <p:grpSpPr>
          <a:xfrm>
            <a:off x="-245067" y="-71784"/>
            <a:ext cx="9613252" cy="5931489"/>
            <a:chOff x="-245067" y="-71784"/>
            <a:chExt cx="9613252" cy="5931489"/>
          </a:xfrm>
        </p:grpSpPr>
        <p:grpSp>
          <p:nvGrpSpPr>
            <p:cNvPr id="590" name="Google Shape;590;p11"/>
            <p:cNvGrpSpPr/>
            <p:nvPr/>
          </p:nvGrpSpPr>
          <p:grpSpPr>
            <a:xfrm>
              <a:off x="-245067" y="-71784"/>
              <a:ext cx="9613252" cy="5931489"/>
              <a:chOff x="-245067" y="-71784"/>
              <a:chExt cx="9613252" cy="5931489"/>
            </a:xfrm>
          </p:grpSpPr>
          <p:grpSp>
            <p:nvGrpSpPr>
              <p:cNvPr id="591" name="Google Shape;591;p11"/>
              <p:cNvGrpSpPr/>
              <p:nvPr/>
            </p:nvGrpSpPr>
            <p:grpSpPr>
              <a:xfrm rot="-718595">
                <a:off x="1005302" y="3830502"/>
                <a:ext cx="2499142" cy="998030"/>
                <a:chOff x="935800" y="1821025"/>
                <a:chExt cx="3294800" cy="1315775"/>
              </a:xfrm>
            </p:grpSpPr>
            <p:sp>
              <p:nvSpPr>
                <p:cNvPr id="592" name="Google Shape;592;p1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3" name="Google Shape;593;p1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4" name="Google Shape;594;p1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5" name="Google Shape;595;p1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6" name="Google Shape;596;p1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7" name="Google Shape;597;p1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8" name="Google Shape;598;p1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99" name="Google Shape;599;p1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0" name="Google Shape;600;p1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1" name="Google Shape;601;p1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2" name="Google Shape;602;p1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3" name="Google Shape;603;p1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4" name="Google Shape;604;p1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5" name="Google Shape;605;p1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6" name="Google Shape;606;p1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7" name="Google Shape;607;p1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8" name="Google Shape;608;p1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09" name="Google Shape;609;p1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0" name="Google Shape;610;p1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1" name="Google Shape;611;p1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2" name="Google Shape;612;p1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3" name="Google Shape;613;p1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4" name="Google Shape;614;p1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5" name="Google Shape;615;p1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6" name="Google Shape;616;p1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7" name="Google Shape;617;p1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8" name="Google Shape;618;p1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19" name="Google Shape;619;p1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0" name="Google Shape;620;p1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1" name="Google Shape;621;p1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2" name="Google Shape;622;p1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3" name="Google Shape;623;p1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4" name="Google Shape;624;p1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5" name="Google Shape;625;p1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6" name="Google Shape;626;p1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7" name="Google Shape;627;p1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8" name="Google Shape;628;p1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29" name="Google Shape;629;p1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0" name="Google Shape;630;p1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1" name="Google Shape;631;p1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2" name="Google Shape;632;p1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3" name="Google Shape;633;p1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4" name="Google Shape;634;p1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5" name="Google Shape;635;p1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6" name="Google Shape;636;p1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7" name="Google Shape;637;p1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8" name="Google Shape;638;p1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39" name="Google Shape;639;p1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0" name="Google Shape;640;p1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641" name="Google Shape;641;p11"/>
              <p:cNvSpPr/>
              <p:nvPr/>
            </p:nvSpPr>
            <p:spPr>
              <a:xfrm rot="-1800005">
                <a:off x="6133603" y="5184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2" name="Google Shape;642;p11"/>
              <p:cNvSpPr/>
              <p:nvPr/>
            </p:nvSpPr>
            <p:spPr>
              <a:xfrm rot="-1800005">
                <a:off x="75703" y="1369320"/>
                <a:ext cx="2913812"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3" name="Google Shape;643;p11"/>
              <p:cNvSpPr/>
              <p:nvPr/>
            </p:nvSpPr>
            <p:spPr>
              <a:xfrm rot="8807761">
                <a:off x="5371603" y="31665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644" name="Google Shape;644;p11"/>
              <p:cNvGrpSpPr/>
              <p:nvPr/>
            </p:nvGrpSpPr>
            <p:grpSpPr>
              <a:xfrm rot="727838">
                <a:off x="6393176" y="3830487"/>
                <a:ext cx="2499229" cy="998065"/>
                <a:chOff x="935800" y="1821025"/>
                <a:chExt cx="3294800" cy="1315775"/>
              </a:xfrm>
            </p:grpSpPr>
            <p:sp>
              <p:nvSpPr>
                <p:cNvPr id="645" name="Google Shape;645;p1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6" name="Google Shape;646;p1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7" name="Google Shape;647;p1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8" name="Google Shape;648;p1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49" name="Google Shape;649;p1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0" name="Google Shape;650;p1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1" name="Google Shape;651;p1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2" name="Google Shape;652;p1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3" name="Google Shape;653;p1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4" name="Google Shape;654;p1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5" name="Google Shape;655;p1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6" name="Google Shape;656;p1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7" name="Google Shape;657;p1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8" name="Google Shape;658;p1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59" name="Google Shape;659;p1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0" name="Google Shape;660;p1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1" name="Google Shape;661;p1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2" name="Google Shape;662;p1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3" name="Google Shape;663;p1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4" name="Google Shape;664;p1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5" name="Google Shape;665;p1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6" name="Google Shape;666;p1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7" name="Google Shape;667;p1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8" name="Google Shape;668;p1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69" name="Google Shape;669;p1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0" name="Google Shape;670;p1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1" name="Google Shape;671;p1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2" name="Google Shape;672;p1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3" name="Google Shape;673;p1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4" name="Google Shape;674;p1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5" name="Google Shape;675;p1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6" name="Google Shape;676;p1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7" name="Google Shape;677;p1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8" name="Google Shape;678;p1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79" name="Google Shape;679;p1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0" name="Google Shape;680;p1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1" name="Google Shape;681;p1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2" name="Google Shape;682;p1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3" name="Google Shape;683;p1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4" name="Google Shape;684;p1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5" name="Google Shape;685;p1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6" name="Google Shape;686;p1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7" name="Google Shape;687;p1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8" name="Google Shape;688;p1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89" name="Google Shape;689;p1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0" name="Google Shape;690;p1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1" name="Google Shape;691;p1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2" name="Google Shape;692;p1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3" name="Google Shape;693;p1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694" name="Google Shape;694;p11"/>
            <p:cNvGrpSpPr/>
            <p:nvPr/>
          </p:nvGrpSpPr>
          <p:grpSpPr>
            <a:xfrm rot="-59540">
              <a:off x="515034" y="138050"/>
              <a:ext cx="8173208" cy="4526388"/>
              <a:chOff x="457200" y="120188"/>
              <a:chExt cx="8229589" cy="4613329"/>
            </a:xfrm>
          </p:grpSpPr>
          <p:sp>
            <p:nvSpPr>
              <p:cNvPr id="695" name="Google Shape;695;p1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696" name="Google Shape;696;p1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697" name="Google Shape;697;p11"/>
          <p:cNvSpPr txBox="1"/>
          <p:nvPr>
            <p:ph hasCustomPrompt="1" type="title"/>
          </p:nvPr>
        </p:nvSpPr>
        <p:spPr>
          <a:xfrm>
            <a:off x="1778700" y="1612900"/>
            <a:ext cx="5586600" cy="1161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98" name="Google Shape;698;p11"/>
          <p:cNvSpPr txBox="1"/>
          <p:nvPr>
            <p:ph idx="1" type="subTitle"/>
          </p:nvPr>
        </p:nvSpPr>
        <p:spPr>
          <a:xfrm>
            <a:off x="1778700" y="2971600"/>
            <a:ext cx="5586600" cy="49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2"/>
        </a:solidFill>
      </p:bgPr>
    </p:bg>
    <p:spTree>
      <p:nvGrpSpPr>
        <p:cNvPr id="699" name="Shape 6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700" name="Shape 700"/>
        <p:cNvGrpSpPr/>
        <p:nvPr/>
      </p:nvGrpSpPr>
      <p:grpSpPr>
        <a:xfrm>
          <a:off x="0" y="0"/>
          <a:ext cx="0" cy="0"/>
          <a:chOff x="0" y="0"/>
          <a:chExt cx="0" cy="0"/>
        </a:xfrm>
      </p:grpSpPr>
      <p:grpSp>
        <p:nvGrpSpPr>
          <p:cNvPr id="701" name="Google Shape;701;p13"/>
          <p:cNvGrpSpPr/>
          <p:nvPr/>
        </p:nvGrpSpPr>
        <p:grpSpPr>
          <a:xfrm>
            <a:off x="-1673590" y="0"/>
            <a:ext cx="10783752" cy="5366600"/>
            <a:chOff x="-1673590" y="0"/>
            <a:chExt cx="10783752" cy="5366600"/>
          </a:xfrm>
        </p:grpSpPr>
        <p:grpSp>
          <p:nvGrpSpPr>
            <p:cNvPr id="702" name="Google Shape;702;p13"/>
            <p:cNvGrpSpPr/>
            <p:nvPr/>
          </p:nvGrpSpPr>
          <p:grpSpPr>
            <a:xfrm rot="784965">
              <a:off x="-1439576" y="2472918"/>
              <a:ext cx="3771378" cy="2499298"/>
              <a:chOff x="4935600" y="1731225"/>
              <a:chExt cx="3739300" cy="2477745"/>
            </a:xfrm>
          </p:grpSpPr>
          <p:sp>
            <p:nvSpPr>
              <p:cNvPr id="703" name="Google Shape;703;p13"/>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4" name="Google Shape;704;p13"/>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5" name="Google Shape;705;p13"/>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6" name="Google Shape;706;p13"/>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7" name="Google Shape;707;p13"/>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8" name="Google Shape;708;p13"/>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09" name="Google Shape;709;p13"/>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0" name="Google Shape;710;p13"/>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1" name="Google Shape;711;p13"/>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2" name="Google Shape;712;p13"/>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3" name="Google Shape;713;p13"/>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4" name="Google Shape;714;p13"/>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5" name="Google Shape;715;p13"/>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716" name="Google Shape;716;p13"/>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717" name="Google Shape;717;p13"/>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8" name="Google Shape;718;p13"/>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19" name="Google Shape;719;p13"/>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0" name="Google Shape;720;p13"/>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1" name="Google Shape;721;p13"/>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2" name="Google Shape;722;p13"/>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3" name="Google Shape;723;p13"/>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4" name="Google Shape;724;p13"/>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5" name="Google Shape;725;p13"/>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6" name="Google Shape;726;p13"/>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7" name="Google Shape;727;p13"/>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8" name="Google Shape;728;p13"/>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29" name="Google Shape;729;p13"/>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0" name="Google Shape;730;p13"/>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1" name="Google Shape;731;p13"/>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2" name="Google Shape;732;p13"/>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3" name="Google Shape;733;p13"/>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4" name="Google Shape;734;p13"/>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5" name="Google Shape;735;p13"/>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6" name="Google Shape;736;p13"/>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7" name="Google Shape;737;p13"/>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8" name="Google Shape;738;p13"/>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39" name="Google Shape;739;p13"/>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0" name="Google Shape;740;p13"/>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1" name="Google Shape;741;p13"/>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2" name="Google Shape;742;p13"/>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3" name="Google Shape;743;p13"/>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4" name="Google Shape;744;p13"/>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5" name="Google Shape;745;p13"/>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6" name="Google Shape;746;p13"/>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7" name="Google Shape;747;p13"/>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8" name="Google Shape;748;p13"/>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49" name="Google Shape;749;p13"/>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0" name="Google Shape;750;p13"/>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1" name="Google Shape;751;p13"/>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2" name="Google Shape;752;p13"/>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3" name="Google Shape;753;p13"/>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4" name="Google Shape;754;p13"/>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5" name="Google Shape;755;p13"/>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6" name="Google Shape;756;p13"/>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7" name="Google Shape;757;p13"/>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8" name="Google Shape;758;p13"/>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59" name="Google Shape;759;p13"/>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0" name="Google Shape;760;p13"/>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1" name="Google Shape;761;p13"/>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2" name="Google Shape;762;p13"/>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3" name="Google Shape;763;p13"/>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4" name="Google Shape;764;p13"/>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5" name="Google Shape;765;p13"/>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6" name="Google Shape;766;p13"/>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7" name="Google Shape;767;p13"/>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8" name="Google Shape;768;p13"/>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69" name="Google Shape;769;p13"/>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770" name="Google Shape;770;p13"/>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771" name="Google Shape;771;p13"/>
            <p:cNvGrpSpPr/>
            <p:nvPr/>
          </p:nvGrpSpPr>
          <p:grpSpPr>
            <a:xfrm flipH="1" rot="59625">
              <a:off x="230235" y="74913"/>
              <a:ext cx="8683523" cy="4905667"/>
              <a:chOff x="457200" y="120188"/>
              <a:chExt cx="8229589" cy="4613329"/>
            </a:xfrm>
          </p:grpSpPr>
          <p:sp>
            <p:nvSpPr>
              <p:cNvPr id="772" name="Google Shape;772;p1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73" name="Google Shape;773;p1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774" name="Google Shape;774;p13"/>
          <p:cNvSpPr txBox="1"/>
          <p:nvPr>
            <p:ph type="title"/>
          </p:nvPr>
        </p:nvSpPr>
        <p:spPr>
          <a:xfrm>
            <a:off x="720000" y="532775"/>
            <a:ext cx="7704000" cy="6861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75" name="Google Shape;775;p13"/>
          <p:cNvSpPr txBox="1"/>
          <p:nvPr>
            <p:ph idx="1" type="subTitle"/>
          </p:nvPr>
        </p:nvSpPr>
        <p:spPr>
          <a:xfrm>
            <a:off x="720000" y="228538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6" name="Google Shape;776;p13"/>
          <p:cNvSpPr txBox="1"/>
          <p:nvPr>
            <p:ph idx="2" type="subTitle"/>
          </p:nvPr>
        </p:nvSpPr>
        <p:spPr>
          <a:xfrm>
            <a:off x="3308250" y="2285383"/>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7" name="Google Shape;777;p13"/>
          <p:cNvSpPr txBox="1"/>
          <p:nvPr>
            <p:ph idx="3" type="subTitle"/>
          </p:nvPr>
        </p:nvSpPr>
        <p:spPr>
          <a:xfrm>
            <a:off x="720000" y="3866175"/>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8" name="Google Shape;778;p13"/>
          <p:cNvSpPr txBox="1"/>
          <p:nvPr>
            <p:ph idx="4" type="subTitle"/>
          </p:nvPr>
        </p:nvSpPr>
        <p:spPr>
          <a:xfrm>
            <a:off x="3308250" y="3866174"/>
            <a:ext cx="2483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9" name="Google Shape;779;p13"/>
          <p:cNvSpPr txBox="1"/>
          <p:nvPr>
            <p:ph idx="5" type="subTitle"/>
          </p:nvPr>
        </p:nvSpPr>
        <p:spPr>
          <a:xfrm>
            <a:off x="5896500" y="2285384"/>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0" name="Google Shape;780;p13"/>
          <p:cNvSpPr txBox="1"/>
          <p:nvPr>
            <p:ph idx="6" type="subTitle"/>
          </p:nvPr>
        </p:nvSpPr>
        <p:spPr>
          <a:xfrm>
            <a:off x="5896500" y="3866175"/>
            <a:ext cx="252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1" name="Google Shape;781;p13"/>
          <p:cNvSpPr txBox="1"/>
          <p:nvPr>
            <p:ph hasCustomPrompt="1" idx="7" type="title"/>
          </p:nvPr>
        </p:nvSpPr>
        <p:spPr>
          <a:xfrm>
            <a:off x="720000"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2" name="Google Shape;782;p13"/>
          <p:cNvSpPr txBox="1"/>
          <p:nvPr>
            <p:ph hasCustomPrompt="1" idx="8" type="title"/>
          </p:nvPr>
        </p:nvSpPr>
        <p:spPr>
          <a:xfrm>
            <a:off x="720000"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3" name="Google Shape;783;p13"/>
          <p:cNvSpPr txBox="1"/>
          <p:nvPr>
            <p:ph hasCustomPrompt="1" idx="9" type="title"/>
          </p:nvPr>
        </p:nvSpPr>
        <p:spPr>
          <a:xfrm>
            <a:off x="3308246"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4" name="Google Shape;784;p13"/>
          <p:cNvSpPr txBox="1"/>
          <p:nvPr>
            <p:ph hasCustomPrompt="1" idx="13" type="title"/>
          </p:nvPr>
        </p:nvSpPr>
        <p:spPr>
          <a:xfrm>
            <a:off x="3308246"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5" name="Google Shape;785;p13"/>
          <p:cNvSpPr txBox="1"/>
          <p:nvPr>
            <p:ph hasCustomPrompt="1" idx="14" type="title"/>
          </p:nvPr>
        </p:nvSpPr>
        <p:spPr>
          <a:xfrm>
            <a:off x="5896499" y="1484420"/>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6" name="Google Shape;786;p13"/>
          <p:cNvSpPr txBox="1"/>
          <p:nvPr>
            <p:ph hasCustomPrompt="1" idx="15" type="title"/>
          </p:nvPr>
        </p:nvSpPr>
        <p:spPr>
          <a:xfrm>
            <a:off x="5896499" y="3064616"/>
            <a:ext cx="7347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0"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7" name="Google Shape;787;p13"/>
          <p:cNvSpPr txBox="1"/>
          <p:nvPr>
            <p:ph idx="16" type="subTitle"/>
          </p:nvPr>
        </p:nvSpPr>
        <p:spPr>
          <a:xfrm>
            <a:off x="72000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88" name="Google Shape;788;p13"/>
          <p:cNvSpPr txBox="1"/>
          <p:nvPr>
            <p:ph idx="17" type="subTitle"/>
          </p:nvPr>
        </p:nvSpPr>
        <p:spPr>
          <a:xfrm>
            <a:off x="3308250" y="1953500"/>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89" name="Google Shape;789;p13"/>
          <p:cNvSpPr txBox="1"/>
          <p:nvPr>
            <p:ph idx="18" type="subTitle"/>
          </p:nvPr>
        </p:nvSpPr>
        <p:spPr>
          <a:xfrm>
            <a:off x="5896500" y="1953500"/>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0" name="Google Shape;790;p13"/>
          <p:cNvSpPr txBox="1"/>
          <p:nvPr>
            <p:ph idx="19" type="subTitle"/>
          </p:nvPr>
        </p:nvSpPr>
        <p:spPr>
          <a:xfrm>
            <a:off x="720000" y="3533773"/>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1" name="Google Shape;791;p13"/>
          <p:cNvSpPr txBox="1"/>
          <p:nvPr>
            <p:ph idx="20" type="subTitle"/>
          </p:nvPr>
        </p:nvSpPr>
        <p:spPr>
          <a:xfrm>
            <a:off x="3308250" y="3533772"/>
            <a:ext cx="2483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792" name="Google Shape;792;p13"/>
          <p:cNvSpPr txBox="1"/>
          <p:nvPr>
            <p:ph idx="21" type="subTitle"/>
          </p:nvPr>
        </p:nvSpPr>
        <p:spPr>
          <a:xfrm>
            <a:off x="5896500" y="3533773"/>
            <a:ext cx="2527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93" name="Shape 793"/>
        <p:cNvGrpSpPr/>
        <p:nvPr/>
      </p:nvGrpSpPr>
      <p:grpSpPr>
        <a:xfrm>
          <a:off x="0" y="0"/>
          <a:ext cx="0" cy="0"/>
          <a:chOff x="0" y="0"/>
          <a:chExt cx="0" cy="0"/>
        </a:xfrm>
      </p:grpSpPr>
      <p:grpSp>
        <p:nvGrpSpPr>
          <p:cNvPr id="794" name="Google Shape;794;p14"/>
          <p:cNvGrpSpPr/>
          <p:nvPr/>
        </p:nvGrpSpPr>
        <p:grpSpPr>
          <a:xfrm>
            <a:off x="-493593" y="0"/>
            <a:ext cx="10015866" cy="6815136"/>
            <a:chOff x="-493593" y="0"/>
            <a:chExt cx="10015866" cy="6815136"/>
          </a:xfrm>
        </p:grpSpPr>
        <p:sp>
          <p:nvSpPr>
            <p:cNvPr id="795" name="Google Shape;795;p14"/>
            <p:cNvSpPr/>
            <p:nvPr/>
          </p:nvSpPr>
          <p:spPr>
            <a:xfrm rot="-2126576">
              <a:off x="-16516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6" name="Google Shape;796;p14"/>
            <p:cNvSpPr/>
            <p:nvPr/>
          </p:nvSpPr>
          <p:spPr>
            <a:xfrm rot="-2126576">
              <a:off x="3676535" y="40976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797" name="Google Shape;797;p14"/>
            <p:cNvGrpSpPr/>
            <p:nvPr/>
          </p:nvGrpSpPr>
          <p:grpSpPr>
            <a:xfrm>
              <a:off x="186500" y="741525"/>
              <a:ext cx="3294800" cy="1315775"/>
              <a:chOff x="935800" y="1821025"/>
              <a:chExt cx="3294800" cy="1315775"/>
            </a:xfrm>
          </p:grpSpPr>
          <p:sp>
            <p:nvSpPr>
              <p:cNvPr id="798" name="Google Shape;798;p1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799" name="Google Shape;799;p1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0" name="Google Shape;800;p1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1" name="Google Shape;801;p1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2" name="Google Shape;802;p1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3" name="Google Shape;803;p1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4" name="Google Shape;804;p1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5" name="Google Shape;805;p1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6" name="Google Shape;806;p1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7" name="Google Shape;807;p1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8" name="Google Shape;808;p1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09" name="Google Shape;809;p1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0" name="Google Shape;810;p1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1" name="Google Shape;811;p1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2" name="Google Shape;812;p1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3" name="Google Shape;813;p1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4" name="Google Shape;814;p1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5" name="Google Shape;815;p1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6" name="Google Shape;816;p1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7" name="Google Shape;817;p1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8" name="Google Shape;818;p1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19" name="Google Shape;819;p1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0" name="Google Shape;820;p1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1" name="Google Shape;821;p1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2" name="Google Shape;822;p1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3" name="Google Shape;823;p1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4" name="Google Shape;824;p1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5" name="Google Shape;825;p1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6" name="Google Shape;826;p1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7" name="Google Shape;827;p1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8" name="Google Shape;828;p1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29" name="Google Shape;829;p1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0" name="Google Shape;830;p1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1" name="Google Shape;831;p1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2" name="Google Shape;832;p1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3" name="Google Shape;833;p1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4" name="Google Shape;834;p1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5" name="Google Shape;835;p1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6" name="Google Shape;836;p1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7" name="Google Shape;837;p1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8" name="Google Shape;838;p1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39" name="Google Shape;839;p1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0" name="Google Shape;840;p1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1" name="Google Shape;841;p1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2" name="Google Shape;842;p1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3" name="Google Shape;843;p1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4" name="Google Shape;844;p1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5" name="Google Shape;845;p1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6" name="Google Shape;846;p1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847" name="Google Shape;847;p14"/>
            <p:cNvGrpSpPr/>
            <p:nvPr/>
          </p:nvGrpSpPr>
          <p:grpSpPr>
            <a:xfrm rot="187091">
              <a:off x="5392215" y="4395437"/>
              <a:ext cx="3295066" cy="1315882"/>
              <a:chOff x="935800" y="1821025"/>
              <a:chExt cx="3294800" cy="1315775"/>
            </a:xfrm>
          </p:grpSpPr>
          <p:sp>
            <p:nvSpPr>
              <p:cNvPr id="848" name="Google Shape;848;p1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49" name="Google Shape;849;p1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0" name="Google Shape;850;p1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1" name="Google Shape;851;p1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2" name="Google Shape;852;p1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3" name="Google Shape;853;p1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4" name="Google Shape;854;p1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5" name="Google Shape;855;p1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6" name="Google Shape;856;p1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7" name="Google Shape;857;p1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8" name="Google Shape;858;p1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59" name="Google Shape;859;p1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0" name="Google Shape;860;p1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1" name="Google Shape;861;p1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2" name="Google Shape;862;p1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3" name="Google Shape;863;p1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4" name="Google Shape;864;p1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5" name="Google Shape;865;p1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6" name="Google Shape;866;p1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7" name="Google Shape;867;p1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8" name="Google Shape;868;p1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69" name="Google Shape;869;p1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0" name="Google Shape;870;p1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1" name="Google Shape;871;p1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2" name="Google Shape;872;p1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3" name="Google Shape;873;p1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4" name="Google Shape;874;p1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5" name="Google Shape;875;p1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6" name="Google Shape;876;p1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7" name="Google Shape;877;p1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8" name="Google Shape;878;p1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79" name="Google Shape;879;p1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0" name="Google Shape;880;p1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1" name="Google Shape;881;p1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2" name="Google Shape;882;p1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3" name="Google Shape;883;p1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4" name="Google Shape;884;p1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5" name="Google Shape;885;p1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6" name="Google Shape;886;p1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7" name="Google Shape;887;p1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8" name="Google Shape;888;p1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89" name="Google Shape;889;p1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0" name="Google Shape;890;p1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1" name="Google Shape;891;p1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2" name="Google Shape;892;p1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3" name="Google Shape;893;p1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4" name="Google Shape;894;p1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5" name="Google Shape;895;p1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896" name="Google Shape;896;p1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897" name="Google Shape;897;p14"/>
            <p:cNvSpPr/>
            <p:nvPr/>
          </p:nvSpPr>
          <p:spPr>
            <a:xfrm rot="-2126576">
              <a:off x="6280035" y="7265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898" name="Google Shape;898;p14"/>
            <p:cNvGrpSpPr/>
            <p:nvPr/>
          </p:nvGrpSpPr>
          <p:grpSpPr>
            <a:xfrm rot="-59625">
              <a:off x="230235" y="74913"/>
              <a:ext cx="8683523" cy="4905667"/>
              <a:chOff x="457200" y="120188"/>
              <a:chExt cx="8229589" cy="4613329"/>
            </a:xfrm>
          </p:grpSpPr>
          <p:sp>
            <p:nvSpPr>
              <p:cNvPr id="899" name="Google Shape;899;p1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0" name="Google Shape;900;p1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901" name="Google Shape;901;p1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02" name="Shape 902"/>
        <p:cNvGrpSpPr/>
        <p:nvPr/>
      </p:nvGrpSpPr>
      <p:grpSpPr>
        <a:xfrm>
          <a:off x="0" y="0"/>
          <a:ext cx="0" cy="0"/>
          <a:chOff x="0" y="0"/>
          <a:chExt cx="0" cy="0"/>
        </a:xfrm>
      </p:grpSpPr>
      <p:grpSp>
        <p:nvGrpSpPr>
          <p:cNvPr id="903" name="Google Shape;903;p15"/>
          <p:cNvGrpSpPr/>
          <p:nvPr/>
        </p:nvGrpSpPr>
        <p:grpSpPr>
          <a:xfrm>
            <a:off x="-1673590" y="0"/>
            <a:ext cx="10783752" cy="5366600"/>
            <a:chOff x="-1673590" y="0"/>
            <a:chExt cx="10783752" cy="5366600"/>
          </a:xfrm>
        </p:grpSpPr>
        <p:grpSp>
          <p:nvGrpSpPr>
            <p:cNvPr id="904" name="Google Shape;904;p15"/>
            <p:cNvGrpSpPr/>
            <p:nvPr/>
          </p:nvGrpSpPr>
          <p:grpSpPr>
            <a:xfrm rot="784965">
              <a:off x="-1439576" y="2472918"/>
              <a:ext cx="3771378" cy="2499298"/>
              <a:chOff x="4935600" y="1731225"/>
              <a:chExt cx="3739300" cy="2477745"/>
            </a:xfrm>
          </p:grpSpPr>
          <p:sp>
            <p:nvSpPr>
              <p:cNvPr id="905" name="Google Shape;905;p1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6" name="Google Shape;906;p1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7" name="Google Shape;907;p1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8" name="Google Shape;908;p1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09" name="Google Shape;909;p1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0" name="Google Shape;910;p1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1" name="Google Shape;911;p1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2" name="Google Shape;912;p1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3" name="Google Shape;913;p1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4" name="Google Shape;914;p1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5" name="Google Shape;915;p1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6" name="Google Shape;916;p1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17" name="Google Shape;917;p1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918" name="Google Shape;918;p1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919" name="Google Shape;919;p1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0" name="Google Shape;920;p1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1" name="Google Shape;921;p1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2" name="Google Shape;922;p1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3" name="Google Shape;923;p1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4" name="Google Shape;924;p1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5" name="Google Shape;925;p1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6" name="Google Shape;926;p1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7" name="Google Shape;927;p1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8" name="Google Shape;928;p1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29" name="Google Shape;929;p1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0" name="Google Shape;930;p1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1" name="Google Shape;931;p1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2" name="Google Shape;932;p1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3" name="Google Shape;933;p1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4" name="Google Shape;934;p1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5" name="Google Shape;935;p1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6" name="Google Shape;936;p1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7" name="Google Shape;937;p1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8" name="Google Shape;938;p1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39" name="Google Shape;939;p1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0" name="Google Shape;940;p1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1" name="Google Shape;941;p1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2" name="Google Shape;942;p1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3" name="Google Shape;943;p1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4" name="Google Shape;944;p1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5" name="Google Shape;945;p1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6" name="Google Shape;946;p1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7" name="Google Shape;947;p1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8" name="Google Shape;948;p1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49" name="Google Shape;949;p1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0" name="Google Shape;950;p1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1" name="Google Shape;951;p1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2" name="Google Shape;952;p1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3" name="Google Shape;953;p1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4" name="Google Shape;954;p1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5" name="Google Shape;955;p1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6" name="Google Shape;956;p1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7" name="Google Shape;957;p1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8" name="Google Shape;958;p1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59" name="Google Shape;959;p1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0" name="Google Shape;960;p1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1" name="Google Shape;961;p1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2" name="Google Shape;962;p1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3" name="Google Shape;963;p1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4" name="Google Shape;964;p1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5" name="Google Shape;965;p1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6" name="Google Shape;966;p1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7" name="Google Shape;967;p1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8" name="Google Shape;968;p1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69" name="Google Shape;969;p1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0" name="Google Shape;970;p1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1" name="Google Shape;971;p1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972" name="Google Shape;972;p15"/>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973" name="Google Shape;973;p15"/>
            <p:cNvGrpSpPr/>
            <p:nvPr/>
          </p:nvGrpSpPr>
          <p:grpSpPr>
            <a:xfrm flipH="1" rot="59625">
              <a:off x="230235" y="74913"/>
              <a:ext cx="8683523" cy="4905667"/>
              <a:chOff x="457200" y="120188"/>
              <a:chExt cx="8229589" cy="4613329"/>
            </a:xfrm>
          </p:grpSpPr>
          <p:sp>
            <p:nvSpPr>
              <p:cNvPr id="974" name="Google Shape;974;p1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75" name="Google Shape;975;p1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976" name="Google Shape;976;p1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
    <p:spTree>
      <p:nvGrpSpPr>
        <p:cNvPr id="977" name="Shape 977"/>
        <p:cNvGrpSpPr/>
        <p:nvPr/>
      </p:nvGrpSpPr>
      <p:grpSpPr>
        <a:xfrm>
          <a:off x="0" y="0"/>
          <a:ext cx="0" cy="0"/>
          <a:chOff x="0" y="0"/>
          <a:chExt cx="0" cy="0"/>
        </a:xfrm>
      </p:grpSpPr>
      <p:grpSp>
        <p:nvGrpSpPr>
          <p:cNvPr id="978" name="Google Shape;978;p16"/>
          <p:cNvGrpSpPr/>
          <p:nvPr/>
        </p:nvGrpSpPr>
        <p:grpSpPr>
          <a:xfrm>
            <a:off x="-336204" y="0"/>
            <a:ext cx="9728362" cy="5700440"/>
            <a:chOff x="-336204" y="0"/>
            <a:chExt cx="9728362" cy="5700440"/>
          </a:xfrm>
        </p:grpSpPr>
        <p:sp>
          <p:nvSpPr>
            <p:cNvPr id="979" name="Google Shape;979;p16"/>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980" name="Google Shape;980;p16"/>
            <p:cNvGrpSpPr/>
            <p:nvPr/>
          </p:nvGrpSpPr>
          <p:grpSpPr>
            <a:xfrm rot="-426350">
              <a:off x="190812" y="2296301"/>
              <a:ext cx="3294736" cy="1315750"/>
              <a:chOff x="935800" y="1821025"/>
              <a:chExt cx="3294800" cy="1315775"/>
            </a:xfrm>
          </p:grpSpPr>
          <p:sp>
            <p:nvSpPr>
              <p:cNvPr id="981" name="Google Shape;981;p1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2" name="Google Shape;982;p1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3" name="Google Shape;983;p1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4" name="Google Shape;984;p1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5" name="Google Shape;985;p1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6" name="Google Shape;986;p1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7" name="Google Shape;987;p1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8" name="Google Shape;988;p1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89" name="Google Shape;989;p1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0" name="Google Shape;990;p1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1" name="Google Shape;991;p1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2" name="Google Shape;992;p1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3" name="Google Shape;993;p1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4" name="Google Shape;994;p1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5" name="Google Shape;995;p1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6" name="Google Shape;996;p1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7" name="Google Shape;997;p1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8" name="Google Shape;998;p1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99" name="Google Shape;999;p1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0" name="Google Shape;1000;p1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1" name="Google Shape;1001;p1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2" name="Google Shape;1002;p1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3" name="Google Shape;1003;p1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4" name="Google Shape;1004;p1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5" name="Google Shape;1005;p1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6" name="Google Shape;1006;p1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7" name="Google Shape;1007;p1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8" name="Google Shape;1008;p1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09" name="Google Shape;1009;p1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0" name="Google Shape;1010;p1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1" name="Google Shape;1011;p1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2" name="Google Shape;1012;p1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3" name="Google Shape;1013;p1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4" name="Google Shape;1014;p1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5" name="Google Shape;1015;p1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6" name="Google Shape;1016;p1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7" name="Google Shape;1017;p1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8" name="Google Shape;1018;p1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19" name="Google Shape;1019;p1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0" name="Google Shape;1020;p1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1" name="Google Shape;1021;p1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2" name="Google Shape;1022;p1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3" name="Google Shape;1023;p1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4" name="Google Shape;1024;p1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5" name="Google Shape;1025;p1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6" name="Google Shape;1026;p1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7" name="Google Shape;1027;p1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8" name="Google Shape;1028;p1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29" name="Google Shape;1029;p1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030" name="Google Shape;1030;p16"/>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031" name="Google Shape;1031;p16"/>
            <p:cNvGrpSpPr/>
            <p:nvPr/>
          </p:nvGrpSpPr>
          <p:grpSpPr>
            <a:xfrm rot="1634338">
              <a:off x="4430510" y="3703613"/>
              <a:ext cx="3294781" cy="1315768"/>
              <a:chOff x="935800" y="1821025"/>
              <a:chExt cx="3294800" cy="1315775"/>
            </a:xfrm>
          </p:grpSpPr>
          <p:sp>
            <p:nvSpPr>
              <p:cNvPr id="1032" name="Google Shape;1032;p1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3" name="Google Shape;1033;p1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4" name="Google Shape;1034;p1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5" name="Google Shape;1035;p1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6" name="Google Shape;1036;p1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7" name="Google Shape;1037;p1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8" name="Google Shape;1038;p1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39" name="Google Shape;1039;p1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0" name="Google Shape;1040;p1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1" name="Google Shape;1041;p1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2" name="Google Shape;1042;p1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3" name="Google Shape;1043;p1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4" name="Google Shape;1044;p1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5" name="Google Shape;1045;p1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6" name="Google Shape;1046;p1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7" name="Google Shape;1047;p1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8" name="Google Shape;1048;p1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49" name="Google Shape;1049;p1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0" name="Google Shape;1050;p1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1" name="Google Shape;1051;p1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2" name="Google Shape;1052;p1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3" name="Google Shape;1053;p1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4" name="Google Shape;1054;p1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5" name="Google Shape;1055;p1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6" name="Google Shape;1056;p1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7" name="Google Shape;1057;p1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8" name="Google Shape;1058;p1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59" name="Google Shape;1059;p1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0" name="Google Shape;1060;p1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1" name="Google Shape;1061;p1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2" name="Google Shape;1062;p1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3" name="Google Shape;1063;p1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4" name="Google Shape;1064;p1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5" name="Google Shape;1065;p1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6" name="Google Shape;1066;p1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7" name="Google Shape;1067;p1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8" name="Google Shape;1068;p1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69" name="Google Shape;1069;p1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0" name="Google Shape;1070;p1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1" name="Google Shape;1071;p1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2" name="Google Shape;1072;p1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3" name="Google Shape;1073;p1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4" name="Google Shape;1074;p1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5" name="Google Shape;1075;p1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6" name="Google Shape;1076;p1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7" name="Google Shape;1077;p1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8" name="Google Shape;1078;p1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79" name="Google Shape;1079;p1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0" name="Google Shape;1080;p1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081" name="Google Shape;1081;p16"/>
            <p:cNvGrpSpPr/>
            <p:nvPr/>
          </p:nvGrpSpPr>
          <p:grpSpPr>
            <a:xfrm rot="-59625">
              <a:off x="230235" y="74913"/>
              <a:ext cx="8683523" cy="4905667"/>
              <a:chOff x="457200" y="120188"/>
              <a:chExt cx="8229589" cy="4613329"/>
            </a:xfrm>
          </p:grpSpPr>
          <p:sp>
            <p:nvSpPr>
              <p:cNvPr id="1082" name="Google Shape;1082;p1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3" name="Google Shape;1083;p1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084" name="Google Shape;1084;p1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085" name="Shape 1085"/>
        <p:cNvGrpSpPr/>
        <p:nvPr/>
      </p:nvGrpSpPr>
      <p:grpSpPr>
        <a:xfrm>
          <a:off x="0" y="0"/>
          <a:ext cx="0" cy="0"/>
          <a:chOff x="0" y="0"/>
          <a:chExt cx="0" cy="0"/>
        </a:xfrm>
      </p:grpSpPr>
      <p:grpSp>
        <p:nvGrpSpPr>
          <p:cNvPr id="1086" name="Google Shape;1086;p17"/>
          <p:cNvGrpSpPr/>
          <p:nvPr/>
        </p:nvGrpSpPr>
        <p:grpSpPr>
          <a:xfrm>
            <a:off x="-363955" y="-155322"/>
            <a:ext cx="9412029" cy="5898333"/>
            <a:chOff x="-363955" y="-155322"/>
            <a:chExt cx="9412029" cy="5898333"/>
          </a:xfrm>
        </p:grpSpPr>
        <p:sp>
          <p:nvSpPr>
            <p:cNvPr id="1087" name="Google Shape;1087;p17"/>
            <p:cNvSpPr/>
            <p:nvPr/>
          </p:nvSpPr>
          <p:spPr>
            <a:xfrm rot="-844623">
              <a:off x="5927021" y="21710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8" name="Google Shape;1088;p17"/>
            <p:cNvSpPr/>
            <p:nvPr/>
          </p:nvSpPr>
          <p:spPr>
            <a:xfrm rot="-844623">
              <a:off x="85646" y="1680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89" name="Google Shape;1089;p17"/>
            <p:cNvSpPr/>
            <p:nvPr/>
          </p:nvSpPr>
          <p:spPr>
            <a:xfrm rot="-2126576">
              <a:off x="-35528" y="30255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090" name="Google Shape;1090;p17"/>
            <p:cNvGrpSpPr/>
            <p:nvPr/>
          </p:nvGrpSpPr>
          <p:grpSpPr>
            <a:xfrm rot="531852">
              <a:off x="5671424" y="3346296"/>
              <a:ext cx="3294946" cy="1315834"/>
              <a:chOff x="935800" y="1821025"/>
              <a:chExt cx="3294800" cy="1315775"/>
            </a:xfrm>
          </p:grpSpPr>
          <p:sp>
            <p:nvSpPr>
              <p:cNvPr id="1091" name="Google Shape;1091;p1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2" name="Google Shape;1092;p1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3" name="Google Shape;1093;p1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4" name="Google Shape;1094;p1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5" name="Google Shape;1095;p1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6" name="Google Shape;1096;p1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7" name="Google Shape;1097;p1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8" name="Google Shape;1098;p1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99" name="Google Shape;1099;p1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0" name="Google Shape;1100;p1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1" name="Google Shape;1101;p1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2" name="Google Shape;1102;p1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3" name="Google Shape;1103;p1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4" name="Google Shape;1104;p1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5" name="Google Shape;1105;p1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6" name="Google Shape;1106;p1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7" name="Google Shape;1107;p1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8" name="Google Shape;1108;p1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09" name="Google Shape;1109;p1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0" name="Google Shape;1110;p1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1" name="Google Shape;1111;p1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2" name="Google Shape;1112;p1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3" name="Google Shape;1113;p1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4" name="Google Shape;1114;p1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5" name="Google Shape;1115;p1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6" name="Google Shape;1116;p1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7" name="Google Shape;1117;p1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8" name="Google Shape;1118;p1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19" name="Google Shape;1119;p1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0" name="Google Shape;1120;p1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1" name="Google Shape;1121;p1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2" name="Google Shape;1122;p1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3" name="Google Shape;1123;p1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4" name="Google Shape;1124;p1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5" name="Google Shape;1125;p1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6" name="Google Shape;1126;p1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7" name="Google Shape;1127;p1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8" name="Google Shape;1128;p1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29" name="Google Shape;1129;p1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0" name="Google Shape;1130;p1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1" name="Google Shape;1131;p1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2" name="Google Shape;1132;p1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3" name="Google Shape;1133;p1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4" name="Google Shape;1134;p1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5" name="Google Shape;1135;p1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6" name="Google Shape;1136;p1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7" name="Google Shape;1137;p1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8" name="Google Shape;1138;p1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39" name="Google Shape;1139;p1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140" name="Google Shape;1140;p17"/>
            <p:cNvGrpSpPr/>
            <p:nvPr/>
          </p:nvGrpSpPr>
          <p:grpSpPr>
            <a:xfrm flipH="1" rot="59540">
              <a:off x="515034" y="138050"/>
              <a:ext cx="8173208" cy="4526388"/>
              <a:chOff x="457200" y="120188"/>
              <a:chExt cx="8229589" cy="4613329"/>
            </a:xfrm>
          </p:grpSpPr>
          <p:sp>
            <p:nvSpPr>
              <p:cNvPr id="1141" name="Google Shape;1141;p1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42" name="Google Shape;1142;p1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143" name="Google Shape;1143;p17"/>
          <p:cNvSpPr txBox="1"/>
          <p:nvPr>
            <p:ph type="title"/>
          </p:nvPr>
        </p:nvSpPr>
        <p:spPr>
          <a:xfrm>
            <a:off x="2539225" y="3337300"/>
            <a:ext cx="5378400" cy="66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44" name="Google Shape;1144;p17"/>
          <p:cNvSpPr txBox="1"/>
          <p:nvPr>
            <p:ph idx="1" type="subTitle"/>
          </p:nvPr>
        </p:nvSpPr>
        <p:spPr>
          <a:xfrm>
            <a:off x="2539100" y="989675"/>
            <a:ext cx="5378400" cy="2202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145" name="Shape 1145"/>
        <p:cNvGrpSpPr/>
        <p:nvPr/>
      </p:nvGrpSpPr>
      <p:grpSpPr>
        <a:xfrm>
          <a:off x="0" y="0"/>
          <a:ext cx="0" cy="0"/>
          <a:chOff x="0" y="0"/>
          <a:chExt cx="0" cy="0"/>
        </a:xfrm>
      </p:grpSpPr>
      <p:grpSp>
        <p:nvGrpSpPr>
          <p:cNvPr id="1146" name="Google Shape;1146;p18"/>
          <p:cNvGrpSpPr/>
          <p:nvPr/>
        </p:nvGrpSpPr>
        <p:grpSpPr>
          <a:xfrm>
            <a:off x="-223568" y="-156674"/>
            <a:ext cx="9449478" cy="5856403"/>
            <a:chOff x="-223568" y="-156674"/>
            <a:chExt cx="9449478" cy="5856403"/>
          </a:xfrm>
        </p:grpSpPr>
        <p:sp>
          <p:nvSpPr>
            <p:cNvPr id="1147" name="Google Shape;1147;p18"/>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48" name="Google Shape;1148;p18"/>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149" name="Google Shape;1149;p18"/>
            <p:cNvGrpSpPr/>
            <p:nvPr/>
          </p:nvGrpSpPr>
          <p:grpSpPr>
            <a:xfrm flipH="1" rot="-896372">
              <a:off x="-109649" y="911345"/>
              <a:ext cx="3294806" cy="1315778"/>
              <a:chOff x="935800" y="1821025"/>
              <a:chExt cx="3294800" cy="1315775"/>
            </a:xfrm>
          </p:grpSpPr>
          <p:sp>
            <p:nvSpPr>
              <p:cNvPr id="1150" name="Google Shape;1150;p18"/>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1" name="Google Shape;1151;p18"/>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2" name="Google Shape;1152;p18"/>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3" name="Google Shape;1153;p18"/>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4" name="Google Shape;1154;p18"/>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5" name="Google Shape;1155;p18"/>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6" name="Google Shape;1156;p18"/>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7" name="Google Shape;1157;p18"/>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8" name="Google Shape;1158;p18"/>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59" name="Google Shape;1159;p18"/>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0" name="Google Shape;1160;p18"/>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1" name="Google Shape;1161;p18"/>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2" name="Google Shape;1162;p18"/>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3" name="Google Shape;1163;p18"/>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4" name="Google Shape;1164;p18"/>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5" name="Google Shape;1165;p18"/>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6" name="Google Shape;1166;p18"/>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7" name="Google Shape;1167;p18"/>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8" name="Google Shape;1168;p18"/>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69" name="Google Shape;1169;p18"/>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0" name="Google Shape;1170;p18"/>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1" name="Google Shape;1171;p18"/>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2" name="Google Shape;1172;p18"/>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3" name="Google Shape;1173;p18"/>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4" name="Google Shape;1174;p18"/>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5" name="Google Shape;1175;p18"/>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6" name="Google Shape;1176;p18"/>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7" name="Google Shape;1177;p18"/>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8" name="Google Shape;1178;p18"/>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79" name="Google Shape;1179;p18"/>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0" name="Google Shape;1180;p18"/>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1" name="Google Shape;1181;p18"/>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2" name="Google Shape;1182;p18"/>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3" name="Google Shape;1183;p18"/>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4" name="Google Shape;1184;p18"/>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5" name="Google Shape;1185;p18"/>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6" name="Google Shape;1186;p18"/>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7" name="Google Shape;1187;p18"/>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8" name="Google Shape;1188;p18"/>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89" name="Google Shape;1189;p18"/>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0" name="Google Shape;1190;p18"/>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1" name="Google Shape;1191;p18"/>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2" name="Google Shape;1192;p18"/>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3" name="Google Shape;1193;p18"/>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4" name="Google Shape;1194;p18"/>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5" name="Google Shape;1195;p18"/>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6" name="Google Shape;1196;p18"/>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7" name="Google Shape;1197;p18"/>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198" name="Google Shape;1198;p18"/>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199" name="Google Shape;1199;p18"/>
            <p:cNvGrpSpPr/>
            <p:nvPr/>
          </p:nvGrpSpPr>
          <p:grpSpPr>
            <a:xfrm flipH="1" rot="59625">
              <a:off x="230235" y="74913"/>
              <a:ext cx="8683523" cy="4905667"/>
              <a:chOff x="457200" y="120188"/>
              <a:chExt cx="8229589" cy="4613329"/>
            </a:xfrm>
          </p:grpSpPr>
          <p:sp>
            <p:nvSpPr>
              <p:cNvPr id="1200" name="Google Shape;1200;p1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1" name="Google Shape;1201;p1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202" name="Google Shape;1202;p18"/>
          <p:cNvSpPr txBox="1"/>
          <p:nvPr>
            <p:ph type="title"/>
          </p:nvPr>
        </p:nvSpPr>
        <p:spPr>
          <a:xfrm>
            <a:off x="796200" y="868925"/>
            <a:ext cx="3788400" cy="2296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03" name="Google Shape;1203;p18"/>
          <p:cNvSpPr txBox="1"/>
          <p:nvPr>
            <p:ph idx="1" type="subTitle"/>
          </p:nvPr>
        </p:nvSpPr>
        <p:spPr>
          <a:xfrm>
            <a:off x="796200" y="3342775"/>
            <a:ext cx="3788400" cy="93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4" name="Google Shape;1204;p18"/>
          <p:cNvSpPr/>
          <p:nvPr>
            <p:ph idx="2" type="pic"/>
          </p:nvPr>
        </p:nvSpPr>
        <p:spPr>
          <a:xfrm>
            <a:off x="5260400" y="717774"/>
            <a:ext cx="2910000" cy="370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05" name="Shape 1205"/>
        <p:cNvGrpSpPr/>
        <p:nvPr/>
      </p:nvGrpSpPr>
      <p:grpSpPr>
        <a:xfrm>
          <a:off x="0" y="0"/>
          <a:ext cx="0" cy="0"/>
          <a:chOff x="0" y="0"/>
          <a:chExt cx="0" cy="0"/>
        </a:xfrm>
      </p:grpSpPr>
      <p:sp>
        <p:nvSpPr>
          <p:cNvPr id="1206" name="Google Shape;1206;p19"/>
          <p:cNvSpPr/>
          <p:nvPr/>
        </p:nvSpPr>
        <p:spPr>
          <a:xfrm rot="-1079192">
            <a:off x="6239670" y="34922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07" name="Google Shape;1207;p19"/>
          <p:cNvSpPr/>
          <p:nvPr/>
        </p:nvSpPr>
        <p:spPr>
          <a:xfrm rot="-1079192">
            <a:off x="-36080" y="192992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08" name="Google Shape;1208;p19"/>
          <p:cNvGrpSpPr/>
          <p:nvPr/>
        </p:nvGrpSpPr>
        <p:grpSpPr>
          <a:xfrm rot="-690206">
            <a:off x="-508221" y="682109"/>
            <a:ext cx="2953166" cy="1956834"/>
            <a:chOff x="4935600" y="1731225"/>
            <a:chExt cx="3739300" cy="2477745"/>
          </a:xfrm>
        </p:grpSpPr>
        <p:sp>
          <p:nvSpPr>
            <p:cNvPr id="1209" name="Google Shape;1209;p19"/>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0" name="Google Shape;1210;p19"/>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1" name="Google Shape;1211;p19"/>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2" name="Google Shape;1212;p19"/>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3" name="Google Shape;1213;p19"/>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4" name="Google Shape;1214;p19"/>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5" name="Google Shape;1215;p19"/>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6" name="Google Shape;1216;p19"/>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7" name="Google Shape;1217;p19"/>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8" name="Google Shape;1218;p19"/>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19" name="Google Shape;1219;p19"/>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0" name="Google Shape;1220;p19"/>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1" name="Google Shape;1221;p19"/>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222" name="Google Shape;1222;p19"/>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223" name="Google Shape;1223;p19"/>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4" name="Google Shape;1224;p19"/>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5" name="Google Shape;1225;p19"/>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6" name="Google Shape;1226;p19"/>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7" name="Google Shape;1227;p19"/>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8" name="Google Shape;1228;p19"/>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29" name="Google Shape;1229;p19"/>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0" name="Google Shape;1230;p19"/>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1" name="Google Shape;1231;p19"/>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2" name="Google Shape;1232;p19"/>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3" name="Google Shape;1233;p19"/>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4" name="Google Shape;1234;p19"/>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5" name="Google Shape;1235;p19"/>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6" name="Google Shape;1236;p19"/>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7" name="Google Shape;1237;p19"/>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8" name="Google Shape;1238;p19"/>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9" name="Google Shape;1239;p19"/>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0" name="Google Shape;1240;p19"/>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1" name="Google Shape;1241;p19"/>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2" name="Google Shape;1242;p19"/>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3" name="Google Shape;1243;p19"/>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4" name="Google Shape;1244;p19"/>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5" name="Google Shape;1245;p19"/>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6" name="Google Shape;1246;p19"/>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7" name="Google Shape;1247;p19"/>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8" name="Google Shape;1248;p19"/>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9" name="Google Shape;1249;p19"/>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0" name="Google Shape;1250;p19"/>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1" name="Google Shape;1251;p19"/>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2" name="Google Shape;1252;p19"/>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3" name="Google Shape;1253;p19"/>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4" name="Google Shape;1254;p19"/>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5" name="Google Shape;1255;p19"/>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6" name="Google Shape;1256;p19"/>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7" name="Google Shape;1257;p19"/>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8" name="Google Shape;1258;p19"/>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9" name="Google Shape;1259;p19"/>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0" name="Google Shape;1260;p19"/>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1" name="Google Shape;1261;p19"/>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2" name="Google Shape;1262;p19"/>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3" name="Google Shape;1263;p19"/>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4" name="Google Shape;1264;p19"/>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5" name="Google Shape;1265;p19"/>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6" name="Google Shape;1266;p19"/>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7" name="Google Shape;1267;p19"/>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8" name="Google Shape;1268;p19"/>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9" name="Google Shape;1269;p19"/>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0" name="Google Shape;1270;p19"/>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1" name="Google Shape;1271;p19"/>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2" name="Google Shape;1272;p19"/>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3" name="Google Shape;1273;p19"/>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4" name="Google Shape;1274;p19"/>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5" name="Google Shape;1275;p19"/>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276" name="Google Shape;1276;p19"/>
          <p:cNvGrpSpPr/>
          <p:nvPr/>
        </p:nvGrpSpPr>
        <p:grpSpPr>
          <a:xfrm rot="-59625">
            <a:off x="230235" y="74913"/>
            <a:ext cx="8683523" cy="4905667"/>
            <a:chOff x="457200" y="120188"/>
            <a:chExt cx="8229589" cy="4613329"/>
          </a:xfrm>
        </p:grpSpPr>
        <p:sp>
          <p:nvSpPr>
            <p:cNvPr id="1277" name="Google Shape;1277;p1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8" name="Google Shape;1278;p1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279" name="Google Shape;1279;p19"/>
          <p:cNvSpPr txBox="1"/>
          <p:nvPr>
            <p:ph type="title"/>
          </p:nvPr>
        </p:nvSpPr>
        <p:spPr>
          <a:xfrm>
            <a:off x="1176425" y="1329675"/>
            <a:ext cx="28788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80" name="Google Shape;1280;p19"/>
          <p:cNvSpPr txBox="1"/>
          <p:nvPr>
            <p:ph idx="1" type="subTitle"/>
          </p:nvPr>
        </p:nvSpPr>
        <p:spPr>
          <a:xfrm>
            <a:off x="1176425" y="2552575"/>
            <a:ext cx="2878800" cy="1134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281" name="Shape 1281"/>
        <p:cNvGrpSpPr/>
        <p:nvPr/>
      </p:nvGrpSpPr>
      <p:grpSpPr>
        <a:xfrm>
          <a:off x="0" y="0"/>
          <a:ext cx="0" cy="0"/>
          <a:chOff x="0" y="0"/>
          <a:chExt cx="0" cy="0"/>
        </a:xfrm>
      </p:grpSpPr>
      <p:grpSp>
        <p:nvGrpSpPr>
          <p:cNvPr id="1282" name="Google Shape;1282;p20"/>
          <p:cNvGrpSpPr/>
          <p:nvPr/>
        </p:nvGrpSpPr>
        <p:grpSpPr>
          <a:xfrm>
            <a:off x="-336204" y="0"/>
            <a:ext cx="9728362" cy="5376284"/>
            <a:chOff x="-336204" y="0"/>
            <a:chExt cx="9728362" cy="5376284"/>
          </a:xfrm>
        </p:grpSpPr>
        <p:sp>
          <p:nvSpPr>
            <p:cNvPr id="1283" name="Google Shape;1283;p20"/>
            <p:cNvSpPr/>
            <p:nvPr/>
          </p:nvSpPr>
          <p:spPr>
            <a:xfrm flipH="1" rot="1079192">
              <a:off x="-88755" y="29129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4" name="Google Shape;1284;p20"/>
            <p:cNvSpPr/>
            <p:nvPr/>
          </p:nvSpPr>
          <p:spPr>
            <a:xfrm flipH="1" rot="1079192">
              <a:off x="6230895" y="13474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85" name="Google Shape;1285;p20"/>
            <p:cNvGrpSpPr/>
            <p:nvPr/>
          </p:nvGrpSpPr>
          <p:grpSpPr>
            <a:xfrm rot="468650">
              <a:off x="5775148" y="666213"/>
              <a:ext cx="3294727" cy="1315746"/>
              <a:chOff x="935800" y="1821025"/>
              <a:chExt cx="3294800" cy="1315775"/>
            </a:xfrm>
          </p:grpSpPr>
          <p:sp>
            <p:nvSpPr>
              <p:cNvPr id="1286" name="Google Shape;1286;p20"/>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7" name="Google Shape;1287;p20"/>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8" name="Google Shape;1288;p20"/>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9" name="Google Shape;1289;p20"/>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0" name="Google Shape;1290;p20"/>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1" name="Google Shape;1291;p20"/>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2" name="Google Shape;1292;p20"/>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3" name="Google Shape;1293;p20"/>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4" name="Google Shape;1294;p20"/>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5" name="Google Shape;1295;p20"/>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6" name="Google Shape;1296;p20"/>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7" name="Google Shape;1297;p20"/>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8" name="Google Shape;1298;p20"/>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9" name="Google Shape;1299;p20"/>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0" name="Google Shape;1300;p20"/>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1" name="Google Shape;1301;p20"/>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2" name="Google Shape;1302;p20"/>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3" name="Google Shape;1303;p20"/>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4" name="Google Shape;1304;p20"/>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5" name="Google Shape;1305;p20"/>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6" name="Google Shape;1306;p20"/>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7" name="Google Shape;1307;p20"/>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8" name="Google Shape;1308;p20"/>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9" name="Google Shape;1309;p20"/>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0" name="Google Shape;1310;p20"/>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1" name="Google Shape;1311;p20"/>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2" name="Google Shape;1312;p20"/>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3" name="Google Shape;1313;p20"/>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4" name="Google Shape;1314;p20"/>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5" name="Google Shape;1315;p20"/>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6" name="Google Shape;1316;p20"/>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7" name="Google Shape;1317;p20"/>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8" name="Google Shape;1318;p20"/>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9" name="Google Shape;1319;p20"/>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0" name="Google Shape;1320;p20"/>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1" name="Google Shape;1321;p20"/>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2" name="Google Shape;1322;p20"/>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3" name="Google Shape;1323;p20"/>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4" name="Google Shape;1324;p20"/>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5" name="Google Shape;1325;p20"/>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6" name="Google Shape;1326;p20"/>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7" name="Google Shape;1327;p20"/>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8" name="Google Shape;1328;p20"/>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9" name="Google Shape;1329;p20"/>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0" name="Google Shape;1330;p20"/>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1" name="Google Shape;1331;p20"/>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2" name="Google Shape;1332;p20"/>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3" name="Google Shape;1333;p20"/>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4" name="Google Shape;1334;p20"/>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335" name="Google Shape;1335;p20"/>
            <p:cNvGrpSpPr/>
            <p:nvPr/>
          </p:nvGrpSpPr>
          <p:grpSpPr>
            <a:xfrm flipH="1" rot="59625">
              <a:off x="230235" y="74913"/>
              <a:ext cx="8683523" cy="4905667"/>
              <a:chOff x="457200" y="120188"/>
              <a:chExt cx="8229589" cy="4613329"/>
            </a:xfrm>
          </p:grpSpPr>
          <p:sp>
            <p:nvSpPr>
              <p:cNvPr id="1336" name="Google Shape;1336;p2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7" name="Google Shape;1337;p2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338" name="Google Shape;1338;p20"/>
          <p:cNvSpPr txBox="1"/>
          <p:nvPr>
            <p:ph type="title"/>
          </p:nvPr>
        </p:nvSpPr>
        <p:spPr>
          <a:xfrm>
            <a:off x="4967925" y="1411925"/>
            <a:ext cx="28482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9" name="Google Shape;1339;p20"/>
          <p:cNvSpPr txBox="1"/>
          <p:nvPr>
            <p:ph idx="1" type="subTitle"/>
          </p:nvPr>
        </p:nvSpPr>
        <p:spPr>
          <a:xfrm>
            <a:off x="4968050" y="2554375"/>
            <a:ext cx="2848200" cy="1177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3"/>
          <p:cNvSpPr/>
          <p:nvPr/>
        </p:nvSpPr>
        <p:spPr>
          <a:xfrm rot="8807761">
            <a:off x="-599872" y="3246923"/>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21" name="Google Shape;121;p3"/>
          <p:cNvGrpSpPr/>
          <p:nvPr/>
        </p:nvGrpSpPr>
        <p:grpSpPr>
          <a:xfrm rot="530611">
            <a:off x="152666" y="3879192"/>
            <a:ext cx="2668219" cy="1065551"/>
            <a:chOff x="935800" y="1821025"/>
            <a:chExt cx="3294800" cy="1315775"/>
          </a:xfrm>
        </p:grpSpPr>
        <p:sp>
          <p:nvSpPr>
            <p:cNvPr id="122" name="Google Shape;122;p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3" name="Google Shape;123;p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4" name="Google Shape;124;p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5" name="Google Shape;125;p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6" name="Google Shape;126;p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7" name="Google Shape;127;p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8" name="Google Shape;128;p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29" name="Google Shape;129;p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0" name="Google Shape;130;p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1" name="Google Shape;131;p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2" name="Google Shape;132;p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3" name="Google Shape;133;p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 name="Google Shape;134;p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 name="Google Shape;135;p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 name="Google Shape;136;p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 name="Google Shape;137;p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 name="Google Shape;138;p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 name="Google Shape;139;p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 name="Google Shape;140;p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 name="Google Shape;141;p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 name="Google Shape;142;p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 name="Google Shape;143;p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 name="Google Shape;144;p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 name="Google Shape;145;p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 name="Google Shape;146;p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 name="Google Shape;147;p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 name="Google Shape;148;p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 name="Google Shape;149;p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 name="Google Shape;150;p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 name="Google Shape;151;p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 name="Google Shape;152;p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3" name="Google Shape;153;p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 name="Google Shape;154;p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 name="Google Shape;155;p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 name="Google Shape;156;p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 name="Google Shape;157;p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 name="Google Shape;158;p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 name="Google Shape;159;p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 name="Google Shape;160;p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 name="Google Shape;161;p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 name="Google Shape;162;p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 name="Google Shape;163;p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 name="Google Shape;164;p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 name="Google Shape;165;p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 name="Google Shape;166;p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 name="Google Shape;167;p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 name="Google Shape;168;p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 name="Google Shape;169;p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 name="Google Shape;170;p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1" name="Google Shape;171;p3"/>
          <p:cNvSpPr/>
          <p:nvPr/>
        </p:nvSpPr>
        <p:spPr>
          <a:xfrm flipH="1" rot="2700000">
            <a:off x="70052" y="7279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 name="Google Shape;172;p3"/>
          <p:cNvSpPr/>
          <p:nvPr/>
        </p:nvSpPr>
        <p:spPr>
          <a:xfrm flipH="1" rot="2700000">
            <a:off x="6262427" y="1119153"/>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3" name="Google Shape;173;p3"/>
          <p:cNvGrpSpPr/>
          <p:nvPr/>
        </p:nvGrpSpPr>
        <p:grpSpPr>
          <a:xfrm rot="-59540">
            <a:off x="515034" y="138050"/>
            <a:ext cx="8173208" cy="4526388"/>
            <a:chOff x="457200" y="120188"/>
            <a:chExt cx="8229589" cy="4613329"/>
          </a:xfrm>
        </p:grpSpPr>
        <p:sp>
          <p:nvSpPr>
            <p:cNvPr id="174" name="Google Shape;174;p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 name="Google Shape;175;p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6" name="Google Shape;176;p3"/>
          <p:cNvSpPr txBox="1"/>
          <p:nvPr>
            <p:ph type="title"/>
          </p:nvPr>
        </p:nvSpPr>
        <p:spPr>
          <a:xfrm>
            <a:off x="1071300" y="2168000"/>
            <a:ext cx="5283600" cy="96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7" name="Google Shape;177;p3"/>
          <p:cNvSpPr txBox="1"/>
          <p:nvPr>
            <p:ph hasCustomPrompt="1" idx="2" type="title"/>
          </p:nvPr>
        </p:nvSpPr>
        <p:spPr>
          <a:xfrm>
            <a:off x="1071300" y="1252100"/>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b="0"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78" name="Google Shape;178;p3"/>
          <p:cNvSpPr txBox="1"/>
          <p:nvPr>
            <p:ph idx="1" type="subTitle"/>
          </p:nvPr>
        </p:nvSpPr>
        <p:spPr>
          <a:xfrm>
            <a:off x="1071300" y="3286225"/>
            <a:ext cx="5283600" cy="375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
    <p:spTree>
      <p:nvGrpSpPr>
        <p:cNvPr id="1340" name="Shape 1340"/>
        <p:cNvGrpSpPr/>
        <p:nvPr/>
      </p:nvGrpSpPr>
      <p:grpSpPr>
        <a:xfrm>
          <a:off x="0" y="0"/>
          <a:ext cx="0" cy="0"/>
          <a:chOff x="0" y="0"/>
          <a:chExt cx="0" cy="0"/>
        </a:xfrm>
      </p:grpSpPr>
      <p:grpSp>
        <p:nvGrpSpPr>
          <p:cNvPr id="1341" name="Google Shape;1341;p21"/>
          <p:cNvGrpSpPr/>
          <p:nvPr/>
        </p:nvGrpSpPr>
        <p:grpSpPr>
          <a:xfrm>
            <a:off x="54607" y="0"/>
            <a:ext cx="9391615" cy="6377378"/>
            <a:chOff x="54607" y="0"/>
            <a:chExt cx="9391615" cy="6377378"/>
          </a:xfrm>
        </p:grpSpPr>
        <p:sp>
          <p:nvSpPr>
            <p:cNvPr id="1342" name="Google Shape;1342;p21"/>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343" name="Google Shape;1343;p21"/>
            <p:cNvGrpSpPr/>
            <p:nvPr/>
          </p:nvGrpSpPr>
          <p:grpSpPr>
            <a:xfrm>
              <a:off x="6644891" y="2944919"/>
              <a:ext cx="2499106" cy="998016"/>
              <a:chOff x="935800" y="1821025"/>
              <a:chExt cx="3294800" cy="1315775"/>
            </a:xfrm>
          </p:grpSpPr>
          <p:sp>
            <p:nvSpPr>
              <p:cNvPr id="1344" name="Google Shape;1344;p2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5" name="Google Shape;1345;p2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6" name="Google Shape;1346;p2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7" name="Google Shape;1347;p2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8" name="Google Shape;1348;p2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49" name="Google Shape;1349;p2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0" name="Google Shape;1350;p2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1" name="Google Shape;1351;p2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2" name="Google Shape;1352;p2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3" name="Google Shape;1353;p2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4" name="Google Shape;1354;p2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5" name="Google Shape;1355;p2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6" name="Google Shape;1356;p2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7" name="Google Shape;1357;p2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8" name="Google Shape;1358;p2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59" name="Google Shape;1359;p2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0" name="Google Shape;1360;p2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1" name="Google Shape;1361;p2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2" name="Google Shape;1362;p2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3" name="Google Shape;1363;p2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4" name="Google Shape;1364;p2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5" name="Google Shape;1365;p2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6" name="Google Shape;1366;p2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7" name="Google Shape;1367;p2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8" name="Google Shape;1368;p2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69" name="Google Shape;1369;p2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0" name="Google Shape;1370;p2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1" name="Google Shape;1371;p2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2" name="Google Shape;1372;p2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3" name="Google Shape;1373;p2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4" name="Google Shape;1374;p2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5" name="Google Shape;1375;p2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6" name="Google Shape;1376;p2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7" name="Google Shape;1377;p2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8" name="Google Shape;1378;p2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79" name="Google Shape;1379;p2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0" name="Google Shape;1380;p2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1" name="Google Shape;1381;p2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2" name="Google Shape;1382;p2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3" name="Google Shape;1383;p2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4" name="Google Shape;1384;p2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5" name="Google Shape;1385;p2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6" name="Google Shape;1386;p2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7" name="Google Shape;1387;p2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8" name="Google Shape;1388;p2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89" name="Google Shape;1389;p2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0" name="Google Shape;1390;p2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1" name="Google Shape;1391;p2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2" name="Google Shape;1392;p2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393" name="Google Shape;1393;p21"/>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394" name="Google Shape;1394;p21"/>
            <p:cNvGrpSpPr/>
            <p:nvPr/>
          </p:nvGrpSpPr>
          <p:grpSpPr>
            <a:xfrm rot="-59625">
              <a:off x="230235" y="74913"/>
              <a:ext cx="8683523" cy="4905667"/>
              <a:chOff x="457200" y="120188"/>
              <a:chExt cx="8229589" cy="4613329"/>
            </a:xfrm>
          </p:grpSpPr>
          <p:sp>
            <p:nvSpPr>
              <p:cNvPr id="1395" name="Google Shape;1395;p2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396" name="Google Shape;1396;p2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397" name="Google Shape;1397;p21"/>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8" name="Google Shape;1398;p21"/>
          <p:cNvSpPr txBox="1"/>
          <p:nvPr>
            <p:ph idx="1" type="body"/>
          </p:nvPr>
        </p:nvSpPr>
        <p:spPr>
          <a:xfrm>
            <a:off x="720000" y="1368150"/>
            <a:ext cx="7704000" cy="1050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_1">
    <p:spTree>
      <p:nvGrpSpPr>
        <p:cNvPr id="1399" name="Shape 1399"/>
        <p:cNvGrpSpPr/>
        <p:nvPr/>
      </p:nvGrpSpPr>
      <p:grpSpPr>
        <a:xfrm>
          <a:off x="0" y="0"/>
          <a:ext cx="0" cy="0"/>
          <a:chOff x="0" y="0"/>
          <a:chExt cx="0" cy="0"/>
        </a:xfrm>
      </p:grpSpPr>
      <p:grpSp>
        <p:nvGrpSpPr>
          <p:cNvPr id="1400" name="Google Shape;1400;p22"/>
          <p:cNvGrpSpPr/>
          <p:nvPr/>
        </p:nvGrpSpPr>
        <p:grpSpPr>
          <a:xfrm>
            <a:off x="-261158" y="0"/>
            <a:ext cx="9662090" cy="5604484"/>
            <a:chOff x="-261158" y="0"/>
            <a:chExt cx="9662090" cy="5604484"/>
          </a:xfrm>
        </p:grpSpPr>
        <p:sp>
          <p:nvSpPr>
            <p:cNvPr id="1401" name="Google Shape;1401;p22"/>
            <p:cNvSpPr/>
            <p:nvPr/>
          </p:nvSpPr>
          <p:spPr>
            <a:xfrm flipH="1" rot="1079192">
              <a:off x="-13709" y="446573"/>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2" name="Google Shape;1402;p22"/>
            <p:cNvSpPr/>
            <p:nvPr/>
          </p:nvSpPr>
          <p:spPr>
            <a:xfrm flipH="1" rot="1079192">
              <a:off x="6191841" y="3141198"/>
              <a:ext cx="2913814" cy="206383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403" name="Google Shape;1403;p22"/>
            <p:cNvGrpSpPr/>
            <p:nvPr/>
          </p:nvGrpSpPr>
          <p:grpSpPr>
            <a:xfrm flipH="1" rot="690206">
              <a:off x="6282305" y="1805284"/>
              <a:ext cx="2953166" cy="1956834"/>
              <a:chOff x="4935600" y="1731225"/>
              <a:chExt cx="3739300" cy="2477745"/>
            </a:xfrm>
          </p:grpSpPr>
          <p:sp>
            <p:nvSpPr>
              <p:cNvPr id="1404" name="Google Shape;1404;p22"/>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5" name="Google Shape;1405;p22"/>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6" name="Google Shape;1406;p22"/>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7" name="Google Shape;1407;p22"/>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8" name="Google Shape;1408;p22"/>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09" name="Google Shape;1409;p22"/>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0" name="Google Shape;1410;p22"/>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1" name="Google Shape;1411;p22"/>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2" name="Google Shape;1412;p22"/>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3" name="Google Shape;1413;p22"/>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4" name="Google Shape;1414;p22"/>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5" name="Google Shape;1415;p22"/>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6" name="Google Shape;1416;p22"/>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417" name="Google Shape;1417;p22"/>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418" name="Google Shape;1418;p22"/>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19" name="Google Shape;1419;p22"/>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0" name="Google Shape;1420;p22"/>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1" name="Google Shape;1421;p22"/>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2" name="Google Shape;1422;p22"/>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3" name="Google Shape;1423;p22"/>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4" name="Google Shape;1424;p22"/>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5" name="Google Shape;1425;p22"/>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6" name="Google Shape;1426;p22"/>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7" name="Google Shape;1427;p22"/>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8" name="Google Shape;1428;p22"/>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29" name="Google Shape;1429;p22"/>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0" name="Google Shape;1430;p22"/>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1" name="Google Shape;1431;p22"/>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2" name="Google Shape;1432;p22"/>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3" name="Google Shape;1433;p22"/>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4" name="Google Shape;1434;p22"/>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5" name="Google Shape;1435;p22"/>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6" name="Google Shape;1436;p22"/>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7" name="Google Shape;1437;p22"/>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8" name="Google Shape;1438;p22"/>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39" name="Google Shape;1439;p22"/>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0" name="Google Shape;1440;p22"/>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1" name="Google Shape;1441;p22"/>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2" name="Google Shape;1442;p22"/>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3" name="Google Shape;1443;p22"/>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4" name="Google Shape;1444;p22"/>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5" name="Google Shape;1445;p22"/>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6" name="Google Shape;1446;p22"/>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7" name="Google Shape;1447;p22"/>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8" name="Google Shape;1448;p22"/>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49" name="Google Shape;1449;p22"/>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0" name="Google Shape;1450;p22"/>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1" name="Google Shape;1451;p22"/>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2" name="Google Shape;1452;p22"/>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3" name="Google Shape;1453;p22"/>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4" name="Google Shape;1454;p22"/>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5" name="Google Shape;1455;p22"/>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6" name="Google Shape;1456;p22"/>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7" name="Google Shape;1457;p22"/>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8" name="Google Shape;1458;p22"/>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59" name="Google Shape;1459;p22"/>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0" name="Google Shape;1460;p22"/>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1" name="Google Shape;1461;p22"/>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2" name="Google Shape;1462;p22"/>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3" name="Google Shape;1463;p22"/>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4" name="Google Shape;1464;p22"/>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5" name="Google Shape;1465;p22"/>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6" name="Google Shape;1466;p22"/>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7" name="Google Shape;1467;p22"/>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8" name="Google Shape;1468;p22"/>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69" name="Google Shape;1469;p22"/>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0" name="Google Shape;1470;p22"/>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471" name="Google Shape;1471;p22"/>
            <p:cNvGrpSpPr/>
            <p:nvPr/>
          </p:nvGrpSpPr>
          <p:grpSpPr>
            <a:xfrm flipH="1" rot="59625">
              <a:off x="230235" y="74913"/>
              <a:ext cx="8683523" cy="4905667"/>
              <a:chOff x="457200" y="120188"/>
              <a:chExt cx="8229589" cy="4613329"/>
            </a:xfrm>
          </p:grpSpPr>
          <p:sp>
            <p:nvSpPr>
              <p:cNvPr id="1472" name="Google Shape;1472;p22"/>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3" name="Google Shape;1473;p22"/>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474" name="Google Shape;1474;p22"/>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75" name="Google Shape;1475;p22"/>
          <p:cNvSpPr txBox="1"/>
          <p:nvPr>
            <p:ph idx="1" type="body"/>
          </p:nvPr>
        </p:nvSpPr>
        <p:spPr>
          <a:xfrm>
            <a:off x="720000" y="1368150"/>
            <a:ext cx="7704000" cy="271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76" name="Shape 1476"/>
        <p:cNvGrpSpPr/>
        <p:nvPr/>
      </p:nvGrpSpPr>
      <p:grpSpPr>
        <a:xfrm>
          <a:off x="0" y="0"/>
          <a:ext cx="0" cy="0"/>
          <a:chOff x="0" y="0"/>
          <a:chExt cx="0" cy="0"/>
        </a:xfrm>
      </p:grpSpPr>
      <p:grpSp>
        <p:nvGrpSpPr>
          <p:cNvPr id="1477" name="Google Shape;1477;p23"/>
          <p:cNvGrpSpPr/>
          <p:nvPr/>
        </p:nvGrpSpPr>
        <p:grpSpPr>
          <a:xfrm>
            <a:off x="-377555" y="0"/>
            <a:ext cx="9877416" cy="5190661"/>
            <a:chOff x="-377555" y="0"/>
            <a:chExt cx="9877416" cy="5190661"/>
          </a:xfrm>
        </p:grpSpPr>
        <p:sp>
          <p:nvSpPr>
            <p:cNvPr id="1478" name="Google Shape;1478;p23"/>
            <p:cNvSpPr/>
            <p:nvPr/>
          </p:nvSpPr>
          <p:spPr>
            <a:xfrm rot="-2126576">
              <a:off x="-49128" y="24731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79" name="Google Shape;1479;p23"/>
            <p:cNvSpPr/>
            <p:nvPr/>
          </p:nvSpPr>
          <p:spPr>
            <a:xfrm rot="-2126576">
              <a:off x="6257622" y="1571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480" name="Google Shape;1480;p23"/>
            <p:cNvGrpSpPr/>
            <p:nvPr/>
          </p:nvGrpSpPr>
          <p:grpSpPr>
            <a:xfrm rot="896372">
              <a:off x="5916301" y="553970"/>
              <a:ext cx="3294806" cy="1315778"/>
              <a:chOff x="935800" y="1821025"/>
              <a:chExt cx="3294800" cy="1315775"/>
            </a:xfrm>
          </p:grpSpPr>
          <p:sp>
            <p:nvSpPr>
              <p:cNvPr id="1481" name="Google Shape;1481;p23"/>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2" name="Google Shape;1482;p23"/>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3" name="Google Shape;1483;p23"/>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4" name="Google Shape;1484;p23"/>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5" name="Google Shape;1485;p23"/>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6" name="Google Shape;1486;p23"/>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7" name="Google Shape;1487;p23"/>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8" name="Google Shape;1488;p23"/>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89" name="Google Shape;1489;p23"/>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0" name="Google Shape;1490;p23"/>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1" name="Google Shape;1491;p23"/>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2" name="Google Shape;1492;p23"/>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3" name="Google Shape;1493;p23"/>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4" name="Google Shape;1494;p23"/>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5" name="Google Shape;1495;p23"/>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6" name="Google Shape;1496;p23"/>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7" name="Google Shape;1497;p23"/>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8" name="Google Shape;1498;p23"/>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499" name="Google Shape;1499;p23"/>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0" name="Google Shape;1500;p23"/>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1" name="Google Shape;1501;p23"/>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2" name="Google Shape;1502;p23"/>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3" name="Google Shape;1503;p23"/>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4" name="Google Shape;1504;p23"/>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5" name="Google Shape;1505;p23"/>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6" name="Google Shape;1506;p23"/>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7" name="Google Shape;1507;p23"/>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8" name="Google Shape;1508;p23"/>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09" name="Google Shape;1509;p23"/>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0" name="Google Shape;1510;p23"/>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1" name="Google Shape;1511;p23"/>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2" name="Google Shape;1512;p23"/>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3" name="Google Shape;1513;p23"/>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4" name="Google Shape;1514;p23"/>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5" name="Google Shape;1515;p23"/>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6" name="Google Shape;1516;p23"/>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7" name="Google Shape;1517;p23"/>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8" name="Google Shape;1518;p23"/>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19" name="Google Shape;1519;p23"/>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0" name="Google Shape;1520;p23"/>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1" name="Google Shape;1521;p23"/>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2" name="Google Shape;1522;p23"/>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3" name="Google Shape;1523;p23"/>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4" name="Google Shape;1524;p23"/>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5" name="Google Shape;1525;p23"/>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6" name="Google Shape;1526;p23"/>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7" name="Google Shape;1527;p23"/>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8" name="Google Shape;1528;p23"/>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29" name="Google Shape;1529;p23"/>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530" name="Google Shape;1530;p23"/>
            <p:cNvGrpSpPr/>
            <p:nvPr/>
          </p:nvGrpSpPr>
          <p:grpSpPr>
            <a:xfrm rot="-59625">
              <a:off x="230235" y="74913"/>
              <a:ext cx="8683523" cy="4905667"/>
              <a:chOff x="457200" y="120188"/>
              <a:chExt cx="8229589" cy="4613329"/>
            </a:xfrm>
          </p:grpSpPr>
          <p:sp>
            <p:nvSpPr>
              <p:cNvPr id="1531" name="Google Shape;1531;p23"/>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32" name="Google Shape;1532;p23"/>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533" name="Google Shape;1533;p23"/>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34" name="Google Shape;1534;p23"/>
          <p:cNvSpPr txBox="1"/>
          <p:nvPr>
            <p:ph idx="1" type="subTitle"/>
          </p:nvPr>
        </p:nvSpPr>
        <p:spPr>
          <a:xfrm>
            <a:off x="4923075"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5" name="Google Shape;1535;p23"/>
          <p:cNvSpPr txBox="1"/>
          <p:nvPr>
            <p:ph idx="2" type="subTitle"/>
          </p:nvPr>
        </p:nvSpPr>
        <p:spPr>
          <a:xfrm>
            <a:off x="1580900" y="2828425"/>
            <a:ext cx="2782800" cy="1120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6" name="Google Shape;1536;p23"/>
          <p:cNvSpPr txBox="1"/>
          <p:nvPr>
            <p:ph idx="3" type="subTitle"/>
          </p:nvPr>
        </p:nvSpPr>
        <p:spPr>
          <a:xfrm>
            <a:off x="1580899"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537" name="Google Shape;1537;p23"/>
          <p:cNvSpPr txBox="1"/>
          <p:nvPr>
            <p:ph idx="4" type="subTitle"/>
          </p:nvPr>
        </p:nvSpPr>
        <p:spPr>
          <a:xfrm>
            <a:off x="4923078" y="2421925"/>
            <a:ext cx="27828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538" name="Shape 1538"/>
        <p:cNvGrpSpPr/>
        <p:nvPr/>
      </p:nvGrpSpPr>
      <p:grpSpPr>
        <a:xfrm>
          <a:off x="0" y="0"/>
          <a:ext cx="0" cy="0"/>
          <a:chOff x="0" y="0"/>
          <a:chExt cx="0" cy="0"/>
        </a:xfrm>
      </p:grpSpPr>
      <p:grpSp>
        <p:nvGrpSpPr>
          <p:cNvPr id="1539" name="Google Shape;1539;p24"/>
          <p:cNvGrpSpPr/>
          <p:nvPr/>
        </p:nvGrpSpPr>
        <p:grpSpPr>
          <a:xfrm>
            <a:off x="-393005" y="-466789"/>
            <a:ext cx="10535013" cy="6653619"/>
            <a:chOff x="-393005" y="-466789"/>
            <a:chExt cx="10535013" cy="6653619"/>
          </a:xfrm>
        </p:grpSpPr>
        <p:sp>
          <p:nvSpPr>
            <p:cNvPr id="1540" name="Google Shape;1540;p24"/>
            <p:cNvSpPr/>
            <p:nvPr/>
          </p:nvSpPr>
          <p:spPr>
            <a:xfrm rot="-2126576">
              <a:off x="-64578" y="1868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541" name="Google Shape;1541;p24"/>
            <p:cNvGrpSpPr/>
            <p:nvPr/>
          </p:nvGrpSpPr>
          <p:grpSpPr>
            <a:xfrm>
              <a:off x="6327977" y="2864302"/>
              <a:ext cx="3814030" cy="3322528"/>
              <a:chOff x="6327977" y="2864302"/>
              <a:chExt cx="3814030" cy="3322528"/>
            </a:xfrm>
          </p:grpSpPr>
          <p:sp>
            <p:nvSpPr>
              <p:cNvPr id="1542" name="Google Shape;1542;p24"/>
              <p:cNvSpPr/>
              <p:nvPr/>
            </p:nvSpPr>
            <p:spPr>
              <a:xfrm rot="8807761">
                <a:off x="6655203" y="349364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543" name="Google Shape;1543;p24"/>
              <p:cNvGrpSpPr/>
              <p:nvPr/>
            </p:nvGrpSpPr>
            <p:grpSpPr>
              <a:xfrm rot="530611">
                <a:off x="7407741" y="4125917"/>
                <a:ext cx="2668219" cy="1065551"/>
                <a:chOff x="935800" y="1821025"/>
                <a:chExt cx="3294800" cy="1315775"/>
              </a:xfrm>
            </p:grpSpPr>
            <p:sp>
              <p:nvSpPr>
                <p:cNvPr id="1544" name="Google Shape;1544;p2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5" name="Google Shape;1545;p2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6" name="Google Shape;1546;p2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7" name="Google Shape;1547;p2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8" name="Google Shape;1548;p2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49" name="Google Shape;1549;p2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0" name="Google Shape;1550;p2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1" name="Google Shape;1551;p2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2" name="Google Shape;1552;p2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3" name="Google Shape;1553;p2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4" name="Google Shape;1554;p2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5" name="Google Shape;1555;p2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6" name="Google Shape;1556;p2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7" name="Google Shape;1557;p2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8" name="Google Shape;1558;p2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59" name="Google Shape;1559;p2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0" name="Google Shape;1560;p2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1" name="Google Shape;1561;p2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2" name="Google Shape;1562;p2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3" name="Google Shape;1563;p2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4" name="Google Shape;1564;p2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5" name="Google Shape;1565;p2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6" name="Google Shape;1566;p2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7" name="Google Shape;1567;p2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8" name="Google Shape;1568;p2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69" name="Google Shape;1569;p2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0" name="Google Shape;1570;p2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1" name="Google Shape;1571;p2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2" name="Google Shape;1572;p2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3" name="Google Shape;1573;p2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4" name="Google Shape;1574;p2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5" name="Google Shape;1575;p2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6" name="Google Shape;1576;p2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7" name="Google Shape;1577;p2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8" name="Google Shape;1578;p2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79" name="Google Shape;1579;p2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0" name="Google Shape;1580;p2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1" name="Google Shape;1581;p2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2" name="Google Shape;1582;p2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3" name="Google Shape;1583;p2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4" name="Google Shape;1584;p2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5" name="Google Shape;1585;p2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6" name="Google Shape;1586;p2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7" name="Google Shape;1587;p2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8" name="Google Shape;1588;p2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89" name="Google Shape;1589;p2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0" name="Google Shape;1590;p2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1" name="Google Shape;1591;p2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2" name="Google Shape;1592;p2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grpSp>
          <p:nvGrpSpPr>
            <p:cNvPr id="1593" name="Google Shape;1593;p24"/>
            <p:cNvGrpSpPr/>
            <p:nvPr/>
          </p:nvGrpSpPr>
          <p:grpSpPr>
            <a:xfrm rot="-59625">
              <a:off x="230235" y="74913"/>
              <a:ext cx="8683523" cy="4905667"/>
              <a:chOff x="457200" y="120188"/>
              <a:chExt cx="8229589" cy="4613329"/>
            </a:xfrm>
          </p:grpSpPr>
          <p:sp>
            <p:nvSpPr>
              <p:cNvPr id="1594" name="Google Shape;1594;p2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595" name="Google Shape;1595;p2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596" name="Google Shape;1596;p2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7" name="Google Shape;1597;p24"/>
          <p:cNvSpPr txBox="1"/>
          <p:nvPr>
            <p:ph idx="1" type="subTitle"/>
          </p:nvPr>
        </p:nvSpPr>
        <p:spPr>
          <a:xfrm>
            <a:off x="4585353"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98" name="Google Shape;1598;p24"/>
          <p:cNvSpPr txBox="1"/>
          <p:nvPr>
            <p:ph idx="2" type="subTitle"/>
          </p:nvPr>
        </p:nvSpPr>
        <p:spPr>
          <a:xfrm>
            <a:off x="811175" y="1667625"/>
            <a:ext cx="3254100" cy="194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599" name="Shape 1599"/>
        <p:cNvGrpSpPr/>
        <p:nvPr/>
      </p:nvGrpSpPr>
      <p:grpSpPr>
        <a:xfrm>
          <a:off x="0" y="0"/>
          <a:ext cx="0" cy="0"/>
          <a:chOff x="0" y="0"/>
          <a:chExt cx="0" cy="0"/>
        </a:xfrm>
      </p:grpSpPr>
      <p:grpSp>
        <p:nvGrpSpPr>
          <p:cNvPr id="1600" name="Google Shape;1600;p25"/>
          <p:cNvGrpSpPr/>
          <p:nvPr/>
        </p:nvGrpSpPr>
        <p:grpSpPr>
          <a:xfrm>
            <a:off x="-377555" y="-225414"/>
            <a:ext cx="10004055" cy="6742175"/>
            <a:chOff x="-377555" y="-225414"/>
            <a:chExt cx="10004055" cy="6742175"/>
          </a:xfrm>
        </p:grpSpPr>
        <p:sp>
          <p:nvSpPr>
            <p:cNvPr id="1601" name="Google Shape;1601;p25"/>
            <p:cNvSpPr/>
            <p:nvPr/>
          </p:nvSpPr>
          <p:spPr>
            <a:xfrm flipH="1" rot="2126576">
              <a:off x="-49128" y="428211"/>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2" name="Google Shape;1602;p25"/>
            <p:cNvSpPr/>
            <p:nvPr/>
          </p:nvSpPr>
          <p:spPr>
            <a:xfrm rot="-2126576">
              <a:off x="4769597" y="37992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603" name="Google Shape;1603;p25"/>
            <p:cNvGrpSpPr/>
            <p:nvPr/>
          </p:nvGrpSpPr>
          <p:grpSpPr>
            <a:xfrm rot="-1207838">
              <a:off x="6426882" y="3473751"/>
              <a:ext cx="2953095" cy="1956787"/>
              <a:chOff x="4935600" y="1731225"/>
              <a:chExt cx="3739300" cy="2477745"/>
            </a:xfrm>
          </p:grpSpPr>
          <p:sp>
            <p:nvSpPr>
              <p:cNvPr id="1604" name="Google Shape;1604;p2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5" name="Google Shape;1605;p2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6" name="Google Shape;1606;p2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7" name="Google Shape;1607;p2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8" name="Google Shape;1608;p2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09" name="Google Shape;1609;p2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0" name="Google Shape;1610;p2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1" name="Google Shape;1611;p2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2" name="Google Shape;1612;p2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3" name="Google Shape;1613;p2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4" name="Google Shape;1614;p2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5" name="Google Shape;1615;p2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6" name="Google Shape;1616;p2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617" name="Google Shape;1617;p2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618" name="Google Shape;1618;p2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19" name="Google Shape;1619;p2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0" name="Google Shape;1620;p2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1" name="Google Shape;1621;p2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2" name="Google Shape;1622;p2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3" name="Google Shape;1623;p2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4" name="Google Shape;1624;p2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5" name="Google Shape;1625;p2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6" name="Google Shape;1626;p2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7" name="Google Shape;1627;p2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8" name="Google Shape;1628;p2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29" name="Google Shape;1629;p2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0" name="Google Shape;1630;p2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1" name="Google Shape;1631;p2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2" name="Google Shape;1632;p2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3" name="Google Shape;1633;p2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4" name="Google Shape;1634;p2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5" name="Google Shape;1635;p2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6" name="Google Shape;1636;p2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7" name="Google Shape;1637;p2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8" name="Google Shape;1638;p2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39" name="Google Shape;1639;p2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0" name="Google Shape;1640;p2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1" name="Google Shape;1641;p2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2" name="Google Shape;1642;p2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3" name="Google Shape;1643;p2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4" name="Google Shape;1644;p2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5" name="Google Shape;1645;p2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6" name="Google Shape;1646;p2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7" name="Google Shape;1647;p2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8" name="Google Shape;1648;p2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49" name="Google Shape;1649;p2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0" name="Google Shape;1650;p2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1" name="Google Shape;1651;p2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2" name="Google Shape;1652;p2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3" name="Google Shape;1653;p2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4" name="Google Shape;1654;p2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5" name="Google Shape;1655;p2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6" name="Google Shape;1656;p2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7" name="Google Shape;1657;p2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8" name="Google Shape;1658;p2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59" name="Google Shape;1659;p2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0" name="Google Shape;1660;p2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1" name="Google Shape;1661;p2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2" name="Google Shape;1662;p2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3" name="Google Shape;1663;p2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4" name="Google Shape;1664;p2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5" name="Google Shape;1665;p2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6" name="Google Shape;1666;p2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7" name="Google Shape;1667;p2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8" name="Google Shape;1668;p2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69" name="Google Shape;1669;p2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0" name="Google Shape;1670;p2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671" name="Google Shape;1671;p25"/>
            <p:cNvGrpSpPr/>
            <p:nvPr/>
          </p:nvGrpSpPr>
          <p:grpSpPr>
            <a:xfrm flipH="1" rot="59625">
              <a:off x="230235" y="74913"/>
              <a:ext cx="8683523" cy="4905667"/>
              <a:chOff x="457200" y="120188"/>
              <a:chExt cx="8229589" cy="4613329"/>
            </a:xfrm>
          </p:grpSpPr>
          <p:sp>
            <p:nvSpPr>
              <p:cNvPr id="1672" name="Google Shape;1672;p2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73" name="Google Shape;1673;p2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674" name="Google Shape;1674;p2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75" name="Google Shape;1675;p25"/>
          <p:cNvSpPr txBox="1"/>
          <p:nvPr>
            <p:ph idx="1" type="subTitle"/>
          </p:nvPr>
        </p:nvSpPr>
        <p:spPr>
          <a:xfrm>
            <a:off x="88902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6" name="Google Shape;1676;p25"/>
          <p:cNvSpPr txBox="1"/>
          <p:nvPr>
            <p:ph idx="2" type="subTitle"/>
          </p:nvPr>
        </p:nvSpPr>
        <p:spPr>
          <a:xfrm>
            <a:off x="3435750"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7" name="Google Shape;1677;p25"/>
          <p:cNvSpPr txBox="1"/>
          <p:nvPr>
            <p:ph idx="3" type="subTitle"/>
          </p:nvPr>
        </p:nvSpPr>
        <p:spPr>
          <a:xfrm>
            <a:off x="5982475" y="2916201"/>
            <a:ext cx="2272500" cy="92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8" name="Google Shape;1678;p25"/>
          <p:cNvSpPr txBox="1"/>
          <p:nvPr>
            <p:ph idx="4" type="subTitle"/>
          </p:nvPr>
        </p:nvSpPr>
        <p:spPr>
          <a:xfrm>
            <a:off x="88902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79" name="Google Shape;1679;p25"/>
          <p:cNvSpPr txBox="1"/>
          <p:nvPr>
            <p:ph idx="5" type="subTitle"/>
          </p:nvPr>
        </p:nvSpPr>
        <p:spPr>
          <a:xfrm>
            <a:off x="3435754"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80" name="Google Shape;1680;p25"/>
          <p:cNvSpPr txBox="1"/>
          <p:nvPr>
            <p:ph idx="6" type="subTitle"/>
          </p:nvPr>
        </p:nvSpPr>
        <p:spPr>
          <a:xfrm>
            <a:off x="5982475" y="2492750"/>
            <a:ext cx="2272500" cy="49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681" name="Shape 1681"/>
        <p:cNvGrpSpPr/>
        <p:nvPr/>
      </p:nvGrpSpPr>
      <p:grpSpPr>
        <a:xfrm>
          <a:off x="0" y="0"/>
          <a:ext cx="0" cy="0"/>
          <a:chOff x="0" y="0"/>
          <a:chExt cx="0" cy="0"/>
        </a:xfrm>
      </p:grpSpPr>
      <p:grpSp>
        <p:nvGrpSpPr>
          <p:cNvPr id="1682" name="Google Shape;1682;p26"/>
          <p:cNvGrpSpPr/>
          <p:nvPr/>
        </p:nvGrpSpPr>
        <p:grpSpPr>
          <a:xfrm>
            <a:off x="-454630" y="0"/>
            <a:ext cx="10077866" cy="5191249"/>
            <a:chOff x="-454630" y="0"/>
            <a:chExt cx="10077866" cy="5191249"/>
          </a:xfrm>
        </p:grpSpPr>
        <p:sp>
          <p:nvSpPr>
            <p:cNvPr id="1683" name="Google Shape;1683;p26"/>
            <p:cNvSpPr/>
            <p:nvPr/>
          </p:nvSpPr>
          <p:spPr>
            <a:xfrm rot="-2126576">
              <a:off x="-126203" y="24737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684" name="Google Shape;1684;p26"/>
            <p:cNvGrpSpPr/>
            <p:nvPr/>
          </p:nvGrpSpPr>
          <p:grpSpPr>
            <a:xfrm rot="896372">
              <a:off x="-105174" y="2727545"/>
              <a:ext cx="3294806" cy="1315778"/>
              <a:chOff x="935800" y="1821025"/>
              <a:chExt cx="3294800" cy="1315775"/>
            </a:xfrm>
          </p:grpSpPr>
          <p:sp>
            <p:nvSpPr>
              <p:cNvPr id="1685" name="Google Shape;1685;p2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6" name="Google Shape;1686;p2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7" name="Google Shape;1687;p2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8" name="Google Shape;1688;p2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89" name="Google Shape;1689;p2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0" name="Google Shape;1690;p2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1" name="Google Shape;1691;p2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2" name="Google Shape;1692;p2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3" name="Google Shape;1693;p2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4" name="Google Shape;1694;p2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5" name="Google Shape;1695;p2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6" name="Google Shape;1696;p2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7" name="Google Shape;1697;p2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8" name="Google Shape;1698;p2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99" name="Google Shape;1699;p2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0" name="Google Shape;1700;p2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1" name="Google Shape;1701;p2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2" name="Google Shape;1702;p2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3" name="Google Shape;1703;p2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4" name="Google Shape;1704;p2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5" name="Google Shape;1705;p2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6" name="Google Shape;1706;p2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7" name="Google Shape;1707;p2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8" name="Google Shape;1708;p2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09" name="Google Shape;1709;p2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0" name="Google Shape;1710;p2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1" name="Google Shape;1711;p2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2" name="Google Shape;1712;p2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3" name="Google Shape;1713;p2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4" name="Google Shape;1714;p2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5" name="Google Shape;1715;p2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6" name="Google Shape;1716;p2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7" name="Google Shape;1717;p2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8" name="Google Shape;1718;p2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19" name="Google Shape;1719;p2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0" name="Google Shape;1720;p2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1" name="Google Shape;1721;p2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2" name="Google Shape;1722;p2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3" name="Google Shape;1723;p2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4" name="Google Shape;1724;p2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5" name="Google Shape;1725;p2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6" name="Google Shape;1726;p2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7" name="Google Shape;1727;p2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8" name="Google Shape;1728;p2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29" name="Google Shape;1729;p2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0" name="Google Shape;1730;p2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1" name="Google Shape;1731;p2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2" name="Google Shape;1732;p2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3" name="Google Shape;1733;p2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734" name="Google Shape;1734;p26"/>
            <p:cNvSpPr/>
            <p:nvPr/>
          </p:nvSpPr>
          <p:spPr>
            <a:xfrm flipH="1" rot="2126576">
              <a:off x="6380997" y="22887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35" name="Google Shape;1735;p26"/>
            <p:cNvGrpSpPr/>
            <p:nvPr/>
          </p:nvGrpSpPr>
          <p:grpSpPr>
            <a:xfrm rot="-59625">
              <a:off x="230235" y="74913"/>
              <a:ext cx="8683523" cy="4905667"/>
              <a:chOff x="457200" y="120188"/>
              <a:chExt cx="8229589" cy="4613329"/>
            </a:xfrm>
          </p:grpSpPr>
          <p:sp>
            <p:nvSpPr>
              <p:cNvPr id="1736" name="Google Shape;1736;p2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37" name="Google Shape;1737;p2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738" name="Google Shape;1738;p2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39" name="Google Shape;1739;p26"/>
          <p:cNvSpPr txBox="1"/>
          <p:nvPr>
            <p:ph idx="1" type="subTitle"/>
          </p:nvPr>
        </p:nvSpPr>
        <p:spPr>
          <a:xfrm>
            <a:off x="2260886"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0" name="Google Shape;1740;p26"/>
          <p:cNvSpPr txBox="1"/>
          <p:nvPr>
            <p:ph idx="2" type="subTitle"/>
          </p:nvPr>
        </p:nvSpPr>
        <p:spPr>
          <a:xfrm>
            <a:off x="5431714" y="2086920"/>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1" name="Google Shape;1741;p26"/>
          <p:cNvSpPr txBox="1"/>
          <p:nvPr>
            <p:ph idx="3" type="subTitle"/>
          </p:nvPr>
        </p:nvSpPr>
        <p:spPr>
          <a:xfrm>
            <a:off x="2260886"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2" name="Google Shape;1742;p26"/>
          <p:cNvSpPr txBox="1"/>
          <p:nvPr>
            <p:ph idx="4" type="subTitle"/>
          </p:nvPr>
        </p:nvSpPr>
        <p:spPr>
          <a:xfrm>
            <a:off x="5431714" y="3485775"/>
            <a:ext cx="19782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3" name="Google Shape;1743;p26"/>
          <p:cNvSpPr txBox="1"/>
          <p:nvPr>
            <p:ph idx="5" type="subTitle"/>
          </p:nvPr>
        </p:nvSpPr>
        <p:spPr>
          <a:xfrm>
            <a:off x="2260886"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4" name="Google Shape;1744;p26"/>
          <p:cNvSpPr txBox="1"/>
          <p:nvPr>
            <p:ph idx="6" type="subTitle"/>
          </p:nvPr>
        </p:nvSpPr>
        <p:spPr>
          <a:xfrm>
            <a:off x="2260886"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5" name="Google Shape;1745;p26"/>
          <p:cNvSpPr txBox="1"/>
          <p:nvPr>
            <p:ph idx="7" type="subTitle"/>
          </p:nvPr>
        </p:nvSpPr>
        <p:spPr>
          <a:xfrm>
            <a:off x="5431711" y="1733720"/>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746" name="Google Shape;1746;p26"/>
          <p:cNvSpPr txBox="1"/>
          <p:nvPr>
            <p:ph idx="8" type="subTitle"/>
          </p:nvPr>
        </p:nvSpPr>
        <p:spPr>
          <a:xfrm>
            <a:off x="5431711" y="3132675"/>
            <a:ext cx="1978200" cy="505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747" name="Shape 1747"/>
        <p:cNvGrpSpPr/>
        <p:nvPr/>
      </p:nvGrpSpPr>
      <p:grpSpPr>
        <a:xfrm>
          <a:off x="0" y="0"/>
          <a:ext cx="0" cy="0"/>
          <a:chOff x="0" y="0"/>
          <a:chExt cx="0" cy="0"/>
        </a:xfrm>
      </p:grpSpPr>
      <p:grpSp>
        <p:nvGrpSpPr>
          <p:cNvPr id="1748" name="Google Shape;1748;p27"/>
          <p:cNvGrpSpPr/>
          <p:nvPr/>
        </p:nvGrpSpPr>
        <p:grpSpPr>
          <a:xfrm>
            <a:off x="-223568" y="-156674"/>
            <a:ext cx="9449478" cy="5856403"/>
            <a:chOff x="-223568" y="-156674"/>
            <a:chExt cx="9449478" cy="5856403"/>
          </a:xfrm>
        </p:grpSpPr>
        <p:sp>
          <p:nvSpPr>
            <p:cNvPr id="1749" name="Google Shape;1749;p27"/>
            <p:cNvSpPr/>
            <p:nvPr/>
          </p:nvSpPr>
          <p:spPr>
            <a:xfrm rot="-858221">
              <a:off x="6102319" y="3307934"/>
              <a:ext cx="2913811" cy="206383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0" name="Google Shape;1750;p27"/>
            <p:cNvSpPr/>
            <p:nvPr/>
          </p:nvSpPr>
          <p:spPr>
            <a:xfrm rot="-1446216">
              <a:off x="80846" y="348335"/>
              <a:ext cx="2913814" cy="2063840"/>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751" name="Google Shape;1751;p27"/>
            <p:cNvGrpSpPr/>
            <p:nvPr/>
          </p:nvGrpSpPr>
          <p:grpSpPr>
            <a:xfrm flipH="1" rot="-896372">
              <a:off x="-109649" y="911345"/>
              <a:ext cx="3294806" cy="1315778"/>
              <a:chOff x="935800" y="1821025"/>
              <a:chExt cx="3294800" cy="1315775"/>
            </a:xfrm>
          </p:grpSpPr>
          <p:sp>
            <p:nvSpPr>
              <p:cNvPr id="1752" name="Google Shape;1752;p2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3" name="Google Shape;1753;p2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4" name="Google Shape;1754;p2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5" name="Google Shape;1755;p2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6" name="Google Shape;1756;p2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7" name="Google Shape;1757;p2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8" name="Google Shape;1758;p2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59" name="Google Shape;1759;p2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0" name="Google Shape;1760;p2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1" name="Google Shape;1761;p2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2" name="Google Shape;1762;p2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3" name="Google Shape;1763;p2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4" name="Google Shape;1764;p2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5" name="Google Shape;1765;p2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6" name="Google Shape;1766;p2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7" name="Google Shape;1767;p2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8" name="Google Shape;1768;p2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69" name="Google Shape;1769;p2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0" name="Google Shape;1770;p2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1" name="Google Shape;1771;p2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2" name="Google Shape;1772;p2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3" name="Google Shape;1773;p2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4" name="Google Shape;1774;p2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5" name="Google Shape;1775;p2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6" name="Google Shape;1776;p2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7" name="Google Shape;1777;p2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8" name="Google Shape;1778;p2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79" name="Google Shape;1779;p2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0" name="Google Shape;1780;p2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1" name="Google Shape;1781;p2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2" name="Google Shape;1782;p2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3" name="Google Shape;1783;p2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4" name="Google Shape;1784;p2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5" name="Google Shape;1785;p2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6" name="Google Shape;1786;p2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7" name="Google Shape;1787;p2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8" name="Google Shape;1788;p2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89" name="Google Shape;1789;p2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0" name="Google Shape;1790;p2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1" name="Google Shape;1791;p2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2" name="Google Shape;1792;p2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3" name="Google Shape;1793;p2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4" name="Google Shape;1794;p2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5" name="Google Shape;1795;p2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6" name="Google Shape;1796;p2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7" name="Google Shape;1797;p2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8" name="Google Shape;1798;p2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799" name="Google Shape;1799;p2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00" name="Google Shape;1800;p2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1801" name="Google Shape;1801;p27"/>
            <p:cNvGrpSpPr/>
            <p:nvPr/>
          </p:nvGrpSpPr>
          <p:grpSpPr>
            <a:xfrm flipH="1" rot="59625">
              <a:off x="230235" y="74913"/>
              <a:ext cx="8683523" cy="4905667"/>
              <a:chOff x="457200" y="120188"/>
              <a:chExt cx="8229589" cy="4613329"/>
            </a:xfrm>
          </p:grpSpPr>
          <p:sp>
            <p:nvSpPr>
              <p:cNvPr id="1802" name="Google Shape;1802;p2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03" name="Google Shape;1803;p2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804" name="Google Shape;1804;p27"/>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5" name="Google Shape;1805;p27"/>
          <p:cNvSpPr txBox="1"/>
          <p:nvPr>
            <p:ph idx="1" type="subTitle"/>
          </p:nvPr>
        </p:nvSpPr>
        <p:spPr>
          <a:xfrm>
            <a:off x="1108627"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6" name="Google Shape;1806;p27"/>
          <p:cNvSpPr txBox="1"/>
          <p:nvPr>
            <p:ph idx="2" type="subTitle"/>
          </p:nvPr>
        </p:nvSpPr>
        <p:spPr>
          <a:xfrm>
            <a:off x="3579000"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7" name="Google Shape;1807;p27"/>
          <p:cNvSpPr txBox="1"/>
          <p:nvPr>
            <p:ph idx="3" type="subTitle"/>
          </p:nvPr>
        </p:nvSpPr>
        <p:spPr>
          <a:xfrm>
            <a:off x="1108627"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8" name="Google Shape;1808;p27"/>
          <p:cNvSpPr txBox="1"/>
          <p:nvPr>
            <p:ph idx="4" type="subTitle"/>
          </p:nvPr>
        </p:nvSpPr>
        <p:spPr>
          <a:xfrm>
            <a:off x="3579000"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9" name="Google Shape;1809;p27"/>
          <p:cNvSpPr txBox="1"/>
          <p:nvPr>
            <p:ph idx="5" type="subTitle"/>
          </p:nvPr>
        </p:nvSpPr>
        <p:spPr>
          <a:xfrm>
            <a:off x="6049373" y="2149200"/>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0" name="Google Shape;1810;p27"/>
          <p:cNvSpPr txBox="1"/>
          <p:nvPr>
            <p:ph idx="6" type="subTitle"/>
          </p:nvPr>
        </p:nvSpPr>
        <p:spPr>
          <a:xfrm>
            <a:off x="6049373" y="3579425"/>
            <a:ext cx="19860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1" name="Google Shape;1811;p27"/>
          <p:cNvSpPr txBox="1"/>
          <p:nvPr>
            <p:ph idx="7" type="subTitle"/>
          </p:nvPr>
        </p:nvSpPr>
        <p:spPr>
          <a:xfrm>
            <a:off x="1109527"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2" name="Google Shape;1812;p27"/>
          <p:cNvSpPr txBox="1"/>
          <p:nvPr>
            <p:ph idx="8" type="subTitle"/>
          </p:nvPr>
        </p:nvSpPr>
        <p:spPr>
          <a:xfrm>
            <a:off x="3579900"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3" name="Google Shape;1813;p27"/>
          <p:cNvSpPr txBox="1"/>
          <p:nvPr>
            <p:ph idx="9" type="subTitle"/>
          </p:nvPr>
        </p:nvSpPr>
        <p:spPr>
          <a:xfrm>
            <a:off x="6050273" y="1656599"/>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4" name="Google Shape;1814;p27"/>
          <p:cNvSpPr txBox="1"/>
          <p:nvPr>
            <p:ph idx="13" type="subTitle"/>
          </p:nvPr>
        </p:nvSpPr>
        <p:spPr>
          <a:xfrm>
            <a:off x="1109527"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5" name="Google Shape;1815;p27"/>
          <p:cNvSpPr txBox="1"/>
          <p:nvPr>
            <p:ph idx="14" type="subTitle"/>
          </p:nvPr>
        </p:nvSpPr>
        <p:spPr>
          <a:xfrm>
            <a:off x="3579900"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816" name="Google Shape;1816;p27"/>
          <p:cNvSpPr txBox="1"/>
          <p:nvPr>
            <p:ph idx="15" type="subTitle"/>
          </p:nvPr>
        </p:nvSpPr>
        <p:spPr>
          <a:xfrm>
            <a:off x="6050273" y="3086800"/>
            <a:ext cx="1984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817" name="Shape 1817"/>
        <p:cNvGrpSpPr/>
        <p:nvPr/>
      </p:nvGrpSpPr>
      <p:grpSpPr>
        <a:xfrm>
          <a:off x="0" y="0"/>
          <a:ext cx="0" cy="0"/>
          <a:chOff x="0" y="0"/>
          <a:chExt cx="0" cy="0"/>
        </a:xfrm>
      </p:grpSpPr>
      <p:grpSp>
        <p:nvGrpSpPr>
          <p:cNvPr id="1818" name="Google Shape;1818;p28"/>
          <p:cNvGrpSpPr/>
          <p:nvPr/>
        </p:nvGrpSpPr>
        <p:grpSpPr>
          <a:xfrm>
            <a:off x="-1673590" y="0"/>
            <a:ext cx="10783752" cy="5366600"/>
            <a:chOff x="-1673590" y="0"/>
            <a:chExt cx="10783752" cy="5366600"/>
          </a:xfrm>
        </p:grpSpPr>
        <p:grpSp>
          <p:nvGrpSpPr>
            <p:cNvPr id="1819" name="Google Shape;1819;p28"/>
            <p:cNvGrpSpPr/>
            <p:nvPr/>
          </p:nvGrpSpPr>
          <p:grpSpPr>
            <a:xfrm rot="784965">
              <a:off x="-1439576" y="2472918"/>
              <a:ext cx="3771378" cy="2499298"/>
              <a:chOff x="4935600" y="1731225"/>
              <a:chExt cx="3739300" cy="2477745"/>
            </a:xfrm>
          </p:grpSpPr>
          <p:sp>
            <p:nvSpPr>
              <p:cNvPr id="1820" name="Google Shape;1820;p28"/>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1" name="Google Shape;1821;p28"/>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2" name="Google Shape;1822;p28"/>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3" name="Google Shape;1823;p28"/>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4" name="Google Shape;1824;p28"/>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5" name="Google Shape;1825;p28"/>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6" name="Google Shape;1826;p28"/>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7" name="Google Shape;1827;p28"/>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8" name="Google Shape;1828;p28"/>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29" name="Google Shape;1829;p28"/>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0" name="Google Shape;1830;p28"/>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1" name="Google Shape;1831;p28"/>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2" name="Google Shape;1832;p28"/>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833" name="Google Shape;1833;p28"/>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834" name="Google Shape;1834;p28"/>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5" name="Google Shape;1835;p28"/>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6" name="Google Shape;1836;p28"/>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7" name="Google Shape;1837;p28"/>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8" name="Google Shape;1838;p28"/>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39" name="Google Shape;1839;p28"/>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0" name="Google Shape;1840;p28"/>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1" name="Google Shape;1841;p28"/>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2" name="Google Shape;1842;p28"/>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3" name="Google Shape;1843;p28"/>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4" name="Google Shape;1844;p28"/>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5" name="Google Shape;1845;p28"/>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6" name="Google Shape;1846;p28"/>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7" name="Google Shape;1847;p28"/>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8" name="Google Shape;1848;p28"/>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9" name="Google Shape;1849;p28"/>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0" name="Google Shape;1850;p28"/>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1" name="Google Shape;1851;p28"/>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2" name="Google Shape;1852;p28"/>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3" name="Google Shape;1853;p28"/>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4" name="Google Shape;1854;p28"/>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5" name="Google Shape;1855;p28"/>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6" name="Google Shape;1856;p28"/>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7" name="Google Shape;1857;p28"/>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8" name="Google Shape;1858;p28"/>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9" name="Google Shape;1859;p28"/>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0" name="Google Shape;1860;p28"/>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1" name="Google Shape;1861;p28"/>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2" name="Google Shape;1862;p28"/>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3" name="Google Shape;1863;p28"/>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4" name="Google Shape;1864;p28"/>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5" name="Google Shape;1865;p28"/>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6" name="Google Shape;1866;p28"/>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7" name="Google Shape;1867;p28"/>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8" name="Google Shape;1868;p28"/>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9" name="Google Shape;1869;p28"/>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0" name="Google Shape;1870;p28"/>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1" name="Google Shape;1871;p28"/>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2" name="Google Shape;1872;p28"/>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3" name="Google Shape;1873;p28"/>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4" name="Google Shape;1874;p28"/>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5" name="Google Shape;1875;p28"/>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6" name="Google Shape;1876;p28"/>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7" name="Google Shape;1877;p28"/>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8" name="Google Shape;1878;p28"/>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9" name="Google Shape;1879;p28"/>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0" name="Google Shape;1880;p28"/>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1" name="Google Shape;1881;p28"/>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2" name="Google Shape;1882;p28"/>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3" name="Google Shape;1883;p28"/>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4" name="Google Shape;1884;p28"/>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5" name="Google Shape;1885;p28"/>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6" name="Google Shape;1886;p28"/>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887" name="Google Shape;1887;p28"/>
            <p:cNvSpPr/>
            <p:nvPr/>
          </p:nvSpPr>
          <p:spPr>
            <a:xfrm flipH="1">
              <a:off x="6196357" y="73819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888" name="Google Shape;1888;p28"/>
            <p:cNvGrpSpPr/>
            <p:nvPr/>
          </p:nvGrpSpPr>
          <p:grpSpPr>
            <a:xfrm rot="-59625">
              <a:off x="230235" y="74913"/>
              <a:ext cx="8683523" cy="4905667"/>
              <a:chOff x="457200" y="120188"/>
              <a:chExt cx="8229589" cy="4613329"/>
            </a:xfrm>
          </p:grpSpPr>
          <p:sp>
            <p:nvSpPr>
              <p:cNvPr id="1889" name="Google Shape;1889;p2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90" name="Google Shape;1890;p2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891" name="Google Shape;1891;p28"/>
          <p:cNvSpPr txBox="1"/>
          <p:nvPr>
            <p:ph hasCustomPrompt="1" type="title"/>
          </p:nvPr>
        </p:nvSpPr>
        <p:spPr>
          <a:xfrm>
            <a:off x="2223600" y="814732"/>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2" name="Google Shape;1892;p28"/>
          <p:cNvSpPr txBox="1"/>
          <p:nvPr>
            <p:ph idx="1" type="subTitle"/>
          </p:nvPr>
        </p:nvSpPr>
        <p:spPr>
          <a:xfrm>
            <a:off x="2223600" y="1503651"/>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893" name="Google Shape;1893;p28"/>
          <p:cNvSpPr txBox="1"/>
          <p:nvPr>
            <p:ph hasCustomPrompt="1" idx="2" type="title"/>
          </p:nvPr>
        </p:nvSpPr>
        <p:spPr>
          <a:xfrm>
            <a:off x="2223600" y="2014587"/>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4" name="Google Shape;1894;p28"/>
          <p:cNvSpPr txBox="1"/>
          <p:nvPr>
            <p:ph idx="3" type="subTitle"/>
          </p:nvPr>
        </p:nvSpPr>
        <p:spPr>
          <a:xfrm>
            <a:off x="2223600" y="270350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895" name="Google Shape;1895;p28"/>
          <p:cNvSpPr txBox="1"/>
          <p:nvPr>
            <p:ph hasCustomPrompt="1" idx="4" type="title"/>
          </p:nvPr>
        </p:nvSpPr>
        <p:spPr>
          <a:xfrm>
            <a:off x="2223600" y="3214443"/>
            <a:ext cx="46968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896" name="Google Shape;1896;p28"/>
          <p:cNvSpPr txBox="1"/>
          <p:nvPr>
            <p:ph idx="5" type="subTitle"/>
          </p:nvPr>
        </p:nvSpPr>
        <p:spPr>
          <a:xfrm>
            <a:off x="2223600" y="3903372"/>
            <a:ext cx="4696800" cy="425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897" name="Shape 1897"/>
        <p:cNvGrpSpPr/>
        <p:nvPr/>
      </p:nvGrpSpPr>
      <p:grpSpPr>
        <a:xfrm>
          <a:off x="0" y="0"/>
          <a:ext cx="0" cy="0"/>
          <a:chOff x="0" y="0"/>
          <a:chExt cx="0" cy="0"/>
        </a:xfrm>
      </p:grpSpPr>
      <p:grpSp>
        <p:nvGrpSpPr>
          <p:cNvPr id="1898" name="Google Shape;1898;p29"/>
          <p:cNvGrpSpPr/>
          <p:nvPr/>
        </p:nvGrpSpPr>
        <p:grpSpPr>
          <a:xfrm>
            <a:off x="-153580" y="-289812"/>
            <a:ext cx="9548330" cy="5397123"/>
            <a:chOff x="-153580" y="-289812"/>
            <a:chExt cx="9548330" cy="5397123"/>
          </a:xfrm>
        </p:grpSpPr>
        <p:sp>
          <p:nvSpPr>
            <p:cNvPr id="1899" name="Google Shape;1899;p29"/>
            <p:cNvSpPr/>
            <p:nvPr/>
          </p:nvSpPr>
          <p:spPr>
            <a:xfrm rot="-388049">
              <a:off x="174847" y="-132274"/>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0" name="Google Shape;1900;p29"/>
            <p:cNvSpPr/>
            <p:nvPr/>
          </p:nvSpPr>
          <p:spPr>
            <a:xfrm rot="-388049">
              <a:off x="6373972" y="20796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01" name="Google Shape;1901;p29"/>
            <p:cNvGrpSpPr/>
            <p:nvPr/>
          </p:nvGrpSpPr>
          <p:grpSpPr>
            <a:xfrm>
              <a:off x="172175" y="3498750"/>
              <a:ext cx="3294800" cy="1315775"/>
              <a:chOff x="935800" y="1821025"/>
              <a:chExt cx="3294800" cy="1315775"/>
            </a:xfrm>
          </p:grpSpPr>
          <p:sp>
            <p:nvSpPr>
              <p:cNvPr id="1902" name="Google Shape;1902;p29"/>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3" name="Google Shape;1903;p29"/>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4" name="Google Shape;1904;p29"/>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5" name="Google Shape;1905;p29"/>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6" name="Google Shape;1906;p29"/>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7" name="Google Shape;1907;p29"/>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8" name="Google Shape;1908;p29"/>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9" name="Google Shape;1909;p29"/>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0" name="Google Shape;1910;p29"/>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1" name="Google Shape;1911;p29"/>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2" name="Google Shape;1912;p29"/>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3" name="Google Shape;1913;p29"/>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4" name="Google Shape;1914;p29"/>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5" name="Google Shape;1915;p29"/>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6" name="Google Shape;1916;p29"/>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7" name="Google Shape;1917;p29"/>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8" name="Google Shape;1918;p29"/>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9" name="Google Shape;1919;p29"/>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0" name="Google Shape;1920;p29"/>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1" name="Google Shape;1921;p29"/>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2" name="Google Shape;1922;p29"/>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3" name="Google Shape;1923;p29"/>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4" name="Google Shape;1924;p29"/>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5" name="Google Shape;1925;p29"/>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6" name="Google Shape;1926;p29"/>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7" name="Google Shape;1927;p29"/>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8" name="Google Shape;1928;p29"/>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9" name="Google Shape;1929;p29"/>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0" name="Google Shape;1930;p29"/>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1" name="Google Shape;1931;p29"/>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2" name="Google Shape;1932;p29"/>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3" name="Google Shape;1933;p29"/>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4" name="Google Shape;1934;p29"/>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5" name="Google Shape;1935;p29"/>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6" name="Google Shape;1936;p29"/>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7" name="Google Shape;1937;p29"/>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8" name="Google Shape;1938;p29"/>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9" name="Google Shape;1939;p29"/>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0" name="Google Shape;1940;p29"/>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1" name="Google Shape;1941;p29"/>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2" name="Google Shape;1942;p29"/>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3" name="Google Shape;1943;p29"/>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4" name="Google Shape;1944;p29"/>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5" name="Google Shape;1945;p29"/>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6" name="Google Shape;1946;p29"/>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7" name="Google Shape;1947;p29"/>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8" name="Google Shape;1948;p29"/>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9" name="Google Shape;1949;p29"/>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0" name="Google Shape;1950;p29"/>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1951" name="Google Shape;1951;p29"/>
            <p:cNvSpPr/>
            <p:nvPr/>
          </p:nvSpPr>
          <p:spPr>
            <a:xfrm rot="-2126576">
              <a:off x="174847" y="23898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52" name="Google Shape;1952;p29"/>
            <p:cNvGrpSpPr/>
            <p:nvPr/>
          </p:nvGrpSpPr>
          <p:grpSpPr>
            <a:xfrm rot="-59540">
              <a:off x="515034" y="138050"/>
              <a:ext cx="8173208" cy="4526388"/>
              <a:chOff x="457200" y="120188"/>
              <a:chExt cx="8229589" cy="4613329"/>
            </a:xfrm>
          </p:grpSpPr>
          <p:sp>
            <p:nvSpPr>
              <p:cNvPr id="1953" name="Google Shape;1953;p2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4" name="Google Shape;1954;p2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1955" name="Google Shape;1955;p29"/>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56" name="Google Shape;1956;p29"/>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7" name="Google Shape;1957;p29"/>
          <p:cNvSpPr txBox="1"/>
          <p:nvPr/>
        </p:nvSpPr>
        <p:spPr>
          <a:xfrm>
            <a:off x="1347350" y="3443525"/>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Albert Sans"/>
                <a:ea typeface="Albert Sans"/>
                <a:cs typeface="Albert Sans"/>
                <a:sym typeface="Albert Sans"/>
              </a:rPr>
              <a:t>CREDITS:</a:t>
            </a:r>
            <a:r>
              <a:rPr lang="en" sz="1000">
                <a:solidFill>
                  <a:schemeClr val="dk1"/>
                </a:solidFill>
                <a:latin typeface="Albert Sans"/>
                <a:ea typeface="Albert Sans"/>
                <a:cs typeface="Albert Sans"/>
                <a:sym typeface="Albert Sans"/>
              </a:rPr>
              <a:t> This presentation template was created by </a:t>
            </a:r>
            <a:r>
              <a:rPr b="1" lang="en" sz="1000" u="sng">
                <a:solidFill>
                  <a:schemeClr val="dk1"/>
                </a:solidFill>
                <a:latin typeface="Albert Sans"/>
                <a:ea typeface="Albert Sans"/>
                <a:cs typeface="Albert Sans"/>
                <a:sym typeface="Albert Sans"/>
                <a:hlinkClick r:id="rId2">
                  <a:extLst>
                    <a:ext uri="{A12FA001-AC4F-418D-AE19-62706E023703}">
                      <ahyp:hlinkClr val="tx"/>
                    </a:ext>
                  </a:extLst>
                </a:hlinkClick>
              </a:rPr>
              <a:t>Slidesgo</a:t>
            </a:r>
            <a:r>
              <a:rPr lang="en" sz="1000">
                <a:solidFill>
                  <a:schemeClr val="dk1"/>
                </a:solidFill>
                <a:latin typeface="Albert Sans"/>
                <a:ea typeface="Albert Sans"/>
                <a:cs typeface="Albert Sans"/>
                <a:sym typeface="Albert Sans"/>
              </a:rPr>
              <a:t>, and includes icons by </a:t>
            </a:r>
            <a:r>
              <a:rPr b="1" lang="en" sz="1000" u="sng">
                <a:solidFill>
                  <a:schemeClr val="dk1"/>
                </a:solidFill>
                <a:latin typeface="Albert Sans"/>
                <a:ea typeface="Albert Sans"/>
                <a:cs typeface="Albert Sans"/>
                <a:sym typeface="Albert Sans"/>
                <a:hlinkClick r:id="rId3">
                  <a:extLst>
                    <a:ext uri="{A12FA001-AC4F-418D-AE19-62706E023703}">
                      <ahyp:hlinkClr val="tx"/>
                    </a:ext>
                  </a:extLst>
                </a:hlinkClick>
              </a:rPr>
              <a:t>Flaticon</a:t>
            </a:r>
            <a:r>
              <a:rPr lang="en" sz="1000">
                <a:solidFill>
                  <a:schemeClr val="dk1"/>
                </a:solidFill>
                <a:latin typeface="Albert Sans"/>
                <a:ea typeface="Albert Sans"/>
                <a:cs typeface="Albert Sans"/>
                <a:sym typeface="Albert Sans"/>
              </a:rPr>
              <a:t>, and infographics &amp; images by </a:t>
            </a:r>
            <a:r>
              <a:rPr b="1" lang="en" sz="1000" u="sng">
                <a:solidFill>
                  <a:schemeClr val="dk1"/>
                </a:solidFill>
                <a:latin typeface="Albert Sans"/>
                <a:ea typeface="Albert Sans"/>
                <a:cs typeface="Albert Sans"/>
                <a:sym typeface="Albert Sans"/>
                <a:hlinkClick r:id="rId4">
                  <a:extLst>
                    <a:ext uri="{A12FA001-AC4F-418D-AE19-62706E023703}">
                      <ahyp:hlinkClr val="tx"/>
                    </a:ext>
                  </a:extLst>
                </a:hlinkClick>
              </a:rPr>
              <a:t>Freepik</a:t>
            </a:r>
            <a:r>
              <a:rPr lang="en" sz="1000" u="sng">
                <a:solidFill>
                  <a:schemeClr val="dk1"/>
                </a:solidFill>
                <a:latin typeface="Albert Sans"/>
                <a:ea typeface="Albert Sans"/>
                <a:cs typeface="Albert Sans"/>
                <a:sym typeface="Albert Sans"/>
              </a:rPr>
              <a:t> </a:t>
            </a:r>
            <a:endParaRPr b="1" sz="1000" u="sng">
              <a:solidFill>
                <a:schemeClr val="dk1"/>
              </a:solidFill>
              <a:latin typeface="Albert Sans"/>
              <a:ea typeface="Albert Sans"/>
              <a:cs typeface="Albert Sans"/>
              <a:sym typeface="Albert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958" name="Shape 1958"/>
        <p:cNvGrpSpPr/>
        <p:nvPr/>
      </p:nvGrpSpPr>
      <p:grpSpPr>
        <a:xfrm>
          <a:off x="0" y="0"/>
          <a:ext cx="0" cy="0"/>
          <a:chOff x="0" y="0"/>
          <a:chExt cx="0" cy="0"/>
        </a:xfrm>
      </p:grpSpPr>
      <p:grpSp>
        <p:nvGrpSpPr>
          <p:cNvPr id="1959" name="Google Shape;1959;p30"/>
          <p:cNvGrpSpPr/>
          <p:nvPr/>
        </p:nvGrpSpPr>
        <p:grpSpPr>
          <a:xfrm>
            <a:off x="-2562590" y="-281566"/>
            <a:ext cx="11777439" cy="5308278"/>
            <a:chOff x="-2562590" y="-281566"/>
            <a:chExt cx="11777439" cy="5308278"/>
          </a:xfrm>
        </p:grpSpPr>
        <p:sp>
          <p:nvSpPr>
            <p:cNvPr id="1960" name="Google Shape;1960;p30"/>
            <p:cNvSpPr/>
            <p:nvPr/>
          </p:nvSpPr>
          <p:spPr>
            <a:xfrm flipH="1" rot="388049">
              <a:off x="6194072" y="2805326"/>
              <a:ext cx="2913812"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961" name="Google Shape;1961;p30"/>
            <p:cNvGrpSpPr/>
            <p:nvPr/>
          </p:nvGrpSpPr>
          <p:grpSpPr>
            <a:xfrm rot="784965">
              <a:off x="-2328576" y="112818"/>
              <a:ext cx="3771378" cy="2499298"/>
              <a:chOff x="4935600" y="1731225"/>
              <a:chExt cx="3739300" cy="2477745"/>
            </a:xfrm>
          </p:grpSpPr>
          <p:sp>
            <p:nvSpPr>
              <p:cNvPr id="1962" name="Google Shape;1962;p30"/>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3" name="Google Shape;1963;p30"/>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4" name="Google Shape;1964;p30"/>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5" name="Google Shape;1965;p30"/>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rgbClr val="382F2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6" name="Google Shape;1966;p30"/>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7" name="Google Shape;1967;p30"/>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8" name="Google Shape;1968;p30"/>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9" name="Google Shape;1969;p30"/>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0" name="Google Shape;1970;p30"/>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1" name="Google Shape;1971;p30"/>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2" name="Google Shape;1972;p30"/>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3" name="Google Shape;1973;p30"/>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4" name="Google Shape;1974;p30"/>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1975" name="Google Shape;1975;p30"/>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1976" name="Google Shape;1976;p30"/>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7" name="Google Shape;1977;p30"/>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8" name="Google Shape;1978;p30"/>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9" name="Google Shape;1979;p30"/>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0" name="Google Shape;1980;p30"/>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1" name="Google Shape;1981;p30"/>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2" name="Google Shape;1982;p30"/>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3" name="Google Shape;1983;p30"/>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4" name="Google Shape;1984;p30"/>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5" name="Google Shape;1985;p30"/>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6" name="Google Shape;1986;p30"/>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7" name="Google Shape;1987;p30"/>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8" name="Google Shape;1988;p30"/>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9" name="Google Shape;1989;p30"/>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0" name="Google Shape;1990;p30"/>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1" name="Google Shape;1991;p30"/>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2" name="Google Shape;1992;p30"/>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3" name="Google Shape;1993;p30"/>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4" name="Google Shape;1994;p30"/>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5" name="Google Shape;1995;p30"/>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6" name="Google Shape;1996;p30"/>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7" name="Google Shape;1997;p30"/>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8" name="Google Shape;1998;p30"/>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9" name="Google Shape;1999;p30"/>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0" name="Google Shape;2000;p30"/>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1" name="Google Shape;2001;p30"/>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2" name="Google Shape;2002;p30"/>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3" name="Google Shape;2003;p30"/>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4" name="Google Shape;2004;p30"/>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5" name="Google Shape;2005;p30"/>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6" name="Google Shape;2006;p30"/>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7" name="Google Shape;2007;p30"/>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8" name="Google Shape;2008;p30"/>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9" name="Google Shape;2009;p30"/>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0" name="Google Shape;2010;p30"/>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1" name="Google Shape;2011;p30"/>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2" name="Google Shape;2012;p30"/>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3" name="Google Shape;2013;p30"/>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4" name="Google Shape;2014;p30"/>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5" name="Google Shape;2015;p30"/>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6" name="Google Shape;2016;p30"/>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7" name="Google Shape;2017;p30"/>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8" name="Google Shape;2018;p30"/>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9" name="Google Shape;2019;p30"/>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0" name="Google Shape;2020;p30"/>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1" name="Google Shape;2021;p30"/>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2" name="Google Shape;2022;p30"/>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3" name="Google Shape;2023;p30"/>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4" name="Google Shape;2024;p30"/>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5" name="Google Shape;2025;p30"/>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6" name="Google Shape;2026;p30"/>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7" name="Google Shape;2027;p30"/>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8" name="Google Shape;2028;p30"/>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2029" name="Google Shape;2029;p30"/>
            <p:cNvGrpSpPr/>
            <p:nvPr/>
          </p:nvGrpSpPr>
          <p:grpSpPr>
            <a:xfrm rot="-10798371">
              <a:off x="230063" y="118840"/>
              <a:ext cx="8683863" cy="4905815"/>
              <a:chOff x="457200" y="120188"/>
              <a:chExt cx="8229589" cy="4613329"/>
            </a:xfrm>
          </p:grpSpPr>
          <p:sp>
            <p:nvSpPr>
              <p:cNvPr id="2030" name="Google Shape;2030;p30"/>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1" name="Google Shape;2031;p30"/>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 name="Shape 179"/>
        <p:cNvGrpSpPr/>
        <p:nvPr/>
      </p:nvGrpSpPr>
      <p:grpSpPr>
        <a:xfrm>
          <a:off x="0" y="0"/>
          <a:ext cx="0" cy="0"/>
          <a:chOff x="0" y="0"/>
          <a:chExt cx="0" cy="0"/>
        </a:xfrm>
      </p:grpSpPr>
      <p:grpSp>
        <p:nvGrpSpPr>
          <p:cNvPr id="180" name="Google Shape;180;p4"/>
          <p:cNvGrpSpPr/>
          <p:nvPr/>
        </p:nvGrpSpPr>
        <p:grpSpPr>
          <a:xfrm>
            <a:off x="54607" y="0"/>
            <a:ext cx="9391615" cy="6377378"/>
            <a:chOff x="54607" y="0"/>
            <a:chExt cx="9391615" cy="6377378"/>
          </a:xfrm>
        </p:grpSpPr>
        <p:sp>
          <p:nvSpPr>
            <p:cNvPr id="181" name="Google Shape;181;p4"/>
            <p:cNvSpPr/>
            <p:nvPr/>
          </p:nvSpPr>
          <p:spPr>
            <a:xfrm rot="-2883343">
              <a:off x="6247981" y="3572088"/>
              <a:ext cx="2913808" cy="206382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182" name="Google Shape;182;p4"/>
            <p:cNvGrpSpPr/>
            <p:nvPr/>
          </p:nvGrpSpPr>
          <p:grpSpPr>
            <a:xfrm>
              <a:off x="6644891" y="2944919"/>
              <a:ext cx="2499106" cy="998016"/>
              <a:chOff x="935800" y="1821025"/>
              <a:chExt cx="3294800" cy="1315775"/>
            </a:xfrm>
          </p:grpSpPr>
          <p:sp>
            <p:nvSpPr>
              <p:cNvPr id="183" name="Google Shape;183;p4"/>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4" name="Google Shape;184;p4"/>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5" name="Google Shape;185;p4"/>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6" name="Google Shape;186;p4"/>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7" name="Google Shape;187;p4"/>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8" name="Google Shape;188;p4"/>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89" name="Google Shape;189;p4"/>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0" name="Google Shape;190;p4"/>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1" name="Google Shape;191;p4"/>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2" name="Google Shape;192;p4"/>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3" name="Google Shape;193;p4"/>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4" name="Google Shape;194;p4"/>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5" name="Google Shape;195;p4"/>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6" name="Google Shape;196;p4"/>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7" name="Google Shape;197;p4"/>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8" name="Google Shape;198;p4"/>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99" name="Google Shape;199;p4"/>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0" name="Google Shape;200;p4"/>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1" name="Google Shape;201;p4"/>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2" name="Google Shape;202;p4"/>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 name="Google Shape;203;p4"/>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 name="Google Shape;204;p4"/>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 name="Google Shape;205;p4"/>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 name="Google Shape;206;p4"/>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 name="Google Shape;207;p4"/>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 name="Google Shape;208;p4"/>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9" name="Google Shape;209;p4"/>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 name="Google Shape;210;p4"/>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 name="Google Shape;211;p4"/>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 name="Google Shape;212;p4"/>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 name="Google Shape;213;p4"/>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 name="Google Shape;214;p4"/>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 name="Google Shape;215;p4"/>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 name="Google Shape;216;p4"/>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 name="Google Shape;217;p4"/>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 name="Google Shape;218;p4"/>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 name="Google Shape;219;p4"/>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 name="Google Shape;220;p4"/>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 name="Google Shape;221;p4"/>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 name="Google Shape;222;p4"/>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3" name="Google Shape;223;p4"/>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 name="Google Shape;224;p4"/>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 name="Google Shape;225;p4"/>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 name="Google Shape;226;p4"/>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 name="Google Shape;227;p4"/>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 name="Google Shape;228;p4"/>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 name="Google Shape;229;p4"/>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0" name="Google Shape;230;p4"/>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 name="Google Shape;231;p4"/>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32" name="Google Shape;232;p4"/>
            <p:cNvSpPr/>
            <p:nvPr/>
          </p:nvSpPr>
          <p:spPr>
            <a:xfrm>
              <a:off x="54607" y="958140"/>
              <a:ext cx="2913805"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33" name="Google Shape;233;p4"/>
            <p:cNvGrpSpPr/>
            <p:nvPr/>
          </p:nvGrpSpPr>
          <p:grpSpPr>
            <a:xfrm rot="-59625">
              <a:off x="230235" y="74913"/>
              <a:ext cx="8683523" cy="4905667"/>
              <a:chOff x="457200" y="120188"/>
              <a:chExt cx="8229589" cy="4613329"/>
            </a:xfrm>
          </p:grpSpPr>
          <p:sp>
            <p:nvSpPr>
              <p:cNvPr id="234" name="Google Shape;234;p4"/>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 name="Google Shape;235;p4"/>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236" name="Google Shape;236;p4"/>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7" name="Google Shape;237;p4"/>
          <p:cNvSpPr txBox="1"/>
          <p:nvPr>
            <p:ph idx="1" type="body"/>
          </p:nvPr>
        </p:nvSpPr>
        <p:spPr>
          <a:xfrm>
            <a:off x="720000" y="1368151"/>
            <a:ext cx="7704000" cy="3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032" name="Shape 2032"/>
        <p:cNvGrpSpPr/>
        <p:nvPr/>
      </p:nvGrpSpPr>
      <p:grpSpPr>
        <a:xfrm>
          <a:off x="0" y="0"/>
          <a:ext cx="0" cy="0"/>
          <a:chOff x="0" y="0"/>
          <a:chExt cx="0" cy="0"/>
        </a:xfrm>
      </p:grpSpPr>
      <p:grpSp>
        <p:nvGrpSpPr>
          <p:cNvPr id="2033" name="Google Shape;2033;p31"/>
          <p:cNvGrpSpPr/>
          <p:nvPr/>
        </p:nvGrpSpPr>
        <p:grpSpPr>
          <a:xfrm>
            <a:off x="-304981" y="136252"/>
            <a:ext cx="9720660" cy="4752135"/>
            <a:chOff x="-304981" y="136252"/>
            <a:chExt cx="9720660" cy="4752135"/>
          </a:xfrm>
        </p:grpSpPr>
        <p:sp>
          <p:nvSpPr>
            <p:cNvPr id="2034" name="Google Shape;2034;p31"/>
            <p:cNvSpPr/>
            <p:nvPr/>
          </p:nvSpPr>
          <p:spPr>
            <a:xfrm rot="8807761">
              <a:off x="22253" y="765598"/>
              <a:ext cx="2913805" cy="2063836"/>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035" name="Google Shape;2035;p31"/>
            <p:cNvGrpSpPr/>
            <p:nvPr/>
          </p:nvGrpSpPr>
          <p:grpSpPr>
            <a:xfrm rot="530611">
              <a:off x="-238934" y="915842"/>
              <a:ext cx="2668219" cy="1065551"/>
              <a:chOff x="935800" y="1821025"/>
              <a:chExt cx="3294800" cy="1315775"/>
            </a:xfrm>
          </p:grpSpPr>
          <p:sp>
            <p:nvSpPr>
              <p:cNvPr id="2036" name="Google Shape;2036;p31"/>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7" name="Google Shape;2037;p31"/>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8" name="Google Shape;2038;p31"/>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39" name="Google Shape;2039;p31"/>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0" name="Google Shape;2040;p31"/>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1" name="Google Shape;2041;p31"/>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2" name="Google Shape;2042;p31"/>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3" name="Google Shape;2043;p31"/>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4" name="Google Shape;2044;p31"/>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5" name="Google Shape;2045;p31"/>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6" name="Google Shape;2046;p31"/>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7" name="Google Shape;2047;p31"/>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8" name="Google Shape;2048;p31"/>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49" name="Google Shape;2049;p31"/>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0" name="Google Shape;2050;p31"/>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1" name="Google Shape;2051;p31"/>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2" name="Google Shape;2052;p31"/>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3" name="Google Shape;2053;p31"/>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4" name="Google Shape;2054;p31"/>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5" name="Google Shape;2055;p31"/>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6" name="Google Shape;2056;p31"/>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7" name="Google Shape;2057;p31"/>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8" name="Google Shape;2058;p31"/>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59" name="Google Shape;2059;p31"/>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0" name="Google Shape;2060;p31"/>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1" name="Google Shape;2061;p31"/>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2" name="Google Shape;2062;p31"/>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3" name="Google Shape;2063;p31"/>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4" name="Google Shape;2064;p31"/>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5" name="Google Shape;2065;p31"/>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6" name="Google Shape;2066;p31"/>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7" name="Google Shape;2067;p31"/>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8" name="Google Shape;2068;p31"/>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69" name="Google Shape;2069;p31"/>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0" name="Google Shape;2070;p31"/>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1" name="Google Shape;2071;p31"/>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2" name="Google Shape;2072;p31"/>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3" name="Google Shape;2073;p31"/>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4" name="Google Shape;2074;p31"/>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5" name="Google Shape;2075;p31"/>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6" name="Google Shape;2076;p31"/>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7" name="Google Shape;2077;p31"/>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8" name="Google Shape;2078;p31"/>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79" name="Google Shape;2079;p31"/>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0" name="Google Shape;2080;p31"/>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1" name="Google Shape;2081;p31"/>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2" name="Google Shape;2082;p31"/>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3" name="Google Shape;2083;p31"/>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4" name="Google Shape;2084;p31"/>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2085" name="Google Shape;2085;p31"/>
            <p:cNvSpPr/>
            <p:nvPr/>
          </p:nvSpPr>
          <p:spPr>
            <a:xfrm flipH="1" rot="2700000">
              <a:off x="6198927" y="19340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086" name="Google Shape;2086;p31"/>
            <p:cNvGrpSpPr/>
            <p:nvPr/>
          </p:nvGrpSpPr>
          <p:grpSpPr>
            <a:xfrm rot="-10798615">
              <a:off x="485596" y="360143"/>
              <a:ext cx="8172806" cy="4526599"/>
              <a:chOff x="457200" y="120188"/>
              <a:chExt cx="8229589" cy="4613329"/>
            </a:xfrm>
          </p:grpSpPr>
          <p:sp>
            <p:nvSpPr>
              <p:cNvPr id="2087" name="Google Shape;2087;p31"/>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088" name="Google Shape;2088;p31"/>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92" name="Shape 209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2093" name="Shape 2093"/>
        <p:cNvGrpSpPr/>
        <p:nvPr/>
      </p:nvGrpSpPr>
      <p:grpSpPr>
        <a:xfrm>
          <a:off x="0" y="0"/>
          <a:ext cx="0" cy="0"/>
          <a:chOff x="0" y="0"/>
          <a:chExt cx="0" cy="0"/>
        </a:xfrm>
      </p:grpSpPr>
      <p:sp>
        <p:nvSpPr>
          <p:cNvPr id="2094" name="Google Shape;2094;p34"/>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8" name="Shape 238"/>
        <p:cNvGrpSpPr/>
        <p:nvPr/>
      </p:nvGrpSpPr>
      <p:grpSpPr>
        <a:xfrm>
          <a:off x="0" y="0"/>
          <a:ext cx="0" cy="0"/>
          <a:chOff x="0" y="0"/>
          <a:chExt cx="0" cy="0"/>
        </a:xfrm>
      </p:grpSpPr>
      <p:grpSp>
        <p:nvGrpSpPr>
          <p:cNvPr id="239" name="Google Shape;239;p5"/>
          <p:cNvGrpSpPr/>
          <p:nvPr/>
        </p:nvGrpSpPr>
        <p:grpSpPr>
          <a:xfrm>
            <a:off x="-479680" y="0"/>
            <a:ext cx="11377155" cy="5891642"/>
            <a:chOff x="-479680" y="0"/>
            <a:chExt cx="11377155" cy="5891642"/>
          </a:xfrm>
        </p:grpSpPr>
        <p:sp>
          <p:nvSpPr>
            <p:cNvPr id="240" name="Google Shape;240;p5"/>
            <p:cNvSpPr/>
            <p:nvPr/>
          </p:nvSpPr>
          <p:spPr>
            <a:xfrm rot="-2126576">
              <a:off x="6335172" y="77903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241" name="Google Shape;241;p5"/>
            <p:cNvGrpSpPr/>
            <p:nvPr/>
          </p:nvGrpSpPr>
          <p:grpSpPr>
            <a:xfrm rot="-1566068">
              <a:off x="7664080" y="3384684"/>
              <a:ext cx="2953486" cy="1957047"/>
              <a:chOff x="4935600" y="1731225"/>
              <a:chExt cx="3739300" cy="2477745"/>
            </a:xfrm>
          </p:grpSpPr>
          <p:sp>
            <p:nvSpPr>
              <p:cNvPr id="242" name="Google Shape;242;p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3" name="Google Shape;243;p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4" name="Google Shape;244;p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5" name="Google Shape;245;p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6" name="Google Shape;246;p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7" name="Google Shape;247;p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8" name="Google Shape;248;p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49" name="Google Shape;249;p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0" name="Google Shape;250;p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1" name="Google Shape;251;p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2" name="Google Shape;252;p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3" name="Google Shape;253;p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4" name="Google Shape;254;p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55" name="Google Shape;255;p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56" name="Google Shape;256;p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7" name="Google Shape;257;p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8" name="Google Shape;258;p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59" name="Google Shape;259;p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0" name="Google Shape;260;p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1" name="Google Shape;261;p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2" name="Google Shape;262;p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3" name="Google Shape;263;p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4" name="Google Shape;264;p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5" name="Google Shape;265;p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6" name="Google Shape;266;p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7" name="Google Shape;267;p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8" name="Google Shape;268;p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69" name="Google Shape;269;p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0" name="Google Shape;270;p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1" name="Google Shape;271;p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2" name="Google Shape;272;p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3" name="Google Shape;273;p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4" name="Google Shape;274;p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5" name="Google Shape;275;p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6" name="Google Shape;276;p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7" name="Google Shape;277;p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8" name="Google Shape;278;p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9" name="Google Shape;279;p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0" name="Google Shape;280;p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1" name="Google Shape;281;p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2" name="Google Shape;282;p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3" name="Google Shape;283;p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4" name="Google Shape;284;p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5" name="Google Shape;285;p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6" name="Google Shape;286;p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7" name="Google Shape;287;p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8" name="Google Shape;288;p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89" name="Google Shape;289;p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0" name="Google Shape;290;p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1" name="Google Shape;291;p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2" name="Google Shape;292;p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3" name="Google Shape;293;p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4" name="Google Shape;294;p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5" name="Google Shape;295;p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6" name="Google Shape;296;p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7" name="Google Shape;297;p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8" name="Google Shape;298;p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99" name="Google Shape;299;p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0" name="Google Shape;300;p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1" name="Google Shape;301;p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2" name="Google Shape;302;p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3" name="Google Shape;303;p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4" name="Google Shape;304;p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5" name="Google Shape;305;p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6" name="Google Shape;306;p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7" name="Google Shape;307;p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08" name="Google Shape;308;p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309" name="Google Shape;309;p5"/>
            <p:cNvSpPr/>
            <p:nvPr/>
          </p:nvSpPr>
          <p:spPr>
            <a:xfrm rot="-2126576">
              <a:off x="-151253" y="11476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10" name="Google Shape;310;p5"/>
            <p:cNvGrpSpPr/>
            <p:nvPr/>
          </p:nvGrpSpPr>
          <p:grpSpPr>
            <a:xfrm flipH="1" rot="-607867">
              <a:off x="90028" y="504319"/>
              <a:ext cx="3294774" cy="1315765"/>
              <a:chOff x="935800" y="1821025"/>
              <a:chExt cx="3294800" cy="1315775"/>
            </a:xfrm>
          </p:grpSpPr>
          <p:sp>
            <p:nvSpPr>
              <p:cNvPr id="311" name="Google Shape;311;p5"/>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2" name="Google Shape;312;p5"/>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3" name="Google Shape;313;p5"/>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4" name="Google Shape;314;p5"/>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5" name="Google Shape;315;p5"/>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6" name="Google Shape;316;p5"/>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7" name="Google Shape;317;p5"/>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8" name="Google Shape;318;p5"/>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9" name="Google Shape;319;p5"/>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0" name="Google Shape;320;p5"/>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1" name="Google Shape;321;p5"/>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2" name="Google Shape;322;p5"/>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3" name="Google Shape;323;p5"/>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4" name="Google Shape;324;p5"/>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5" name="Google Shape;325;p5"/>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6" name="Google Shape;326;p5"/>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7" name="Google Shape;327;p5"/>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8" name="Google Shape;328;p5"/>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9" name="Google Shape;329;p5"/>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0" name="Google Shape;330;p5"/>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1" name="Google Shape;331;p5"/>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2" name="Google Shape;332;p5"/>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3" name="Google Shape;333;p5"/>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4" name="Google Shape;334;p5"/>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5" name="Google Shape;335;p5"/>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6" name="Google Shape;336;p5"/>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7" name="Google Shape;337;p5"/>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8" name="Google Shape;338;p5"/>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9" name="Google Shape;339;p5"/>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0" name="Google Shape;340;p5"/>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1" name="Google Shape;341;p5"/>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2" name="Google Shape;342;p5"/>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3" name="Google Shape;343;p5"/>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4" name="Google Shape;344;p5"/>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5" name="Google Shape;345;p5"/>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6" name="Google Shape;346;p5"/>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7" name="Google Shape;347;p5"/>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8" name="Google Shape;348;p5"/>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9" name="Google Shape;349;p5"/>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0" name="Google Shape;350;p5"/>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1" name="Google Shape;351;p5"/>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2" name="Google Shape;352;p5"/>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 name="Google Shape;353;p5"/>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4" name="Google Shape;354;p5"/>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5" name="Google Shape;355;p5"/>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6" name="Google Shape;356;p5"/>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7" name="Google Shape;357;p5"/>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 name="Google Shape;358;p5"/>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9" name="Google Shape;359;p5"/>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360" name="Google Shape;360;p5"/>
            <p:cNvGrpSpPr/>
            <p:nvPr/>
          </p:nvGrpSpPr>
          <p:grpSpPr>
            <a:xfrm flipH="1" rot="59625">
              <a:off x="230235" y="74913"/>
              <a:ext cx="8683523" cy="4905667"/>
              <a:chOff x="457200" y="120188"/>
              <a:chExt cx="8229589" cy="4613329"/>
            </a:xfrm>
          </p:grpSpPr>
          <p:sp>
            <p:nvSpPr>
              <p:cNvPr id="361" name="Google Shape;361;p5"/>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2" name="Google Shape;362;p5"/>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363" name="Google Shape;363;p5"/>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4" name="Google Shape;364;p5"/>
          <p:cNvSpPr txBox="1"/>
          <p:nvPr>
            <p:ph idx="1" type="subTitle"/>
          </p:nvPr>
        </p:nvSpPr>
        <p:spPr>
          <a:xfrm>
            <a:off x="5055284"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5" name="Google Shape;365;p5"/>
          <p:cNvSpPr txBox="1"/>
          <p:nvPr>
            <p:ph idx="2" type="subTitle"/>
          </p:nvPr>
        </p:nvSpPr>
        <p:spPr>
          <a:xfrm>
            <a:off x="1583300" y="382367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6" name="Google Shape;366;p5"/>
          <p:cNvSpPr txBox="1"/>
          <p:nvPr>
            <p:ph idx="3" type="subTitle"/>
          </p:nvPr>
        </p:nvSpPr>
        <p:spPr>
          <a:xfrm>
            <a:off x="50552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367" name="Google Shape;367;p5"/>
          <p:cNvSpPr txBox="1"/>
          <p:nvPr>
            <p:ph idx="4" type="subTitle"/>
          </p:nvPr>
        </p:nvSpPr>
        <p:spPr>
          <a:xfrm>
            <a:off x="1583075" y="340337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DM Sans"/>
              <a:buNone/>
              <a:defRPr b="1" sz="2200">
                <a:solidFill>
                  <a:schemeClr val="dk1"/>
                </a:solidFill>
                <a:latin typeface="Alexandria"/>
                <a:ea typeface="Alexandria"/>
                <a:cs typeface="Alexandria"/>
                <a:sym typeface="Alexandria"/>
              </a:defRPr>
            </a:lvl1pPr>
            <a:lvl2pPr lvl="1" rtl="0" algn="ctr">
              <a:lnSpc>
                <a:spcPct val="100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00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00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00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00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00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00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00000"/>
              </a:lnSpc>
              <a:spcBef>
                <a:spcPts val="0"/>
              </a:spcBef>
              <a:spcAft>
                <a:spcPts val="0"/>
              </a:spcAft>
              <a:buSzPts val="2400"/>
              <a:buFont typeface="DM Sans"/>
              <a:buNone/>
              <a:defRPr b="1" sz="2400">
                <a:latin typeface="DM Sans"/>
                <a:ea typeface="DM Sans"/>
                <a:cs typeface="DM Sans"/>
                <a:sym typeface="DM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8" name="Shape 368"/>
        <p:cNvGrpSpPr/>
        <p:nvPr/>
      </p:nvGrpSpPr>
      <p:grpSpPr>
        <a:xfrm>
          <a:off x="0" y="0"/>
          <a:ext cx="0" cy="0"/>
          <a:chOff x="0" y="0"/>
          <a:chExt cx="0" cy="0"/>
        </a:xfrm>
      </p:grpSpPr>
      <p:grpSp>
        <p:nvGrpSpPr>
          <p:cNvPr id="369" name="Google Shape;369;p6"/>
          <p:cNvGrpSpPr/>
          <p:nvPr/>
        </p:nvGrpSpPr>
        <p:grpSpPr>
          <a:xfrm>
            <a:off x="5787325" y="471963"/>
            <a:ext cx="3478548" cy="2955899"/>
            <a:chOff x="5787325" y="471963"/>
            <a:chExt cx="3478548" cy="2955899"/>
          </a:xfrm>
        </p:grpSpPr>
        <p:sp>
          <p:nvSpPr>
            <p:cNvPr id="370" name="Google Shape;370;p6"/>
            <p:cNvSpPr/>
            <p:nvPr/>
          </p:nvSpPr>
          <p:spPr>
            <a:xfrm flipH="1" rot="844623">
              <a:off x="6144821" y="1040660"/>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371" name="Google Shape;371;p6"/>
            <p:cNvGrpSpPr/>
            <p:nvPr/>
          </p:nvGrpSpPr>
          <p:grpSpPr>
            <a:xfrm>
              <a:off x="5787325" y="471963"/>
              <a:ext cx="3294800" cy="1315775"/>
              <a:chOff x="935800" y="1821025"/>
              <a:chExt cx="3294800" cy="1315775"/>
            </a:xfrm>
          </p:grpSpPr>
          <p:sp>
            <p:nvSpPr>
              <p:cNvPr id="372" name="Google Shape;372;p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3" name="Google Shape;373;p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 name="Google Shape;374;p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5" name="Google Shape;375;p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6" name="Google Shape;376;p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7" name="Google Shape;377;p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8" name="Google Shape;378;p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 name="Google Shape;379;p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0" name="Google Shape;380;p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1" name="Google Shape;381;p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 name="Google Shape;382;p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3" name="Google Shape;383;p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4" name="Google Shape;384;p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5" name="Google Shape;385;p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6" name="Google Shape;386;p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7" name="Google Shape;387;p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8" name="Google Shape;388;p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9" name="Google Shape;389;p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0" name="Google Shape;390;p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1" name="Google Shape;391;p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2" name="Google Shape;392;p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3" name="Google Shape;393;p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4" name="Google Shape;394;p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5" name="Google Shape;395;p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6" name="Google Shape;396;p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7" name="Google Shape;397;p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8" name="Google Shape;398;p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9" name="Google Shape;399;p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0" name="Google Shape;400;p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 name="Google Shape;401;p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2" name="Google Shape;402;p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3" name="Google Shape;403;p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4" name="Google Shape;404;p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5" name="Google Shape;405;p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6" name="Google Shape;406;p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7" name="Google Shape;407;p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8" name="Google Shape;408;p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9" name="Google Shape;409;p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0" name="Google Shape;410;p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1" name="Google Shape;411;p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 name="Google Shape;412;p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3" name="Google Shape;413;p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4" name="Google Shape;414;p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5" name="Google Shape;415;p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6" name="Google Shape;416;p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7" name="Google Shape;417;p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8" name="Google Shape;418;p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9" name="Google Shape;419;p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0" name="Google Shape;420;p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21" name="Google Shape;421;p6"/>
          <p:cNvSpPr/>
          <p:nvPr/>
        </p:nvSpPr>
        <p:spPr>
          <a:xfrm rot="-844623">
            <a:off x="320546" y="3876348"/>
            <a:ext cx="2913815" cy="2063832"/>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22" name="Google Shape;422;p6"/>
          <p:cNvGrpSpPr/>
          <p:nvPr/>
        </p:nvGrpSpPr>
        <p:grpSpPr>
          <a:xfrm flipH="1" rot="59625">
            <a:off x="230235" y="74913"/>
            <a:ext cx="8683523" cy="4905667"/>
            <a:chOff x="457200" y="120188"/>
            <a:chExt cx="8229589" cy="4613329"/>
          </a:xfrm>
        </p:grpSpPr>
        <p:sp>
          <p:nvSpPr>
            <p:cNvPr id="423" name="Google Shape;423;p6"/>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4" name="Google Shape;424;p6"/>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425" name="Google Shape;425;p6"/>
          <p:cNvSpPr txBox="1"/>
          <p:nvPr>
            <p:ph type="title"/>
          </p:nvPr>
        </p:nvSpPr>
        <p:spPr>
          <a:xfrm>
            <a:off x="720000" y="539500"/>
            <a:ext cx="77040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6" name="Shape 426"/>
        <p:cNvGrpSpPr/>
        <p:nvPr/>
      </p:nvGrpSpPr>
      <p:grpSpPr>
        <a:xfrm>
          <a:off x="0" y="0"/>
          <a:ext cx="0" cy="0"/>
          <a:chOff x="0" y="0"/>
          <a:chExt cx="0" cy="0"/>
        </a:xfrm>
      </p:grpSpPr>
      <p:grpSp>
        <p:nvGrpSpPr>
          <p:cNvPr id="427" name="Google Shape;427;p7"/>
          <p:cNvGrpSpPr/>
          <p:nvPr/>
        </p:nvGrpSpPr>
        <p:grpSpPr>
          <a:xfrm>
            <a:off x="-1576068" y="0"/>
            <a:ext cx="10532769" cy="6289549"/>
            <a:chOff x="-1576068" y="0"/>
            <a:chExt cx="10532769" cy="6289549"/>
          </a:xfrm>
        </p:grpSpPr>
        <p:sp>
          <p:nvSpPr>
            <p:cNvPr id="428" name="Google Shape;428;p7"/>
            <p:cNvSpPr/>
            <p:nvPr/>
          </p:nvSpPr>
          <p:spPr>
            <a:xfrm rot="-2126576">
              <a:off x="2619422" y="3572086"/>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9" name="Google Shape;429;p7"/>
            <p:cNvSpPr/>
            <p:nvPr/>
          </p:nvSpPr>
          <p:spPr>
            <a:xfrm rot="-2126576">
              <a:off x="-41428" y="75387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30" name="Google Shape;430;p7"/>
            <p:cNvGrpSpPr/>
            <p:nvPr/>
          </p:nvGrpSpPr>
          <p:grpSpPr>
            <a:xfrm rot="896372">
              <a:off x="-1462149" y="502720"/>
              <a:ext cx="3294806" cy="1315778"/>
              <a:chOff x="935800" y="1821025"/>
              <a:chExt cx="3294800" cy="1315775"/>
            </a:xfrm>
          </p:grpSpPr>
          <p:sp>
            <p:nvSpPr>
              <p:cNvPr id="431" name="Google Shape;431;p7"/>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2" name="Google Shape;432;p7"/>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3" name="Google Shape;433;p7"/>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4" name="Google Shape;434;p7"/>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5" name="Google Shape;435;p7"/>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6" name="Google Shape;436;p7"/>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7" name="Google Shape;437;p7"/>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8" name="Google Shape;438;p7"/>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39" name="Google Shape;439;p7"/>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0" name="Google Shape;440;p7"/>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1" name="Google Shape;441;p7"/>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2" name="Google Shape;442;p7"/>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3" name="Google Shape;443;p7"/>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4" name="Google Shape;444;p7"/>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5" name="Google Shape;445;p7"/>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6" name="Google Shape;446;p7"/>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7" name="Google Shape;447;p7"/>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8" name="Google Shape;448;p7"/>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49" name="Google Shape;449;p7"/>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0" name="Google Shape;450;p7"/>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1" name="Google Shape;451;p7"/>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2" name="Google Shape;452;p7"/>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3" name="Google Shape;453;p7"/>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4" name="Google Shape;454;p7"/>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5" name="Google Shape;455;p7"/>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6" name="Google Shape;456;p7"/>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7" name="Google Shape;457;p7"/>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8" name="Google Shape;458;p7"/>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59" name="Google Shape;459;p7"/>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0" name="Google Shape;460;p7"/>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1" name="Google Shape;461;p7"/>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2" name="Google Shape;462;p7"/>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3" name="Google Shape;463;p7"/>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4" name="Google Shape;464;p7"/>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5" name="Google Shape;465;p7"/>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6" name="Google Shape;466;p7"/>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7" name="Google Shape;467;p7"/>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8" name="Google Shape;468;p7"/>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69" name="Google Shape;469;p7"/>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0" name="Google Shape;470;p7"/>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1" name="Google Shape;471;p7"/>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2" name="Google Shape;472;p7"/>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3" name="Google Shape;473;p7"/>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4" name="Google Shape;474;p7"/>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5" name="Google Shape;475;p7"/>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6" name="Google Shape;476;p7"/>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7" name="Google Shape;477;p7"/>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8" name="Google Shape;478;p7"/>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79" name="Google Shape;479;p7"/>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nvGrpSpPr>
            <p:cNvPr id="480" name="Google Shape;480;p7"/>
            <p:cNvGrpSpPr/>
            <p:nvPr/>
          </p:nvGrpSpPr>
          <p:grpSpPr>
            <a:xfrm flipH="1" rot="59625">
              <a:off x="230235" y="74913"/>
              <a:ext cx="8683523" cy="4905667"/>
              <a:chOff x="457200" y="120188"/>
              <a:chExt cx="8229589" cy="4613329"/>
            </a:xfrm>
          </p:grpSpPr>
          <p:sp>
            <p:nvSpPr>
              <p:cNvPr id="481" name="Google Shape;481;p7"/>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2" name="Google Shape;482;p7"/>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83" name="Google Shape;483;p7"/>
          <p:cNvSpPr txBox="1"/>
          <p:nvPr>
            <p:ph type="title"/>
          </p:nvPr>
        </p:nvSpPr>
        <p:spPr>
          <a:xfrm>
            <a:off x="720000" y="539500"/>
            <a:ext cx="7710900" cy="679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4" name="Google Shape;484;p7"/>
          <p:cNvSpPr txBox="1"/>
          <p:nvPr>
            <p:ph idx="1" type="subTitle"/>
          </p:nvPr>
        </p:nvSpPr>
        <p:spPr>
          <a:xfrm>
            <a:off x="720000" y="1700300"/>
            <a:ext cx="4029300" cy="2298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5" name="Shape 485"/>
        <p:cNvGrpSpPr/>
        <p:nvPr/>
      </p:nvGrpSpPr>
      <p:grpSpPr>
        <a:xfrm>
          <a:off x="0" y="0"/>
          <a:ext cx="0" cy="0"/>
          <a:chOff x="0" y="0"/>
          <a:chExt cx="0" cy="0"/>
        </a:xfrm>
      </p:grpSpPr>
      <p:grpSp>
        <p:nvGrpSpPr>
          <p:cNvPr id="486" name="Google Shape;486;p8"/>
          <p:cNvGrpSpPr/>
          <p:nvPr/>
        </p:nvGrpSpPr>
        <p:grpSpPr>
          <a:xfrm>
            <a:off x="-300455" y="67632"/>
            <a:ext cx="9644291" cy="5987529"/>
            <a:chOff x="-300455" y="67632"/>
            <a:chExt cx="9644291" cy="5987529"/>
          </a:xfrm>
        </p:grpSpPr>
        <p:sp>
          <p:nvSpPr>
            <p:cNvPr id="487" name="Google Shape;487;p8"/>
            <p:cNvSpPr/>
            <p:nvPr/>
          </p:nvSpPr>
          <p:spPr>
            <a:xfrm rot="-2126576">
              <a:off x="5972397" y="333769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8" name="Google Shape;488;p8"/>
            <p:cNvSpPr/>
            <p:nvPr/>
          </p:nvSpPr>
          <p:spPr>
            <a:xfrm rot="-2126576">
              <a:off x="6101597" y="1193124"/>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89" name="Google Shape;489;p8"/>
            <p:cNvSpPr/>
            <p:nvPr/>
          </p:nvSpPr>
          <p:spPr>
            <a:xfrm rot="-2126576">
              <a:off x="27972" y="1653949"/>
              <a:ext cx="2913810" cy="2063837"/>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490" name="Google Shape;490;p8"/>
            <p:cNvGrpSpPr/>
            <p:nvPr/>
          </p:nvGrpSpPr>
          <p:grpSpPr>
            <a:xfrm rot="-59540">
              <a:off x="515034" y="138050"/>
              <a:ext cx="8173208" cy="4526388"/>
              <a:chOff x="457200" y="120188"/>
              <a:chExt cx="8229589" cy="4613329"/>
            </a:xfrm>
          </p:grpSpPr>
          <p:sp>
            <p:nvSpPr>
              <p:cNvPr id="491" name="Google Shape;491;p8"/>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2" name="Google Shape;492;p8"/>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493" name="Google Shape;493;p8"/>
          <p:cNvSpPr txBox="1"/>
          <p:nvPr>
            <p:ph type="title"/>
          </p:nvPr>
        </p:nvSpPr>
        <p:spPr>
          <a:xfrm>
            <a:off x="1768550" y="1525825"/>
            <a:ext cx="5607000" cy="1838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4" name="Shape 494"/>
        <p:cNvGrpSpPr/>
        <p:nvPr/>
      </p:nvGrpSpPr>
      <p:grpSpPr>
        <a:xfrm>
          <a:off x="0" y="0"/>
          <a:ext cx="0" cy="0"/>
          <a:chOff x="0" y="0"/>
          <a:chExt cx="0" cy="0"/>
        </a:xfrm>
      </p:grpSpPr>
      <p:grpSp>
        <p:nvGrpSpPr>
          <p:cNvPr id="495" name="Google Shape;495;p9"/>
          <p:cNvGrpSpPr/>
          <p:nvPr/>
        </p:nvGrpSpPr>
        <p:grpSpPr>
          <a:xfrm>
            <a:off x="-1352328" y="-403164"/>
            <a:ext cx="10856882" cy="6373148"/>
            <a:chOff x="-1352328" y="-403164"/>
            <a:chExt cx="10856882" cy="6373148"/>
          </a:xfrm>
        </p:grpSpPr>
        <p:grpSp>
          <p:nvGrpSpPr>
            <p:cNvPr id="496" name="Google Shape;496;p9"/>
            <p:cNvGrpSpPr/>
            <p:nvPr/>
          </p:nvGrpSpPr>
          <p:grpSpPr>
            <a:xfrm rot="736514">
              <a:off x="-1140392" y="3211034"/>
              <a:ext cx="3706675" cy="2392262"/>
              <a:chOff x="4885350" y="2559162"/>
              <a:chExt cx="3706817" cy="2392354"/>
            </a:xfrm>
          </p:grpSpPr>
          <p:sp>
            <p:nvSpPr>
              <p:cNvPr id="497" name="Google Shape;497;p9"/>
              <p:cNvSpPr/>
              <p:nvPr/>
            </p:nvSpPr>
            <p:spPr>
              <a:xfrm>
                <a:off x="5064737" y="2559162"/>
                <a:ext cx="3332160" cy="368300"/>
              </a:xfrm>
              <a:custGeom>
                <a:rect b="b" l="l" r="r" t="t"/>
                <a:pathLst>
                  <a:path extrusionOk="0" h="1024" w="9256">
                    <a:moveTo>
                      <a:pt x="0" y="990"/>
                    </a:moveTo>
                    <a:lnTo>
                      <a:pt x="0" y="990"/>
                    </a:lnTo>
                    <a:cubicBezTo>
                      <a:pt x="131" y="379"/>
                      <a:pt x="148" y="0"/>
                      <a:pt x="148" y="0"/>
                    </a:cubicBezTo>
                    <a:lnTo>
                      <a:pt x="148" y="0"/>
                    </a:lnTo>
                    <a:cubicBezTo>
                      <a:pt x="4640" y="269"/>
                      <a:pt x="9143" y="184"/>
                      <a:pt x="9143" y="184"/>
                    </a:cubicBezTo>
                    <a:lnTo>
                      <a:pt x="9143" y="184"/>
                    </a:lnTo>
                    <a:cubicBezTo>
                      <a:pt x="9171" y="544"/>
                      <a:pt x="9255" y="1023"/>
                      <a:pt x="9255" y="1023"/>
                    </a:cubicBezTo>
                    <a:lnTo>
                      <a:pt x="0" y="990"/>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8" name="Google Shape;498;p9"/>
              <p:cNvSpPr/>
              <p:nvPr/>
            </p:nvSpPr>
            <p:spPr>
              <a:xfrm>
                <a:off x="4885350" y="2670287"/>
                <a:ext cx="3706817" cy="2281229"/>
              </a:xfrm>
              <a:custGeom>
                <a:rect b="b" l="l" r="r" t="t"/>
                <a:pathLst>
                  <a:path extrusionOk="0" h="6336" w="10296">
                    <a:moveTo>
                      <a:pt x="10068" y="6141"/>
                    </a:moveTo>
                    <a:lnTo>
                      <a:pt x="10068" y="6141"/>
                    </a:lnTo>
                    <a:cubicBezTo>
                      <a:pt x="10054" y="6163"/>
                      <a:pt x="10009" y="6182"/>
                      <a:pt x="9932" y="6199"/>
                    </a:cubicBezTo>
                    <a:lnTo>
                      <a:pt x="9932" y="6199"/>
                    </a:lnTo>
                    <a:cubicBezTo>
                      <a:pt x="9651" y="6262"/>
                      <a:pt x="8979" y="6300"/>
                      <a:pt x="8115" y="6316"/>
                    </a:cubicBezTo>
                    <a:lnTo>
                      <a:pt x="8115" y="6316"/>
                    </a:lnTo>
                    <a:cubicBezTo>
                      <a:pt x="7078" y="6335"/>
                      <a:pt x="5767" y="6323"/>
                      <a:pt x="4518" y="6289"/>
                    </a:cubicBezTo>
                    <a:lnTo>
                      <a:pt x="4518" y="6289"/>
                    </a:lnTo>
                    <a:cubicBezTo>
                      <a:pt x="2927" y="6247"/>
                      <a:pt x="1439" y="6168"/>
                      <a:pt x="755" y="6070"/>
                    </a:cubicBezTo>
                    <a:lnTo>
                      <a:pt x="755" y="6070"/>
                    </a:lnTo>
                    <a:cubicBezTo>
                      <a:pt x="546" y="6041"/>
                      <a:pt x="412" y="6010"/>
                      <a:pt x="374" y="5977"/>
                    </a:cubicBezTo>
                    <a:lnTo>
                      <a:pt x="374" y="5977"/>
                    </a:lnTo>
                    <a:cubicBezTo>
                      <a:pt x="0" y="5664"/>
                      <a:pt x="409" y="0"/>
                      <a:pt x="409" y="0"/>
                    </a:cubicBezTo>
                    <a:lnTo>
                      <a:pt x="409" y="0"/>
                    </a:lnTo>
                    <a:cubicBezTo>
                      <a:pt x="5266" y="356"/>
                      <a:pt x="9958" y="161"/>
                      <a:pt x="9958" y="161"/>
                    </a:cubicBezTo>
                    <a:lnTo>
                      <a:pt x="9958" y="161"/>
                    </a:lnTo>
                    <a:cubicBezTo>
                      <a:pt x="10082" y="1840"/>
                      <a:pt x="10295" y="5795"/>
                      <a:pt x="10068" y="6141"/>
                    </a:cubicBezTo>
                  </a:path>
                </a:pathLst>
              </a:custGeom>
              <a:solidFill>
                <a:schemeClr val="l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99" name="Google Shape;499;p9"/>
              <p:cNvSpPr/>
              <p:nvPr/>
            </p:nvSpPr>
            <p:spPr>
              <a:xfrm>
                <a:off x="5156812" y="3129075"/>
                <a:ext cx="3235321" cy="77787"/>
              </a:xfrm>
              <a:custGeom>
                <a:rect b="b" l="l" r="r" t="t"/>
                <a:pathLst>
                  <a:path extrusionOk="0" h="214" w="8989">
                    <a:moveTo>
                      <a:pt x="0" y="0"/>
                    </a:moveTo>
                    <a:lnTo>
                      <a:pt x="0" y="0"/>
                    </a:lnTo>
                    <a:cubicBezTo>
                      <a:pt x="4492" y="213"/>
                      <a:pt x="8988" y="153"/>
                      <a:pt x="8988"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0" name="Google Shape;500;p9"/>
              <p:cNvSpPr/>
              <p:nvPr/>
            </p:nvSpPr>
            <p:spPr>
              <a:xfrm>
                <a:off x="5163162" y="2763950"/>
                <a:ext cx="3236917" cy="104775"/>
              </a:xfrm>
              <a:custGeom>
                <a:rect b="b" l="l" r="r" t="t"/>
                <a:pathLst>
                  <a:path extrusionOk="0" h="289" w="8990">
                    <a:moveTo>
                      <a:pt x="0" y="0"/>
                    </a:moveTo>
                    <a:lnTo>
                      <a:pt x="0" y="0"/>
                    </a:lnTo>
                    <a:cubicBezTo>
                      <a:pt x="4476" y="288"/>
                      <a:pt x="8989" y="153"/>
                      <a:pt x="8989" y="15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1" name="Google Shape;501;p9"/>
              <p:cNvSpPr/>
              <p:nvPr/>
            </p:nvSpPr>
            <p:spPr>
              <a:xfrm>
                <a:off x="5117125" y="3937112"/>
                <a:ext cx="1395408" cy="996951"/>
              </a:xfrm>
              <a:custGeom>
                <a:rect b="b" l="l" r="r" t="t"/>
                <a:pathLst>
                  <a:path extrusionOk="0" h="2770" w="3876">
                    <a:moveTo>
                      <a:pt x="3875" y="2769"/>
                    </a:moveTo>
                    <a:lnTo>
                      <a:pt x="3875" y="2769"/>
                    </a:lnTo>
                    <a:cubicBezTo>
                      <a:pt x="2284" y="2727"/>
                      <a:pt x="796" y="2648"/>
                      <a:pt x="112" y="2550"/>
                    </a:cubicBezTo>
                    <a:lnTo>
                      <a:pt x="112" y="2550"/>
                    </a:lnTo>
                    <a:cubicBezTo>
                      <a:pt x="79" y="2264"/>
                      <a:pt x="32" y="1798"/>
                      <a:pt x="12" y="1208"/>
                    </a:cubicBezTo>
                    <a:lnTo>
                      <a:pt x="12" y="1208"/>
                    </a:lnTo>
                    <a:cubicBezTo>
                      <a:pt x="1" y="848"/>
                      <a:pt x="0" y="442"/>
                      <a:pt x="19" y="0"/>
                    </a:cubicBezTo>
                    <a:lnTo>
                      <a:pt x="3821" y="64"/>
                    </a:lnTo>
                    <a:lnTo>
                      <a:pt x="3821" y="64"/>
                    </a:lnTo>
                    <a:cubicBezTo>
                      <a:pt x="3821" y="64"/>
                      <a:pt x="3788" y="1101"/>
                      <a:pt x="3830" y="2082"/>
                    </a:cubicBezTo>
                    <a:lnTo>
                      <a:pt x="3830" y="2082"/>
                    </a:lnTo>
                    <a:cubicBezTo>
                      <a:pt x="3838" y="2319"/>
                      <a:pt x="3852" y="2554"/>
                      <a:pt x="3875" y="276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2" name="Google Shape;502;p9"/>
              <p:cNvSpPr/>
              <p:nvPr/>
            </p:nvSpPr>
            <p:spPr>
              <a:xfrm>
                <a:off x="5121887" y="4106975"/>
                <a:ext cx="1390654" cy="827088"/>
              </a:xfrm>
              <a:custGeom>
                <a:rect b="b" l="l" r="r" t="t"/>
                <a:pathLst>
                  <a:path extrusionOk="0" h="2299" w="3864">
                    <a:moveTo>
                      <a:pt x="3863" y="2298"/>
                    </a:moveTo>
                    <a:lnTo>
                      <a:pt x="3863" y="2298"/>
                    </a:lnTo>
                    <a:cubicBezTo>
                      <a:pt x="2272" y="2256"/>
                      <a:pt x="784" y="2177"/>
                      <a:pt x="100" y="2079"/>
                    </a:cubicBezTo>
                    <a:lnTo>
                      <a:pt x="100" y="2079"/>
                    </a:lnTo>
                    <a:cubicBezTo>
                      <a:pt x="67" y="1793"/>
                      <a:pt x="20" y="1327"/>
                      <a:pt x="0" y="737"/>
                    </a:cubicBezTo>
                    <a:lnTo>
                      <a:pt x="0" y="737"/>
                    </a:lnTo>
                    <a:cubicBezTo>
                      <a:pt x="1273" y="0"/>
                      <a:pt x="3339" y="681"/>
                      <a:pt x="3818" y="1611"/>
                    </a:cubicBezTo>
                    <a:lnTo>
                      <a:pt x="3818" y="1611"/>
                    </a:lnTo>
                    <a:cubicBezTo>
                      <a:pt x="3826" y="1848"/>
                      <a:pt x="3840" y="2083"/>
                      <a:pt x="3863" y="2298"/>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3" name="Google Shape;503;p9"/>
              <p:cNvSpPr/>
              <p:nvPr/>
            </p:nvSpPr>
            <p:spPr>
              <a:xfrm>
                <a:off x="5166337" y="4292712"/>
                <a:ext cx="396875" cy="249236"/>
              </a:xfrm>
              <a:custGeom>
                <a:rect b="b" l="l" r="r" t="t"/>
                <a:pathLst>
                  <a:path extrusionOk="0" h="694" w="1101">
                    <a:moveTo>
                      <a:pt x="983" y="138"/>
                    </a:moveTo>
                    <a:lnTo>
                      <a:pt x="983" y="138"/>
                    </a:lnTo>
                    <a:cubicBezTo>
                      <a:pt x="863" y="0"/>
                      <a:pt x="0" y="183"/>
                      <a:pt x="176" y="439"/>
                    </a:cubicBezTo>
                    <a:lnTo>
                      <a:pt x="176" y="439"/>
                    </a:lnTo>
                    <a:cubicBezTo>
                      <a:pt x="356" y="693"/>
                      <a:pt x="1100" y="273"/>
                      <a:pt x="983" y="138"/>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4" name="Google Shape;504;p9"/>
              <p:cNvSpPr/>
              <p:nvPr/>
            </p:nvSpPr>
            <p:spPr>
              <a:xfrm>
                <a:off x="5458437" y="4354625"/>
                <a:ext cx="209551" cy="155575"/>
              </a:xfrm>
              <a:custGeom>
                <a:rect b="b" l="l" r="r" t="t"/>
                <a:pathLst>
                  <a:path extrusionOk="0" h="430" w="583">
                    <a:moveTo>
                      <a:pt x="501" y="54"/>
                    </a:moveTo>
                    <a:lnTo>
                      <a:pt x="501" y="54"/>
                    </a:lnTo>
                    <a:cubicBezTo>
                      <a:pt x="420" y="0"/>
                      <a:pt x="0" y="216"/>
                      <a:pt x="127" y="323"/>
                    </a:cubicBezTo>
                    <a:lnTo>
                      <a:pt x="127" y="323"/>
                    </a:lnTo>
                    <a:cubicBezTo>
                      <a:pt x="256" y="429"/>
                      <a:pt x="582" y="108"/>
                      <a:pt x="501" y="54"/>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5" name="Google Shape;505;p9"/>
              <p:cNvSpPr/>
              <p:nvPr/>
            </p:nvSpPr>
            <p:spPr>
              <a:xfrm>
                <a:off x="5374300" y="4465750"/>
                <a:ext cx="112712" cy="84137"/>
              </a:xfrm>
              <a:custGeom>
                <a:rect b="b" l="l" r="r" t="t"/>
                <a:pathLst>
                  <a:path extrusionOk="0" h="233" w="315">
                    <a:moveTo>
                      <a:pt x="272" y="29"/>
                    </a:moveTo>
                    <a:lnTo>
                      <a:pt x="272" y="29"/>
                    </a:lnTo>
                    <a:cubicBezTo>
                      <a:pt x="228" y="0"/>
                      <a:pt x="0" y="116"/>
                      <a:pt x="71" y="173"/>
                    </a:cubicBezTo>
                    <a:lnTo>
                      <a:pt x="71" y="173"/>
                    </a:lnTo>
                    <a:cubicBezTo>
                      <a:pt x="139" y="232"/>
                      <a:pt x="314" y="59"/>
                      <a:pt x="272" y="29"/>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6" name="Google Shape;506;p9"/>
              <p:cNvSpPr/>
              <p:nvPr/>
            </p:nvSpPr>
            <p:spPr>
              <a:xfrm>
                <a:off x="7723800" y="3994262"/>
                <a:ext cx="23812" cy="914402"/>
              </a:xfrm>
              <a:custGeom>
                <a:rect b="b" l="l" r="r" t="t"/>
                <a:pathLst>
                  <a:path extrusionOk="0" h="2542" w="65">
                    <a:moveTo>
                      <a:pt x="10" y="0"/>
                    </a:moveTo>
                    <a:lnTo>
                      <a:pt x="10" y="0"/>
                    </a:lnTo>
                    <a:cubicBezTo>
                      <a:pt x="64" y="1988"/>
                      <a:pt x="0" y="2541"/>
                      <a:pt x="0" y="254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7" name="Google Shape;507;p9"/>
              <p:cNvSpPr/>
              <p:nvPr/>
            </p:nvSpPr>
            <p:spPr>
              <a:xfrm>
                <a:off x="7750787" y="3995850"/>
                <a:ext cx="23812" cy="915989"/>
              </a:xfrm>
              <a:custGeom>
                <a:rect b="b" l="l" r="r" t="t"/>
                <a:pathLst>
                  <a:path extrusionOk="0" h="2543" w="64">
                    <a:moveTo>
                      <a:pt x="11" y="0"/>
                    </a:moveTo>
                    <a:lnTo>
                      <a:pt x="11" y="0"/>
                    </a:lnTo>
                    <a:cubicBezTo>
                      <a:pt x="63" y="1988"/>
                      <a:pt x="0" y="2542"/>
                      <a:pt x="0" y="254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8" name="Google Shape;508;p9"/>
              <p:cNvSpPr/>
              <p:nvPr/>
            </p:nvSpPr>
            <p:spPr>
              <a:xfrm>
                <a:off x="7806350" y="4611800"/>
                <a:ext cx="660398" cy="331786"/>
              </a:xfrm>
              <a:custGeom>
                <a:rect b="b" l="l" r="r" t="t"/>
                <a:pathLst>
                  <a:path extrusionOk="0" h="922" w="1835">
                    <a:moveTo>
                      <a:pt x="1817" y="804"/>
                    </a:moveTo>
                    <a:lnTo>
                      <a:pt x="1817" y="804"/>
                    </a:lnTo>
                    <a:cubicBezTo>
                      <a:pt x="1536" y="867"/>
                      <a:pt x="864" y="905"/>
                      <a:pt x="0" y="921"/>
                    </a:cubicBezTo>
                    <a:lnTo>
                      <a:pt x="0" y="921"/>
                    </a:lnTo>
                    <a:cubicBezTo>
                      <a:pt x="36" y="707"/>
                      <a:pt x="52" y="246"/>
                      <a:pt x="36" y="47"/>
                    </a:cubicBezTo>
                    <a:lnTo>
                      <a:pt x="36" y="47"/>
                    </a:lnTo>
                    <a:cubicBezTo>
                      <a:pt x="1125" y="91"/>
                      <a:pt x="1834" y="0"/>
                      <a:pt x="1834" y="0"/>
                    </a:cubicBezTo>
                    <a:lnTo>
                      <a:pt x="1834" y="0"/>
                    </a:lnTo>
                    <a:cubicBezTo>
                      <a:pt x="1834" y="0"/>
                      <a:pt x="1834" y="501"/>
                      <a:pt x="1817" y="804"/>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09" name="Google Shape;509;p9"/>
              <p:cNvSpPr/>
              <p:nvPr/>
            </p:nvSpPr>
            <p:spPr>
              <a:xfrm>
                <a:off x="6636362" y="3524362"/>
                <a:ext cx="1811331" cy="211137"/>
              </a:xfrm>
              <a:custGeom>
                <a:rect b="b" l="l" r="r" t="t"/>
                <a:pathLst>
                  <a:path extrusionOk="0" h="585" w="5032">
                    <a:moveTo>
                      <a:pt x="8" y="0"/>
                    </a:moveTo>
                    <a:lnTo>
                      <a:pt x="8" y="0"/>
                    </a:lnTo>
                    <a:cubicBezTo>
                      <a:pt x="2811" y="54"/>
                      <a:pt x="4990" y="47"/>
                      <a:pt x="4990" y="47"/>
                    </a:cubicBezTo>
                    <a:lnTo>
                      <a:pt x="4990" y="47"/>
                    </a:lnTo>
                    <a:cubicBezTo>
                      <a:pt x="5031" y="231"/>
                      <a:pt x="5002" y="528"/>
                      <a:pt x="5002" y="528"/>
                    </a:cubicBezTo>
                    <a:lnTo>
                      <a:pt x="5002" y="528"/>
                    </a:lnTo>
                    <a:cubicBezTo>
                      <a:pt x="2231" y="584"/>
                      <a:pt x="0" y="453"/>
                      <a:pt x="0" y="453"/>
                    </a:cubicBezTo>
                    <a:lnTo>
                      <a:pt x="8"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0" name="Google Shape;510;p9"/>
              <p:cNvSpPr/>
              <p:nvPr/>
            </p:nvSpPr>
            <p:spPr>
              <a:xfrm>
                <a:off x="5801337" y="3267187"/>
                <a:ext cx="1949446" cy="7937"/>
              </a:xfrm>
              <a:custGeom>
                <a:rect b="b" l="l" r="r" t="t"/>
                <a:pathLst>
                  <a:path extrusionOk="0" h="24" w="5414">
                    <a:moveTo>
                      <a:pt x="0" y="0"/>
                    </a:moveTo>
                    <a:lnTo>
                      <a:pt x="163" y="23"/>
                    </a:lnTo>
                    <a:lnTo>
                      <a:pt x="327" y="0"/>
                    </a:lnTo>
                    <a:lnTo>
                      <a:pt x="491" y="23"/>
                    </a:lnTo>
                    <a:lnTo>
                      <a:pt x="656" y="0"/>
                    </a:lnTo>
                    <a:lnTo>
                      <a:pt x="820" y="23"/>
                    </a:lnTo>
                    <a:lnTo>
                      <a:pt x="983" y="0"/>
                    </a:lnTo>
                    <a:lnTo>
                      <a:pt x="1147" y="23"/>
                    </a:lnTo>
                    <a:lnTo>
                      <a:pt x="1312" y="0"/>
                    </a:lnTo>
                    <a:lnTo>
                      <a:pt x="1475" y="23"/>
                    </a:lnTo>
                    <a:lnTo>
                      <a:pt x="1639" y="0"/>
                    </a:lnTo>
                    <a:lnTo>
                      <a:pt x="1803" y="23"/>
                    </a:lnTo>
                    <a:lnTo>
                      <a:pt x="1967" y="0"/>
                    </a:lnTo>
                    <a:lnTo>
                      <a:pt x="2132" y="23"/>
                    </a:lnTo>
                    <a:lnTo>
                      <a:pt x="2296" y="0"/>
                    </a:lnTo>
                    <a:lnTo>
                      <a:pt x="2459" y="23"/>
                    </a:lnTo>
                    <a:lnTo>
                      <a:pt x="2624" y="0"/>
                    </a:lnTo>
                    <a:lnTo>
                      <a:pt x="2788" y="23"/>
                    </a:lnTo>
                    <a:lnTo>
                      <a:pt x="2951" y="0"/>
                    </a:lnTo>
                    <a:lnTo>
                      <a:pt x="3115" y="23"/>
                    </a:lnTo>
                    <a:lnTo>
                      <a:pt x="3279" y="0"/>
                    </a:lnTo>
                    <a:lnTo>
                      <a:pt x="3443" y="23"/>
                    </a:lnTo>
                    <a:lnTo>
                      <a:pt x="3607" y="0"/>
                    </a:lnTo>
                    <a:lnTo>
                      <a:pt x="3770" y="23"/>
                    </a:lnTo>
                    <a:lnTo>
                      <a:pt x="3936" y="0"/>
                    </a:lnTo>
                    <a:lnTo>
                      <a:pt x="4100" y="23"/>
                    </a:lnTo>
                    <a:lnTo>
                      <a:pt x="4263" y="0"/>
                    </a:lnTo>
                    <a:lnTo>
                      <a:pt x="4428" y="23"/>
                    </a:lnTo>
                    <a:lnTo>
                      <a:pt x="4592" y="0"/>
                    </a:lnTo>
                    <a:lnTo>
                      <a:pt x="4755" y="23"/>
                    </a:lnTo>
                    <a:lnTo>
                      <a:pt x="4921" y="0"/>
                    </a:lnTo>
                    <a:lnTo>
                      <a:pt x="5083" y="23"/>
                    </a:lnTo>
                    <a:lnTo>
                      <a:pt x="5248" y="0"/>
                    </a:lnTo>
                    <a:lnTo>
                      <a:pt x="5413" y="2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1" name="Google Shape;511;p9"/>
              <p:cNvSpPr/>
              <p:nvPr/>
            </p:nvSpPr>
            <p:spPr>
              <a:xfrm>
                <a:off x="5582262" y="3295762"/>
                <a:ext cx="2386009" cy="9525"/>
              </a:xfrm>
              <a:custGeom>
                <a:rect b="b" l="l" r="r" t="t"/>
                <a:pathLst>
                  <a:path extrusionOk="0" h="27" w="6629">
                    <a:moveTo>
                      <a:pt x="0" y="0"/>
                    </a:moveTo>
                    <a:lnTo>
                      <a:pt x="201" y="26"/>
                    </a:lnTo>
                    <a:lnTo>
                      <a:pt x="402" y="0"/>
                    </a:lnTo>
                    <a:lnTo>
                      <a:pt x="602" y="26"/>
                    </a:lnTo>
                    <a:lnTo>
                      <a:pt x="803" y="0"/>
                    </a:lnTo>
                    <a:lnTo>
                      <a:pt x="1004" y="26"/>
                    </a:lnTo>
                    <a:lnTo>
                      <a:pt x="1205" y="0"/>
                    </a:lnTo>
                    <a:lnTo>
                      <a:pt x="1406" y="26"/>
                    </a:lnTo>
                    <a:lnTo>
                      <a:pt x="1607" y="0"/>
                    </a:lnTo>
                    <a:lnTo>
                      <a:pt x="1808" y="26"/>
                    </a:lnTo>
                    <a:lnTo>
                      <a:pt x="2009" y="0"/>
                    </a:lnTo>
                    <a:lnTo>
                      <a:pt x="2209" y="26"/>
                    </a:lnTo>
                    <a:lnTo>
                      <a:pt x="2409" y="0"/>
                    </a:lnTo>
                    <a:lnTo>
                      <a:pt x="2610" y="26"/>
                    </a:lnTo>
                    <a:lnTo>
                      <a:pt x="2811" y="0"/>
                    </a:lnTo>
                    <a:lnTo>
                      <a:pt x="3012" y="26"/>
                    </a:lnTo>
                    <a:lnTo>
                      <a:pt x="3213" y="0"/>
                    </a:lnTo>
                    <a:lnTo>
                      <a:pt x="3414" y="26"/>
                    </a:lnTo>
                    <a:lnTo>
                      <a:pt x="3615" y="0"/>
                    </a:lnTo>
                    <a:lnTo>
                      <a:pt x="3815" y="26"/>
                    </a:lnTo>
                    <a:lnTo>
                      <a:pt x="4016" y="0"/>
                    </a:lnTo>
                    <a:lnTo>
                      <a:pt x="4217" y="26"/>
                    </a:lnTo>
                    <a:lnTo>
                      <a:pt x="4418" y="0"/>
                    </a:lnTo>
                    <a:lnTo>
                      <a:pt x="4619" y="26"/>
                    </a:lnTo>
                    <a:lnTo>
                      <a:pt x="4819" y="0"/>
                    </a:lnTo>
                    <a:lnTo>
                      <a:pt x="5020" y="26"/>
                    </a:lnTo>
                    <a:lnTo>
                      <a:pt x="5221" y="0"/>
                    </a:lnTo>
                    <a:lnTo>
                      <a:pt x="5422" y="26"/>
                    </a:lnTo>
                    <a:lnTo>
                      <a:pt x="5623" y="0"/>
                    </a:lnTo>
                    <a:lnTo>
                      <a:pt x="5824" y="26"/>
                    </a:lnTo>
                    <a:lnTo>
                      <a:pt x="6025" y="0"/>
                    </a:lnTo>
                    <a:lnTo>
                      <a:pt x="6225" y="26"/>
                    </a:lnTo>
                    <a:lnTo>
                      <a:pt x="6427" y="0"/>
                    </a:lnTo>
                    <a:lnTo>
                      <a:pt x="6628" y="2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2" name="Google Shape;512;p9"/>
              <p:cNvSpPr/>
              <p:nvPr/>
            </p:nvSpPr>
            <p:spPr>
              <a:xfrm>
                <a:off x="5156812" y="2838562"/>
                <a:ext cx="1493837" cy="257176"/>
              </a:xfrm>
              <a:custGeom>
                <a:rect b="b" l="l" r="r" t="t"/>
                <a:pathLst>
                  <a:path extrusionOk="0" h="713" w="4149">
                    <a:moveTo>
                      <a:pt x="19" y="0"/>
                    </a:moveTo>
                    <a:lnTo>
                      <a:pt x="4148" y="133"/>
                    </a:lnTo>
                    <a:lnTo>
                      <a:pt x="4128" y="712"/>
                    </a:lnTo>
                    <a:lnTo>
                      <a:pt x="0" y="579"/>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3" name="Google Shape;513;p9"/>
              <p:cNvSpPr/>
              <p:nvPr/>
            </p:nvSpPr>
            <p:spPr>
              <a:xfrm>
                <a:off x="8136550" y="2902062"/>
                <a:ext cx="254000" cy="209551"/>
              </a:xfrm>
              <a:custGeom>
                <a:rect b="b" l="l" r="r" t="t"/>
                <a:pathLst>
                  <a:path extrusionOk="0" h="581" w="704">
                    <a:moveTo>
                      <a:pt x="0" y="0"/>
                    </a:moveTo>
                    <a:lnTo>
                      <a:pt x="703" y="0"/>
                    </a:lnTo>
                    <a:lnTo>
                      <a:pt x="703" y="580"/>
                    </a:lnTo>
                    <a:lnTo>
                      <a:pt x="0" y="580"/>
                    </a:lnTo>
                    <a:lnTo>
                      <a:pt x="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4" name="Google Shape;514;p9"/>
              <p:cNvSpPr/>
              <p:nvPr/>
            </p:nvSpPr>
            <p:spPr>
              <a:xfrm>
                <a:off x="5136175" y="3462450"/>
                <a:ext cx="1352554" cy="252412"/>
              </a:xfrm>
              <a:custGeom>
                <a:rect b="b" l="l" r="r" t="t"/>
                <a:pathLst>
                  <a:path extrusionOk="0" h="699" w="3759">
                    <a:moveTo>
                      <a:pt x="19" y="0"/>
                    </a:moveTo>
                    <a:lnTo>
                      <a:pt x="3758" y="120"/>
                    </a:lnTo>
                    <a:lnTo>
                      <a:pt x="3740" y="698"/>
                    </a:lnTo>
                    <a:lnTo>
                      <a:pt x="0" y="578"/>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5" name="Google Shape;515;p9"/>
              <p:cNvSpPr/>
              <p:nvPr/>
            </p:nvSpPr>
            <p:spPr>
              <a:xfrm>
                <a:off x="6558575" y="3992675"/>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0"/>
                    </a:lnTo>
                    <a:lnTo>
                      <a:pt x="1053" y="24"/>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6"/>
                    </a:lnTo>
                    <a:lnTo>
                      <a:pt x="2298" y="24"/>
                    </a:lnTo>
                    <a:lnTo>
                      <a:pt x="2394" y="38"/>
                    </a:lnTo>
                    <a:lnTo>
                      <a:pt x="2489" y="26"/>
                    </a:lnTo>
                    <a:lnTo>
                      <a:pt x="2586" y="40"/>
                    </a:lnTo>
                    <a:lnTo>
                      <a:pt x="2680" y="27"/>
                    </a:lnTo>
                    <a:lnTo>
                      <a:pt x="2777" y="41"/>
                    </a:lnTo>
                    <a:lnTo>
                      <a:pt x="2872" y="31"/>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6" name="Google Shape;516;p9"/>
              <p:cNvSpPr/>
              <p:nvPr/>
            </p:nvSpPr>
            <p:spPr>
              <a:xfrm>
                <a:off x="5140937" y="3772012"/>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7" name="Google Shape;517;p9"/>
              <p:cNvSpPr/>
              <p:nvPr/>
            </p:nvSpPr>
            <p:spPr>
              <a:xfrm>
                <a:off x="5140937" y="3805350"/>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8" name="Google Shape;518;p9"/>
              <p:cNvSpPr/>
              <p:nvPr/>
            </p:nvSpPr>
            <p:spPr>
              <a:xfrm>
                <a:off x="5140937" y="3838687"/>
                <a:ext cx="1346203" cy="6350"/>
              </a:xfrm>
              <a:custGeom>
                <a:rect b="b" l="l" r="r" t="t"/>
                <a:pathLst>
                  <a:path extrusionOk="0" h="16" w="3738">
                    <a:moveTo>
                      <a:pt x="0" y="0"/>
                    </a:moveTo>
                    <a:lnTo>
                      <a:pt x="114" y="15"/>
                    </a:lnTo>
                    <a:lnTo>
                      <a:pt x="227" y="0"/>
                    </a:lnTo>
                    <a:lnTo>
                      <a:pt x="340" y="15"/>
                    </a:lnTo>
                    <a:lnTo>
                      <a:pt x="453" y="0"/>
                    </a:lnTo>
                    <a:lnTo>
                      <a:pt x="565" y="15"/>
                    </a:lnTo>
                    <a:lnTo>
                      <a:pt x="680" y="0"/>
                    </a:lnTo>
                    <a:lnTo>
                      <a:pt x="792" y="15"/>
                    </a:lnTo>
                    <a:lnTo>
                      <a:pt x="906" y="0"/>
                    </a:lnTo>
                    <a:lnTo>
                      <a:pt x="1020" y="15"/>
                    </a:lnTo>
                    <a:lnTo>
                      <a:pt x="1132" y="0"/>
                    </a:lnTo>
                    <a:lnTo>
                      <a:pt x="1245" y="15"/>
                    </a:lnTo>
                    <a:lnTo>
                      <a:pt x="1359" y="0"/>
                    </a:lnTo>
                    <a:lnTo>
                      <a:pt x="1471" y="15"/>
                    </a:lnTo>
                    <a:lnTo>
                      <a:pt x="1584" y="0"/>
                    </a:lnTo>
                    <a:lnTo>
                      <a:pt x="1699" y="15"/>
                    </a:lnTo>
                    <a:lnTo>
                      <a:pt x="1811" y="0"/>
                    </a:lnTo>
                    <a:lnTo>
                      <a:pt x="1924" y="15"/>
                    </a:lnTo>
                    <a:lnTo>
                      <a:pt x="2036" y="0"/>
                    </a:lnTo>
                    <a:lnTo>
                      <a:pt x="2151" y="15"/>
                    </a:lnTo>
                    <a:lnTo>
                      <a:pt x="2264" y="0"/>
                    </a:lnTo>
                    <a:lnTo>
                      <a:pt x="2377" y="15"/>
                    </a:lnTo>
                    <a:lnTo>
                      <a:pt x="2490" y="0"/>
                    </a:lnTo>
                    <a:lnTo>
                      <a:pt x="2604" y="15"/>
                    </a:lnTo>
                    <a:lnTo>
                      <a:pt x="2716" y="0"/>
                    </a:lnTo>
                    <a:lnTo>
                      <a:pt x="2830" y="15"/>
                    </a:lnTo>
                    <a:lnTo>
                      <a:pt x="2943" y="0"/>
                    </a:lnTo>
                    <a:lnTo>
                      <a:pt x="3055" y="15"/>
                    </a:lnTo>
                    <a:lnTo>
                      <a:pt x="3170" y="0"/>
                    </a:lnTo>
                    <a:lnTo>
                      <a:pt x="3283" y="15"/>
                    </a:lnTo>
                    <a:lnTo>
                      <a:pt x="3396" y="0"/>
                    </a:lnTo>
                    <a:lnTo>
                      <a:pt x="3508" y="15"/>
                    </a:lnTo>
                    <a:lnTo>
                      <a:pt x="3623" y="0"/>
                    </a:lnTo>
                    <a:lnTo>
                      <a:pt x="3737" y="1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19" name="Google Shape;519;p9"/>
              <p:cNvSpPr/>
              <p:nvPr/>
            </p:nvSpPr>
            <p:spPr>
              <a:xfrm>
                <a:off x="5140937" y="3872025"/>
                <a:ext cx="1346203" cy="4762"/>
              </a:xfrm>
              <a:custGeom>
                <a:rect b="b" l="l" r="r" t="t"/>
                <a:pathLst>
                  <a:path extrusionOk="0" h="15" w="3738">
                    <a:moveTo>
                      <a:pt x="0" y="0"/>
                    </a:moveTo>
                    <a:lnTo>
                      <a:pt x="114" y="14"/>
                    </a:lnTo>
                    <a:lnTo>
                      <a:pt x="227" y="0"/>
                    </a:lnTo>
                    <a:lnTo>
                      <a:pt x="340" y="14"/>
                    </a:lnTo>
                    <a:lnTo>
                      <a:pt x="453" y="0"/>
                    </a:lnTo>
                    <a:lnTo>
                      <a:pt x="565" y="14"/>
                    </a:lnTo>
                    <a:lnTo>
                      <a:pt x="680" y="0"/>
                    </a:lnTo>
                    <a:lnTo>
                      <a:pt x="792" y="14"/>
                    </a:lnTo>
                    <a:lnTo>
                      <a:pt x="906" y="0"/>
                    </a:lnTo>
                    <a:lnTo>
                      <a:pt x="1020" y="14"/>
                    </a:lnTo>
                    <a:lnTo>
                      <a:pt x="1132" y="0"/>
                    </a:lnTo>
                    <a:lnTo>
                      <a:pt x="1245" y="14"/>
                    </a:lnTo>
                    <a:lnTo>
                      <a:pt x="1359" y="0"/>
                    </a:lnTo>
                    <a:lnTo>
                      <a:pt x="1471" y="14"/>
                    </a:lnTo>
                    <a:lnTo>
                      <a:pt x="1584" y="0"/>
                    </a:lnTo>
                    <a:lnTo>
                      <a:pt x="1699" y="14"/>
                    </a:lnTo>
                    <a:lnTo>
                      <a:pt x="1811" y="0"/>
                    </a:lnTo>
                    <a:lnTo>
                      <a:pt x="1924" y="14"/>
                    </a:lnTo>
                    <a:lnTo>
                      <a:pt x="2036" y="0"/>
                    </a:lnTo>
                    <a:lnTo>
                      <a:pt x="2151" y="14"/>
                    </a:lnTo>
                    <a:lnTo>
                      <a:pt x="2264" y="0"/>
                    </a:lnTo>
                    <a:lnTo>
                      <a:pt x="2377" y="14"/>
                    </a:lnTo>
                    <a:lnTo>
                      <a:pt x="2490" y="0"/>
                    </a:lnTo>
                    <a:lnTo>
                      <a:pt x="2604" y="14"/>
                    </a:lnTo>
                    <a:lnTo>
                      <a:pt x="2716" y="0"/>
                    </a:lnTo>
                    <a:lnTo>
                      <a:pt x="2830" y="14"/>
                    </a:lnTo>
                    <a:lnTo>
                      <a:pt x="2943" y="0"/>
                    </a:lnTo>
                    <a:lnTo>
                      <a:pt x="3055" y="14"/>
                    </a:lnTo>
                    <a:lnTo>
                      <a:pt x="3170" y="0"/>
                    </a:lnTo>
                    <a:lnTo>
                      <a:pt x="3283" y="14"/>
                    </a:lnTo>
                    <a:lnTo>
                      <a:pt x="3396" y="0"/>
                    </a:lnTo>
                    <a:lnTo>
                      <a:pt x="3508" y="14"/>
                    </a:lnTo>
                    <a:lnTo>
                      <a:pt x="3623" y="0"/>
                    </a:lnTo>
                    <a:lnTo>
                      <a:pt x="3737" y="1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0" name="Google Shape;520;p9"/>
              <p:cNvSpPr/>
              <p:nvPr/>
            </p:nvSpPr>
            <p:spPr>
              <a:xfrm>
                <a:off x="6623662" y="3772012"/>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1" name="Google Shape;521;p9"/>
              <p:cNvSpPr/>
              <p:nvPr/>
            </p:nvSpPr>
            <p:spPr>
              <a:xfrm>
                <a:off x="6710975" y="3576750"/>
                <a:ext cx="1662113" cy="23812"/>
              </a:xfrm>
              <a:custGeom>
                <a:rect b="b" l="l" r="r" t="t"/>
                <a:pathLst>
                  <a:path extrusionOk="0" h="66" w="4619">
                    <a:moveTo>
                      <a:pt x="0" y="0"/>
                    </a:moveTo>
                    <a:lnTo>
                      <a:pt x="141" y="19"/>
                    </a:lnTo>
                    <a:lnTo>
                      <a:pt x="279" y="1"/>
                    </a:lnTo>
                    <a:lnTo>
                      <a:pt x="419" y="21"/>
                    </a:lnTo>
                    <a:lnTo>
                      <a:pt x="559" y="5"/>
                    </a:lnTo>
                    <a:lnTo>
                      <a:pt x="699" y="24"/>
                    </a:lnTo>
                    <a:lnTo>
                      <a:pt x="839" y="7"/>
                    </a:lnTo>
                    <a:lnTo>
                      <a:pt x="978" y="28"/>
                    </a:lnTo>
                    <a:lnTo>
                      <a:pt x="1118" y="10"/>
                    </a:lnTo>
                    <a:lnTo>
                      <a:pt x="1258" y="30"/>
                    </a:lnTo>
                    <a:lnTo>
                      <a:pt x="1399" y="14"/>
                    </a:lnTo>
                    <a:lnTo>
                      <a:pt x="1538" y="34"/>
                    </a:lnTo>
                    <a:lnTo>
                      <a:pt x="1678" y="16"/>
                    </a:lnTo>
                    <a:lnTo>
                      <a:pt x="1818" y="37"/>
                    </a:lnTo>
                    <a:lnTo>
                      <a:pt x="1958" y="20"/>
                    </a:lnTo>
                    <a:lnTo>
                      <a:pt x="2098" y="38"/>
                    </a:lnTo>
                    <a:lnTo>
                      <a:pt x="2239" y="21"/>
                    </a:lnTo>
                    <a:lnTo>
                      <a:pt x="2378" y="42"/>
                    </a:lnTo>
                    <a:lnTo>
                      <a:pt x="2518" y="24"/>
                    </a:lnTo>
                    <a:lnTo>
                      <a:pt x="2657" y="44"/>
                    </a:lnTo>
                    <a:lnTo>
                      <a:pt x="2799" y="28"/>
                    </a:lnTo>
                    <a:lnTo>
                      <a:pt x="2937" y="48"/>
                    </a:lnTo>
                    <a:lnTo>
                      <a:pt x="3079" y="30"/>
                    </a:lnTo>
                    <a:lnTo>
                      <a:pt x="3217" y="51"/>
                    </a:lnTo>
                    <a:lnTo>
                      <a:pt x="3357" y="34"/>
                    </a:lnTo>
                    <a:lnTo>
                      <a:pt x="3497" y="53"/>
                    </a:lnTo>
                    <a:lnTo>
                      <a:pt x="3637" y="37"/>
                    </a:lnTo>
                    <a:lnTo>
                      <a:pt x="3778" y="57"/>
                    </a:lnTo>
                    <a:lnTo>
                      <a:pt x="3917" y="39"/>
                    </a:lnTo>
                    <a:lnTo>
                      <a:pt x="4057" y="58"/>
                    </a:lnTo>
                    <a:lnTo>
                      <a:pt x="4197" y="42"/>
                    </a:lnTo>
                    <a:lnTo>
                      <a:pt x="4337" y="62"/>
                    </a:lnTo>
                    <a:lnTo>
                      <a:pt x="4477" y="44"/>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2" name="Google Shape;522;p9"/>
              <p:cNvSpPr/>
              <p:nvPr/>
            </p:nvSpPr>
            <p:spPr>
              <a:xfrm>
                <a:off x="6710975" y="3610087"/>
                <a:ext cx="1662113" cy="23812"/>
              </a:xfrm>
              <a:custGeom>
                <a:rect b="b" l="l" r="r" t="t"/>
                <a:pathLst>
                  <a:path extrusionOk="0" h="66" w="4619">
                    <a:moveTo>
                      <a:pt x="0" y="0"/>
                    </a:moveTo>
                    <a:lnTo>
                      <a:pt x="141" y="21"/>
                    </a:lnTo>
                    <a:lnTo>
                      <a:pt x="279" y="3"/>
                    </a:lnTo>
                    <a:lnTo>
                      <a:pt x="419" y="23"/>
                    </a:lnTo>
                    <a:lnTo>
                      <a:pt x="559" y="7"/>
                    </a:lnTo>
                    <a:lnTo>
                      <a:pt x="699" y="26"/>
                    </a:lnTo>
                    <a:lnTo>
                      <a:pt x="839" y="8"/>
                    </a:lnTo>
                    <a:lnTo>
                      <a:pt x="978" y="28"/>
                    </a:lnTo>
                    <a:lnTo>
                      <a:pt x="1118" y="12"/>
                    </a:lnTo>
                    <a:lnTo>
                      <a:pt x="1258" y="32"/>
                    </a:lnTo>
                    <a:lnTo>
                      <a:pt x="1399" y="14"/>
                    </a:lnTo>
                    <a:lnTo>
                      <a:pt x="1538" y="35"/>
                    </a:lnTo>
                    <a:lnTo>
                      <a:pt x="1678" y="17"/>
                    </a:lnTo>
                    <a:lnTo>
                      <a:pt x="1818" y="37"/>
                    </a:lnTo>
                    <a:lnTo>
                      <a:pt x="1958" y="21"/>
                    </a:lnTo>
                    <a:lnTo>
                      <a:pt x="2098" y="41"/>
                    </a:lnTo>
                    <a:lnTo>
                      <a:pt x="2239" y="23"/>
                    </a:lnTo>
                    <a:lnTo>
                      <a:pt x="2378" y="42"/>
                    </a:lnTo>
                    <a:lnTo>
                      <a:pt x="2518" y="27"/>
                    </a:lnTo>
                    <a:lnTo>
                      <a:pt x="2657" y="46"/>
                    </a:lnTo>
                    <a:lnTo>
                      <a:pt x="2799" y="28"/>
                    </a:lnTo>
                    <a:lnTo>
                      <a:pt x="2937" y="49"/>
                    </a:lnTo>
                    <a:lnTo>
                      <a:pt x="3079" y="32"/>
                    </a:lnTo>
                    <a:lnTo>
                      <a:pt x="3217" y="51"/>
                    </a:lnTo>
                    <a:lnTo>
                      <a:pt x="3357" y="35"/>
                    </a:lnTo>
                    <a:lnTo>
                      <a:pt x="3497" y="55"/>
                    </a:lnTo>
                    <a:lnTo>
                      <a:pt x="3637" y="37"/>
                    </a:lnTo>
                    <a:lnTo>
                      <a:pt x="3778" y="59"/>
                    </a:lnTo>
                    <a:lnTo>
                      <a:pt x="3917" y="41"/>
                    </a:lnTo>
                    <a:lnTo>
                      <a:pt x="4057" y="61"/>
                    </a:lnTo>
                    <a:lnTo>
                      <a:pt x="4197" y="44"/>
                    </a:lnTo>
                    <a:lnTo>
                      <a:pt x="4337" y="63"/>
                    </a:lnTo>
                    <a:lnTo>
                      <a:pt x="4477" y="47"/>
                    </a:lnTo>
                    <a:lnTo>
                      <a:pt x="4618" y="65"/>
                    </a:lnTo>
                    <a:lnTo>
                      <a:pt x="0" y="0"/>
                    </a:lnTo>
                  </a:path>
                </a:pathLst>
              </a:custGeom>
              <a:solidFill>
                <a:srgbClr val="382F2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3" name="Google Shape;523;p9"/>
              <p:cNvSpPr/>
              <p:nvPr/>
            </p:nvSpPr>
            <p:spPr>
              <a:xfrm>
                <a:off x="6623662" y="380376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4" name="Google Shape;524;p9"/>
              <p:cNvSpPr/>
              <p:nvPr/>
            </p:nvSpPr>
            <p:spPr>
              <a:xfrm>
                <a:off x="6623662" y="3838687"/>
                <a:ext cx="1803396" cy="7937"/>
              </a:xfrm>
              <a:custGeom>
                <a:rect b="b" l="l" r="r" t="t"/>
                <a:pathLst>
                  <a:path extrusionOk="0" h="20" w="5011">
                    <a:moveTo>
                      <a:pt x="0" y="0"/>
                    </a:moveTo>
                    <a:lnTo>
                      <a:pt x="154" y="19"/>
                    </a:lnTo>
                    <a:lnTo>
                      <a:pt x="304" y="0"/>
                    </a:lnTo>
                    <a:lnTo>
                      <a:pt x="457" y="19"/>
                    </a:lnTo>
                    <a:lnTo>
                      <a:pt x="608" y="0"/>
                    </a:lnTo>
                    <a:lnTo>
                      <a:pt x="759" y="19"/>
                    </a:lnTo>
                    <a:lnTo>
                      <a:pt x="911" y="0"/>
                    </a:lnTo>
                    <a:lnTo>
                      <a:pt x="1063" y="19"/>
                    </a:lnTo>
                    <a:lnTo>
                      <a:pt x="1215" y="0"/>
                    </a:lnTo>
                    <a:lnTo>
                      <a:pt x="1366" y="19"/>
                    </a:lnTo>
                    <a:lnTo>
                      <a:pt x="1518" y="0"/>
                    </a:lnTo>
                    <a:lnTo>
                      <a:pt x="1670" y="19"/>
                    </a:lnTo>
                    <a:lnTo>
                      <a:pt x="1822" y="0"/>
                    </a:lnTo>
                    <a:lnTo>
                      <a:pt x="1974" y="19"/>
                    </a:lnTo>
                    <a:lnTo>
                      <a:pt x="2125" y="0"/>
                    </a:lnTo>
                    <a:lnTo>
                      <a:pt x="2279" y="19"/>
                    </a:lnTo>
                    <a:lnTo>
                      <a:pt x="2429" y="0"/>
                    </a:lnTo>
                    <a:lnTo>
                      <a:pt x="2581" y="19"/>
                    </a:lnTo>
                    <a:lnTo>
                      <a:pt x="2733" y="0"/>
                    </a:lnTo>
                    <a:lnTo>
                      <a:pt x="2884" y="19"/>
                    </a:lnTo>
                    <a:lnTo>
                      <a:pt x="3037" y="0"/>
                    </a:lnTo>
                    <a:lnTo>
                      <a:pt x="3188" y="19"/>
                    </a:lnTo>
                    <a:lnTo>
                      <a:pt x="3341" y="0"/>
                    </a:lnTo>
                    <a:lnTo>
                      <a:pt x="3491" y="19"/>
                    </a:lnTo>
                    <a:lnTo>
                      <a:pt x="3644" y="0"/>
                    </a:lnTo>
                    <a:lnTo>
                      <a:pt x="3795" y="19"/>
                    </a:lnTo>
                    <a:lnTo>
                      <a:pt x="3948" y="0"/>
                    </a:lnTo>
                    <a:lnTo>
                      <a:pt x="4099" y="19"/>
                    </a:lnTo>
                    <a:lnTo>
                      <a:pt x="4252" y="0"/>
                    </a:lnTo>
                    <a:lnTo>
                      <a:pt x="4403" y="19"/>
                    </a:lnTo>
                    <a:lnTo>
                      <a:pt x="4556" y="0"/>
                    </a:lnTo>
                    <a:lnTo>
                      <a:pt x="4706" y="19"/>
                    </a:lnTo>
                    <a:lnTo>
                      <a:pt x="4860" y="0"/>
                    </a:lnTo>
                    <a:lnTo>
                      <a:pt x="5010" y="1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5" name="Google Shape;525;p9"/>
              <p:cNvSpPr/>
              <p:nvPr/>
            </p:nvSpPr>
            <p:spPr>
              <a:xfrm>
                <a:off x="6623662" y="387202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6" name="Google Shape;526;p9"/>
              <p:cNvSpPr/>
              <p:nvPr/>
            </p:nvSpPr>
            <p:spPr>
              <a:xfrm>
                <a:off x="6623662" y="3903775"/>
                <a:ext cx="1803396" cy="7937"/>
              </a:xfrm>
              <a:custGeom>
                <a:rect b="b" l="l" r="r" t="t"/>
                <a:pathLst>
                  <a:path extrusionOk="0" h="21" w="5011">
                    <a:moveTo>
                      <a:pt x="0" y="0"/>
                    </a:moveTo>
                    <a:lnTo>
                      <a:pt x="154" y="20"/>
                    </a:lnTo>
                    <a:lnTo>
                      <a:pt x="304" y="0"/>
                    </a:lnTo>
                    <a:lnTo>
                      <a:pt x="457" y="20"/>
                    </a:lnTo>
                    <a:lnTo>
                      <a:pt x="608" y="0"/>
                    </a:lnTo>
                    <a:lnTo>
                      <a:pt x="759" y="20"/>
                    </a:lnTo>
                    <a:lnTo>
                      <a:pt x="911" y="0"/>
                    </a:lnTo>
                    <a:lnTo>
                      <a:pt x="1063" y="20"/>
                    </a:lnTo>
                    <a:lnTo>
                      <a:pt x="1215" y="0"/>
                    </a:lnTo>
                    <a:lnTo>
                      <a:pt x="1366" y="20"/>
                    </a:lnTo>
                    <a:lnTo>
                      <a:pt x="1518" y="0"/>
                    </a:lnTo>
                    <a:lnTo>
                      <a:pt x="1670" y="20"/>
                    </a:lnTo>
                    <a:lnTo>
                      <a:pt x="1822" y="0"/>
                    </a:lnTo>
                    <a:lnTo>
                      <a:pt x="1974" y="20"/>
                    </a:lnTo>
                    <a:lnTo>
                      <a:pt x="2125" y="0"/>
                    </a:lnTo>
                    <a:lnTo>
                      <a:pt x="2279" y="20"/>
                    </a:lnTo>
                    <a:lnTo>
                      <a:pt x="2429" y="0"/>
                    </a:lnTo>
                    <a:lnTo>
                      <a:pt x="2581" y="20"/>
                    </a:lnTo>
                    <a:lnTo>
                      <a:pt x="2733" y="0"/>
                    </a:lnTo>
                    <a:lnTo>
                      <a:pt x="2884" y="20"/>
                    </a:lnTo>
                    <a:lnTo>
                      <a:pt x="3037" y="0"/>
                    </a:lnTo>
                    <a:lnTo>
                      <a:pt x="3188" y="20"/>
                    </a:lnTo>
                    <a:lnTo>
                      <a:pt x="3341" y="0"/>
                    </a:lnTo>
                    <a:lnTo>
                      <a:pt x="3491" y="20"/>
                    </a:lnTo>
                    <a:lnTo>
                      <a:pt x="3644" y="0"/>
                    </a:lnTo>
                    <a:lnTo>
                      <a:pt x="3795" y="20"/>
                    </a:lnTo>
                    <a:lnTo>
                      <a:pt x="3948" y="0"/>
                    </a:lnTo>
                    <a:lnTo>
                      <a:pt x="4099" y="20"/>
                    </a:lnTo>
                    <a:lnTo>
                      <a:pt x="4252" y="0"/>
                    </a:lnTo>
                    <a:lnTo>
                      <a:pt x="4403" y="20"/>
                    </a:lnTo>
                    <a:lnTo>
                      <a:pt x="4556" y="0"/>
                    </a:lnTo>
                    <a:lnTo>
                      <a:pt x="4706" y="20"/>
                    </a:lnTo>
                    <a:lnTo>
                      <a:pt x="4860" y="0"/>
                    </a:lnTo>
                    <a:lnTo>
                      <a:pt x="5010" y="2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7" name="Google Shape;527;p9"/>
              <p:cNvSpPr/>
              <p:nvPr/>
            </p:nvSpPr>
            <p:spPr>
              <a:xfrm>
                <a:off x="6623662" y="3937112"/>
                <a:ext cx="1803396" cy="7937"/>
              </a:xfrm>
              <a:custGeom>
                <a:rect b="b" l="l" r="r" t="t"/>
                <a:pathLst>
                  <a:path extrusionOk="0" h="22" w="5011">
                    <a:moveTo>
                      <a:pt x="0" y="0"/>
                    </a:moveTo>
                    <a:lnTo>
                      <a:pt x="154" y="21"/>
                    </a:lnTo>
                    <a:lnTo>
                      <a:pt x="304" y="0"/>
                    </a:lnTo>
                    <a:lnTo>
                      <a:pt x="457" y="21"/>
                    </a:lnTo>
                    <a:lnTo>
                      <a:pt x="608" y="0"/>
                    </a:lnTo>
                    <a:lnTo>
                      <a:pt x="759" y="21"/>
                    </a:lnTo>
                    <a:lnTo>
                      <a:pt x="911" y="0"/>
                    </a:lnTo>
                    <a:lnTo>
                      <a:pt x="1063" y="21"/>
                    </a:lnTo>
                    <a:lnTo>
                      <a:pt x="1215" y="0"/>
                    </a:lnTo>
                    <a:lnTo>
                      <a:pt x="1366" y="21"/>
                    </a:lnTo>
                    <a:lnTo>
                      <a:pt x="1518" y="0"/>
                    </a:lnTo>
                    <a:lnTo>
                      <a:pt x="1670" y="21"/>
                    </a:lnTo>
                    <a:lnTo>
                      <a:pt x="1822" y="0"/>
                    </a:lnTo>
                    <a:lnTo>
                      <a:pt x="1974" y="21"/>
                    </a:lnTo>
                    <a:lnTo>
                      <a:pt x="2125" y="0"/>
                    </a:lnTo>
                    <a:lnTo>
                      <a:pt x="2279" y="21"/>
                    </a:lnTo>
                    <a:lnTo>
                      <a:pt x="2429" y="0"/>
                    </a:lnTo>
                    <a:lnTo>
                      <a:pt x="2581" y="21"/>
                    </a:lnTo>
                    <a:lnTo>
                      <a:pt x="2733" y="0"/>
                    </a:lnTo>
                    <a:lnTo>
                      <a:pt x="2884" y="21"/>
                    </a:lnTo>
                    <a:lnTo>
                      <a:pt x="3037" y="0"/>
                    </a:lnTo>
                    <a:lnTo>
                      <a:pt x="3188" y="21"/>
                    </a:lnTo>
                    <a:lnTo>
                      <a:pt x="3341" y="0"/>
                    </a:lnTo>
                    <a:lnTo>
                      <a:pt x="3491" y="21"/>
                    </a:lnTo>
                    <a:lnTo>
                      <a:pt x="3644" y="0"/>
                    </a:lnTo>
                    <a:lnTo>
                      <a:pt x="3795" y="21"/>
                    </a:lnTo>
                    <a:lnTo>
                      <a:pt x="3948" y="0"/>
                    </a:lnTo>
                    <a:lnTo>
                      <a:pt x="4099" y="21"/>
                    </a:lnTo>
                    <a:lnTo>
                      <a:pt x="4252" y="0"/>
                    </a:lnTo>
                    <a:lnTo>
                      <a:pt x="4403" y="21"/>
                    </a:lnTo>
                    <a:lnTo>
                      <a:pt x="4556" y="0"/>
                    </a:lnTo>
                    <a:lnTo>
                      <a:pt x="4706" y="21"/>
                    </a:lnTo>
                    <a:lnTo>
                      <a:pt x="4860" y="0"/>
                    </a:lnTo>
                    <a:lnTo>
                      <a:pt x="5010" y="2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8" name="Google Shape;528;p9"/>
              <p:cNvSpPr/>
              <p:nvPr/>
            </p:nvSpPr>
            <p:spPr>
              <a:xfrm>
                <a:off x="7830162" y="401013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29" name="Google Shape;529;p9"/>
              <p:cNvSpPr/>
              <p:nvPr/>
            </p:nvSpPr>
            <p:spPr>
              <a:xfrm>
                <a:off x="7830162" y="40339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0" name="Google Shape;530;p9"/>
              <p:cNvSpPr/>
              <p:nvPr/>
            </p:nvSpPr>
            <p:spPr>
              <a:xfrm>
                <a:off x="7830162" y="405935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1" name="Google Shape;531;p9"/>
              <p:cNvSpPr/>
              <p:nvPr/>
            </p:nvSpPr>
            <p:spPr>
              <a:xfrm>
                <a:off x="7830162" y="40831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2" name="Google Shape;532;p9"/>
              <p:cNvSpPr/>
              <p:nvPr/>
            </p:nvSpPr>
            <p:spPr>
              <a:xfrm>
                <a:off x="7830162" y="410856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3" name="Google Shape;533;p9"/>
              <p:cNvSpPr/>
              <p:nvPr/>
            </p:nvSpPr>
            <p:spPr>
              <a:xfrm>
                <a:off x="7830162" y="4132375"/>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4" name="Google Shape;534;p9"/>
              <p:cNvSpPr/>
              <p:nvPr/>
            </p:nvSpPr>
            <p:spPr>
              <a:xfrm>
                <a:off x="7830162" y="41561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5" name="Google Shape;535;p9"/>
              <p:cNvSpPr/>
              <p:nvPr/>
            </p:nvSpPr>
            <p:spPr>
              <a:xfrm>
                <a:off x="7830162" y="4181587"/>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6" name="Google Shape;536;p9"/>
              <p:cNvSpPr/>
              <p:nvPr/>
            </p:nvSpPr>
            <p:spPr>
              <a:xfrm>
                <a:off x="7830162" y="4205400"/>
                <a:ext cx="611186" cy="3175"/>
              </a:xfrm>
              <a:custGeom>
                <a:rect b="b" l="l" r="r" t="t"/>
                <a:pathLst>
                  <a:path extrusionOk="0" h="10" w="1699">
                    <a:moveTo>
                      <a:pt x="0" y="0"/>
                    </a:moveTo>
                    <a:lnTo>
                      <a:pt x="51" y="9"/>
                    </a:lnTo>
                    <a:lnTo>
                      <a:pt x="101" y="0"/>
                    </a:lnTo>
                    <a:lnTo>
                      <a:pt x="154" y="9"/>
                    </a:lnTo>
                    <a:lnTo>
                      <a:pt x="204" y="0"/>
                    </a:lnTo>
                    <a:lnTo>
                      <a:pt x="257" y="9"/>
                    </a:lnTo>
                    <a:lnTo>
                      <a:pt x="308" y="0"/>
                    </a:lnTo>
                    <a:lnTo>
                      <a:pt x="360" y="9"/>
                    </a:lnTo>
                    <a:lnTo>
                      <a:pt x="411" y="0"/>
                    </a:lnTo>
                    <a:lnTo>
                      <a:pt x="462" y="9"/>
                    </a:lnTo>
                    <a:lnTo>
                      <a:pt x="514" y="0"/>
                    </a:lnTo>
                    <a:lnTo>
                      <a:pt x="565" y="9"/>
                    </a:lnTo>
                    <a:lnTo>
                      <a:pt x="617" y="0"/>
                    </a:lnTo>
                    <a:lnTo>
                      <a:pt x="668" y="9"/>
                    </a:lnTo>
                    <a:lnTo>
                      <a:pt x="720" y="0"/>
                    </a:lnTo>
                    <a:lnTo>
                      <a:pt x="771" y="9"/>
                    </a:lnTo>
                    <a:lnTo>
                      <a:pt x="822" y="0"/>
                    </a:lnTo>
                    <a:lnTo>
                      <a:pt x="874" y="9"/>
                    </a:lnTo>
                    <a:lnTo>
                      <a:pt x="925" y="0"/>
                    </a:lnTo>
                    <a:lnTo>
                      <a:pt x="977" y="9"/>
                    </a:lnTo>
                    <a:lnTo>
                      <a:pt x="1028" y="0"/>
                    </a:lnTo>
                    <a:lnTo>
                      <a:pt x="1079" y="9"/>
                    </a:lnTo>
                    <a:lnTo>
                      <a:pt x="1131" y="0"/>
                    </a:lnTo>
                    <a:lnTo>
                      <a:pt x="1182" y="9"/>
                    </a:lnTo>
                    <a:lnTo>
                      <a:pt x="1234" y="0"/>
                    </a:lnTo>
                    <a:lnTo>
                      <a:pt x="1285" y="9"/>
                    </a:lnTo>
                    <a:lnTo>
                      <a:pt x="1336" y="0"/>
                    </a:lnTo>
                    <a:lnTo>
                      <a:pt x="1388" y="9"/>
                    </a:lnTo>
                    <a:lnTo>
                      <a:pt x="1439" y="0"/>
                    </a:lnTo>
                    <a:lnTo>
                      <a:pt x="1490" y="9"/>
                    </a:lnTo>
                    <a:lnTo>
                      <a:pt x="1542" y="0"/>
                    </a:lnTo>
                    <a:lnTo>
                      <a:pt x="1593" y="9"/>
                    </a:lnTo>
                    <a:lnTo>
                      <a:pt x="1646" y="0"/>
                    </a:lnTo>
                    <a:lnTo>
                      <a:pt x="1698" y="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7" name="Google Shape;537;p9"/>
              <p:cNvSpPr/>
              <p:nvPr/>
            </p:nvSpPr>
            <p:spPr>
              <a:xfrm>
                <a:off x="7830162" y="42292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8" name="Google Shape;538;p9"/>
              <p:cNvSpPr/>
              <p:nvPr/>
            </p:nvSpPr>
            <p:spPr>
              <a:xfrm>
                <a:off x="7830162" y="4254612"/>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39" name="Google Shape;539;p9"/>
              <p:cNvSpPr/>
              <p:nvPr/>
            </p:nvSpPr>
            <p:spPr>
              <a:xfrm>
                <a:off x="7830162" y="4280012"/>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0" name="Google Shape;540;p9"/>
              <p:cNvSpPr/>
              <p:nvPr/>
            </p:nvSpPr>
            <p:spPr>
              <a:xfrm>
                <a:off x="7830162" y="4303825"/>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1" name="Google Shape;541;p9"/>
              <p:cNvSpPr/>
              <p:nvPr/>
            </p:nvSpPr>
            <p:spPr>
              <a:xfrm>
                <a:off x="7830162" y="4329225"/>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2" name="Google Shape;542;p9"/>
              <p:cNvSpPr/>
              <p:nvPr/>
            </p:nvSpPr>
            <p:spPr>
              <a:xfrm>
                <a:off x="7830162" y="4353037"/>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3" name="Google Shape;543;p9"/>
              <p:cNvSpPr/>
              <p:nvPr/>
            </p:nvSpPr>
            <p:spPr>
              <a:xfrm>
                <a:off x="7830162" y="43768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4" name="Google Shape;544;p9"/>
              <p:cNvSpPr/>
              <p:nvPr/>
            </p:nvSpPr>
            <p:spPr>
              <a:xfrm>
                <a:off x="7830162" y="4402250"/>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5" name="Google Shape;545;p9"/>
              <p:cNvSpPr/>
              <p:nvPr/>
            </p:nvSpPr>
            <p:spPr>
              <a:xfrm>
                <a:off x="7830162" y="4426062"/>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6" name="Google Shape;546;p9"/>
              <p:cNvSpPr/>
              <p:nvPr/>
            </p:nvSpPr>
            <p:spPr>
              <a:xfrm>
                <a:off x="7830162" y="4451462"/>
                <a:ext cx="611186" cy="3175"/>
              </a:xfrm>
              <a:custGeom>
                <a:rect b="b" l="l" r="r" t="t"/>
                <a:pathLst>
                  <a:path extrusionOk="0" h="7" w="1699">
                    <a:moveTo>
                      <a:pt x="0" y="0"/>
                    </a:moveTo>
                    <a:lnTo>
                      <a:pt x="51" y="6"/>
                    </a:lnTo>
                    <a:lnTo>
                      <a:pt x="101" y="0"/>
                    </a:lnTo>
                    <a:lnTo>
                      <a:pt x="154" y="6"/>
                    </a:lnTo>
                    <a:lnTo>
                      <a:pt x="204" y="0"/>
                    </a:lnTo>
                    <a:lnTo>
                      <a:pt x="257" y="6"/>
                    </a:lnTo>
                    <a:lnTo>
                      <a:pt x="308" y="0"/>
                    </a:lnTo>
                    <a:lnTo>
                      <a:pt x="360" y="6"/>
                    </a:lnTo>
                    <a:lnTo>
                      <a:pt x="411" y="0"/>
                    </a:lnTo>
                    <a:lnTo>
                      <a:pt x="462" y="6"/>
                    </a:lnTo>
                    <a:lnTo>
                      <a:pt x="514" y="0"/>
                    </a:lnTo>
                    <a:lnTo>
                      <a:pt x="565" y="6"/>
                    </a:lnTo>
                    <a:lnTo>
                      <a:pt x="617" y="0"/>
                    </a:lnTo>
                    <a:lnTo>
                      <a:pt x="668" y="6"/>
                    </a:lnTo>
                    <a:lnTo>
                      <a:pt x="720" y="0"/>
                    </a:lnTo>
                    <a:lnTo>
                      <a:pt x="771" y="6"/>
                    </a:lnTo>
                    <a:lnTo>
                      <a:pt x="822" y="0"/>
                    </a:lnTo>
                    <a:lnTo>
                      <a:pt x="874" y="6"/>
                    </a:lnTo>
                    <a:lnTo>
                      <a:pt x="925" y="0"/>
                    </a:lnTo>
                    <a:lnTo>
                      <a:pt x="977" y="6"/>
                    </a:lnTo>
                    <a:lnTo>
                      <a:pt x="1028" y="0"/>
                    </a:lnTo>
                    <a:lnTo>
                      <a:pt x="1079" y="6"/>
                    </a:lnTo>
                    <a:lnTo>
                      <a:pt x="1131" y="0"/>
                    </a:lnTo>
                    <a:lnTo>
                      <a:pt x="1182" y="6"/>
                    </a:lnTo>
                    <a:lnTo>
                      <a:pt x="1234" y="0"/>
                    </a:lnTo>
                    <a:lnTo>
                      <a:pt x="1285" y="6"/>
                    </a:lnTo>
                    <a:lnTo>
                      <a:pt x="1336" y="0"/>
                    </a:lnTo>
                    <a:lnTo>
                      <a:pt x="1388" y="6"/>
                    </a:lnTo>
                    <a:lnTo>
                      <a:pt x="1439" y="0"/>
                    </a:lnTo>
                    <a:lnTo>
                      <a:pt x="1490" y="6"/>
                    </a:lnTo>
                    <a:lnTo>
                      <a:pt x="1542" y="0"/>
                    </a:lnTo>
                    <a:lnTo>
                      <a:pt x="1593" y="6"/>
                    </a:lnTo>
                    <a:lnTo>
                      <a:pt x="1646" y="0"/>
                    </a:lnTo>
                    <a:lnTo>
                      <a:pt x="1698" y="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7" name="Google Shape;547;p9"/>
              <p:cNvSpPr/>
              <p:nvPr/>
            </p:nvSpPr>
            <p:spPr>
              <a:xfrm>
                <a:off x="7830162" y="4475275"/>
                <a:ext cx="611186" cy="3175"/>
              </a:xfrm>
              <a:custGeom>
                <a:rect b="b" l="l" r="r" t="t"/>
                <a:pathLst>
                  <a:path extrusionOk="0" h="9" w="1699">
                    <a:moveTo>
                      <a:pt x="0" y="0"/>
                    </a:moveTo>
                    <a:lnTo>
                      <a:pt x="51" y="8"/>
                    </a:lnTo>
                    <a:lnTo>
                      <a:pt x="101" y="0"/>
                    </a:lnTo>
                    <a:lnTo>
                      <a:pt x="154" y="8"/>
                    </a:lnTo>
                    <a:lnTo>
                      <a:pt x="204" y="0"/>
                    </a:lnTo>
                    <a:lnTo>
                      <a:pt x="257" y="8"/>
                    </a:lnTo>
                    <a:lnTo>
                      <a:pt x="308" y="0"/>
                    </a:lnTo>
                    <a:lnTo>
                      <a:pt x="360" y="8"/>
                    </a:lnTo>
                    <a:lnTo>
                      <a:pt x="411" y="0"/>
                    </a:lnTo>
                    <a:lnTo>
                      <a:pt x="462" y="8"/>
                    </a:lnTo>
                    <a:lnTo>
                      <a:pt x="514" y="0"/>
                    </a:lnTo>
                    <a:lnTo>
                      <a:pt x="565" y="8"/>
                    </a:lnTo>
                    <a:lnTo>
                      <a:pt x="617" y="0"/>
                    </a:lnTo>
                    <a:lnTo>
                      <a:pt x="668" y="8"/>
                    </a:lnTo>
                    <a:lnTo>
                      <a:pt x="720" y="0"/>
                    </a:lnTo>
                    <a:lnTo>
                      <a:pt x="771" y="8"/>
                    </a:lnTo>
                    <a:lnTo>
                      <a:pt x="822" y="0"/>
                    </a:lnTo>
                    <a:lnTo>
                      <a:pt x="874" y="8"/>
                    </a:lnTo>
                    <a:lnTo>
                      <a:pt x="925" y="0"/>
                    </a:lnTo>
                    <a:lnTo>
                      <a:pt x="977" y="8"/>
                    </a:lnTo>
                    <a:lnTo>
                      <a:pt x="1028" y="0"/>
                    </a:lnTo>
                    <a:lnTo>
                      <a:pt x="1079" y="8"/>
                    </a:lnTo>
                    <a:lnTo>
                      <a:pt x="1131" y="0"/>
                    </a:lnTo>
                    <a:lnTo>
                      <a:pt x="1182" y="8"/>
                    </a:lnTo>
                    <a:lnTo>
                      <a:pt x="1234" y="0"/>
                    </a:lnTo>
                    <a:lnTo>
                      <a:pt x="1285" y="8"/>
                    </a:lnTo>
                    <a:lnTo>
                      <a:pt x="1336" y="0"/>
                    </a:lnTo>
                    <a:lnTo>
                      <a:pt x="1388" y="8"/>
                    </a:lnTo>
                    <a:lnTo>
                      <a:pt x="1439" y="0"/>
                    </a:lnTo>
                    <a:lnTo>
                      <a:pt x="1490" y="8"/>
                    </a:lnTo>
                    <a:lnTo>
                      <a:pt x="1542" y="0"/>
                    </a:lnTo>
                    <a:lnTo>
                      <a:pt x="1593" y="8"/>
                    </a:lnTo>
                    <a:lnTo>
                      <a:pt x="1646" y="0"/>
                    </a:lnTo>
                    <a:lnTo>
                      <a:pt x="1698" y="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8" name="Google Shape;548;p9"/>
              <p:cNvSpPr/>
              <p:nvPr/>
            </p:nvSpPr>
            <p:spPr>
              <a:xfrm>
                <a:off x="7830162" y="44990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49" name="Google Shape;549;p9"/>
              <p:cNvSpPr/>
              <p:nvPr/>
            </p:nvSpPr>
            <p:spPr>
              <a:xfrm>
                <a:off x="7830162" y="4524487"/>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0" name="Google Shape;550;p9"/>
              <p:cNvSpPr/>
              <p:nvPr/>
            </p:nvSpPr>
            <p:spPr>
              <a:xfrm>
                <a:off x="7830162" y="4548300"/>
                <a:ext cx="611186" cy="3175"/>
              </a:xfrm>
              <a:custGeom>
                <a:rect b="b" l="l" r="r" t="t"/>
                <a:pathLst>
                  <a:path extrusionOk="0" h="8" w="1699">
                    <a:moveTo>
                      <a:pt x="0" y="0"/>
                    </a:moveTo>
                    <a:lnTo>
                      <a:pt x="51" y="7"/>
                    </a:lnTo>
                    <a:lnTo>
                      <a:pt x="101" y="0"/>
                    </a:lnTo>
                    <a:lnTo>
                      <a:pt x="154" y="7"/>
                    </a:lnTo>
                    <a:lnTo>
                      <a:pt x="204" y="0"/>
                    </a:lnTo>
                    <a:lnTo>
                      <a:pt x="257" y="7"/>
                    </a:lnTo>
                    <a:lnTo>
                      <a:pt x="308" y="0"/>
                    </a:lnTo>
                    <a:lnTo>
                      <a:pt x="360" y="7"/>
                    </a:lnTo>
                    <a:lnTo>
                      <a:pt x="411" y="0"/>
                    </a:lnTo>
                    <a:lnTo>
                      <a:pt x="462" y="7"/>
                    </a:lnTo>
                    <a:lnTo>
                      <a:pt x="514" y="0"/>
                    </a:lnTo>
                    <a:lnTo>
                      <a:pt x="565" y="7"/>
                    </a:lnTo>
                    <a:lnTo>
                      <a:pt x="617" y="0"/>
                    </a:lnTo>
                    <a:lnTo>
                      <a:pt x="668" y="7"/>
                    </a:lnTo>
                    <a:lnTo>
                      <a:pt x="720" y="0"/>
                    </a:lnTo>
                    <a:lnTo>
                      <a:pt x="771" y="7"/>
                    </a:lnTo>
                    <a:lnTo>
                      <a:pt x="822" y="0"/>
                    </a:lnTo>
                    <a:lnTo>
                      <a:pt x="874" y="7"/>
                    </a:lnTo>
                    <a:lnTo>
                      <a:pt x="925" y="0"/>
                    </a:lnTo>
                    <a:lnTo>
                      <a:pt x="977" y="7"/>
                    </a:lnTo>
                    <a:lnTo>
                      <a:pt x="1028" y="0"/>
                    </a:lnTo>
                    <a:lnTo>
                      <a:pt x="1079" y="7"/>
                    </a:lnTo>
                    <a:lnTo>
                      <a:pt x="1131" y="0"/>
                    </a:lnTo>
                    <a:lnTo>
                      <a:pt x="1182" y="7"/>
                    </a:lnTo>
                    <a:lnTo>
                      <a:pt x="1234" y="0"/>
                    </a:lnTo>
                    <a:lnTo>
                      <a:pt x="1285" y="7"/>
                    </a:lnTo>
                    <a:lnTo>
                      <a:pt x="1336" y="0"/>
                    </a:lnTo>
                    <a:lnTo>
                      <a:pt x="1388" y="7"/>
                    </a:lnTo>
                    <a:lnTo>
                      <a:pt x="1439" y="0"/>
                    </a:lnTo>
                    <a:lnTo>
                      <a:pt x="1490" y="7"/>
                    </a:lnTo>
                    <a:lnTo>
                      <a:pt x="1542" y="0"/>
                    </a:lnTo>
                    <a:lnTo>
                      <a:pt x="1593" y="7"/>
                    </a:lnTo>
                    <a:lnTo>
                      <a:pt x="1646" y="0"/>
                    </a:lnTo>
                    <a:lnTo>
                      <a:pt x="1698" y="7"/>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1" name="Google Shape;551;p9"/>
              <p:cNvSpPr/>
              <p:nvPr/>
            </p:nvSpPr>
            <p:spPr>
              <a:xfrm>
                <a:off x="7830162" y="4573700"/>
                <a:ext cx="611186" cy="1587"/>
              </a:xfrm>
              <a:custGeom>
                <a:rect b="b" l="l" r="r" t="t"/>
                <a:pathLst>
                  <a:path extrusionOk="0" h="6" w="1699">
                    <a:moveTo>
                      <a:pt x="0" y="0"/>
                    </a:moveTo>
                    <a:lnTo>
                      <a:pt x="51" y="5"/>
                    </a:lnTo>
                    <a:lnTo>
                      <a:pt x="101" y="0"/>
                    </a:lnTo>
                    <a:lnTo>
                      <a:pt x="154" y="5"/>
                    </a:lnTo>
                    <a:lnTo>
                      <a:pt x="204" y="0"/>
                    </a:lnTo>
                    <a:lnTo>
                      <a:pt x="257" y="5"/>
                    </a:lnTo>
                    <a:lnTo>
                      <a:pt x="308" y="0"/>
                    </a:lnTo>
                    <a:lnTo>
                      <a:pt x="360" y="5"/>
                    </a:lnTo>
                    <a:lnTo>
                      <a:pt x="411" y="0"/>
                    </a:lnTo>
                    <a:lnTo>
                      <a:pt x="462" y="5"/>
                    </a:lnTo>
                    <a:lnTo>
                      <a:pt x="514" y="0"/>
                    </a:lnTo>
                    <a:lnTo>
                      <a:pt x="565" y="5"/>
                    </a:lnTo>
                    <a:lnTo>
                      <a:pt x="617" y="0"/>
                    </a:lnTo>
                    <a:lnTo>
                      <a:pt x="668" y="5"/>
                    </a:lnTo>
                    <a:lnTo>
                      <a:pt x="720" y="0"/>
                    </a:lnTo>
                    <a:lnTo>
                      <a:pt x="771" y="5"/>
                    </a:lnTo>
                    <a:lnTo>
                      <a:pt x="822" y="0"/>
                    </a:lnTo>
                    <a:lnTo>
                      <a:pt x="874" y="5"/>
                    </a:lnTo>
                    <a:lnTo>
                      <a:pt x="925" y="0"/>
                    </a:lnTo>
                    <a:lnTo>
                      <a:pt x="977" y="5"/>
                    </a:lnTo>
                    <a:lnTo>
                      <a:pt x="1028" y="0"/>
                    </a:lnTo>
                    <a:lnTo>
                      <a:pt x="1079" y="5"/>
                    </a:lnTo>
                    <a:lnTo>
                      <a:pt x="1131" y="0"/>
                    </a:lnTo>
                    <a:lnTo>
                      <a:pt x="1182" y="5"/>
                    </a:lnTo>
                    <a:lnTo>
                      <a:pt x="1234" y="0"/>
                    </a:lnTo>
                    <a:lnTo>
                      <a:pt x="1285" y="5"/>
                    </a:lnTo>
                    <a:lnTo>
                      <a:pt x="1336" y="0"/>
                    </a:lnTo>
                    <a:lnTo>
                      <a:pt x="1388" y="5"/>
                    </a:lnTo>
                    <a:lnTo>
                      <a:pt x="1439" y="0"/>
                    </a:lnTo>
                    <a:lnTo>
                      <a:pt x="1490" y="5"/>
                    </a:lnTo>
                    <a:lnTo>
                      <a:pt x="1542" y="0"/>
                    </a:lnTo>
                    <a:lnTo>
                      <a:pt x="1593" y="5"/>
                    </a:lnTo>
                    <a:lnTo>
                      <a:pt x="1646" y="0"/>
                    </a:lnTo>
                    <a:lnTo>
                      <a:pt x="1698" y="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2" name="Google Shape;552;p9"/>
              <p:cNvSpPr/>
              <p:nvPr/>
            </p:nvSpPr>
            <p:spPr>
              <a:xfrm>
                <a:off x="6558575" y="4027600"/>
                <a:ext cx="1138241" cy="15875"/>
              </a:xfrm>
              <a:custGeom>
                <a:rect b="b" l="l" r="r" t="t"/>
                <a:pathLst>
                  <a:path extrusionOk="0" h="46" w="3162">
                    <a:moveTo>
                      <a:pt x="0" y="0"/>
                    </a:moveTo>
                    <a:lnTo>
                      <a:pt x="95" y="13"/>
                    </a:lnTo>
                    <a:lnTo>
                      <a:pt x="191" y="1"/>
                    </a:lnTo>
                    <a:lnTo>
                      <a:pt x="287" y="15"/>
                    </a:lnTo>
                    <a:lnTo>
                      <a:pt x="381" y="4"/>
                    </a:lnTo>
                    <a:lnTo>
                      <a:pt x="478" y="18"/>
                    </a:lnTo>
                    <a:lnTo>
                      <a:pt x="573" y="5"/>
                    </a:lnTo>
                    <a:lnTo>
                      <a:pt x="670" y="19"/>
                    </a:lnTo>
                    <a:lnTo>
                      <a:pt x="765" y="9"/>
                    </a:lnTo>
                    <a:lnTo>
                      <a:pt x="860" y="20"/>
                    </a:lnTo>
                    <a:lnTo>
                      <a:pt x="956" y="10"/>
                    </a:lnTo>
                    <a:lnTo>
                      <a:pt x="1053" y="24"/>
                    </a:lnTo>
                    <a:lnTo>
                      <a:pt x="1147" y="11"/>
                    </a:lnTo>
                    <a:lnTo>
                      <a:pt x="1245" y="25"/>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4"/>
                    </a:lnTo>
                    <a:lnTo>
                      <a:pt x="2394" y="37"/>
                    </a:lnTo>
                    <a:lnTo>
                      <a:pt x="2489" y="25"/>
                    </a:lnTo>
                    <a:lnTo>
                      <a:pt x="2586" y="39"/>
                    </a:lnTo>
                    <a:lnTo>
                      <a:pt x="2680" y="27"/>
                    </a:lnTo>
                    <a:lnTo>
                      <a:pt x="2777" y="41"/>
                    </a:lnTo>
                    <a:lnTo>
                      <a:pt x="2872" y="28"/>
                    </a:lnTo>
                    <a:lnTo>
                      <a:pt x="2969" y="42"/>
                    </a:lnTo>
                    <a:lnTo>
                      <a:pt x="3065" y="32"/>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3" name="Google Shape;553;p9"/>
              <p:cNvSpPr/>
              <p:nvPr/>
            </p:nvSpPr>
            <p:spPr>
              <a:xfrm>
                <a:off x="6558575" y="4062525"/>
                <a:ext cx="1138241" cy="17462"/>
              </a:xfrm>
              <a:custGeom>
                <a:rect b="b" l="l" r="r" t="t"/>
                <a:pathLst>
                  <a:path extrusionOk="0" h="47" w="3162">
                    <a:moveTo>
                      <a:pt x="0" y="0"/>
                    </a:moveTo>
                    <a:lnTo>
                      <a:pt x="95" y="14"/>
                    </a:lnTo>
                    <a:lnTo>
                      <a:pt x="191" y="4"/>
                    </a:lnTo>
                    <a:lnTo>
                      <a:pt x="287" y="17"/>
                    </a:lnTo>
                    <a:lnTo>
                      <a:pt x="381" y="6"/>
                    </a:lnTo>
                    <a:lnTo>
                      <a:pt x="478" y="20"/>
                    </a:lnTo>
                    <a:lnTo>
                      <a:pt x="573" y="7"/>
                    </a:lnTo>
                    <a:lnTo>
                      <a:pt x="670" y="21"/>
                    </a:lnTo>
                    <a:lnTo>
                      <a:pt x="765" y="8"/>
                    </a:lnTo>
                    <a:lnTo>
                      <a:pt x="860" y="22"/>
                    </a:lnTo>
                    <a:lnTo>
                      <a:pt x="956" y="12"/>
                    </a:lnTo>
                    <a:lnTo>
                      <a:pt x="1053" y="23"/>
                    </a:lnTo>
                    <a:lnTo>
                      <a:pt x="1147" y="13"/>
                    </a:lnTo>
                    <a:lnTo>
                      <a:pt x="1245" y="27"/>
                    </a:lnTo>
                    <a:lnTo>
                      <a:pt x="1339" y="14"/>
                    </a:lnTo>
                    <a:lnTo>
                      <a:pt x="1436" y="28"/>
                    </a:lnTo>
                    <a:lnTo>
                      <a:pt x="1531" y="17"/>
                    </a:lnTo>
                    <a:lnTo>
                      <a:pt x="1628" y="31"/>
                    </a:lnTo>
                    <a:lnTo>
                      <a:pt x="1723" y="20"/>
                    </a:lnTo>
                    <a:lnTo>
                      <a:pt x="1820" y="32"/>
                    </a:lnTo>
                    <a:lnTo>
                      <a:pt x="1914" y="21"/>
                    </a:lnTo>
                    <a:lnTo>
                      <a:pt x="2011" y="35"/>
                    </a:lnTo>
                    <a:lnTo>
                      <a:pt x="2106" y="22"/>
                    </a:lnTo>
                    <a:lnTo>
                      <a:pt x="2202" y="36"/>
                    </a:lnTo>
                    <a:lnTo>
                      <a:pt x="2298" y="23"/>
                    </a:lnTo>
                    <a:lnTo>
                      <a:pt x="2394" y="37"/>
                    </a:lnTo>
                    <a:lnTo>
                      <a:pt x="2489" y="27"/>
                    </a:lnTo>
                    <a:lnTo>
                      <a:pt x="2586" y="40"/>
                    </a:lnTo>
                    <a:lnTo>
                      <a:pt x="2680" y="28"/>
                    </a:lnTo>
                    <a:lnTo>
                      <a:pt x="2777" y="41"/>
                    </a:lnTo>
                    <a:lnTo>
                      <a:pt x="2872" y="31"/>
                    </a:lnTo>
                    <a:lnTo>
                      <a:pt x="2969" y="45"/>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4" name="Google Shape;554;p9"/>
              <p:cNvSpPr/>
              <p:nvPr/>
            </p:nvSpPr>
            <p:spPr>
              <a:xfrm>
                <a:off x="6558575" y="4097450"/>
                <a:ext cx="1138241" cy="17462"/>
              </a:xfrm>
              <a:custGeom>
                <a:rect b="b" l="l" r="r" t="t"/>
                <a:pathLst>
                  <a:path extrusionOk="0" h="47" w="3162">
                    <a:moveTo>
                      <a:pt x="0" y="0"/>
                    </a:moveTo>
                    <a:lnTo>
                      <a:pt x="95" y="14"/>
                    </a:lnTo>
                    <a:lnTo>
                      <a:pt x="191" y="1"/>
                    </a:lnTo>
                    <a:lnTo>
                      <a:pt x="287" y="15"/>
                    </a:lnTo>
                    <a:lnTo>
                      <a:pt x="381" y="5"/>
                    </a:lnTo>
                    <a:lnTo>
                      <a:pt x="478" y="18"/>
                    </a:lnTo>
                    <a:lnTo>
                      <a:pt x="573" y="6"/>
                    </a:lnTo>
                    <a:lnTo>
                      <a:pt x="670" y="20"/>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8"/>
                    </a:lnTo>
                    <a:lnTo>
                      <a:pt x="1820" y="32"/>
                    </a:lnTo>
                    <a:lnTo>
                      <a:pt x="1914" y="20"/>
                    </a:lnTo>
                    <a:lnTo>
                      <a:pt x="2011" y="33"/>
                    </a:lnTo>
                    <a:lnTo>
                      <a:pt x="2106" y="22"/>
                    </a:lnTo>
                    <a:lnTo>
                      <a:pt x="2202" y="34"/>
                    </a:lnTo>
                    <a:lnTo>
                      <a:pt x="2298" y="23"/>
                    </a:lnTo>
                    <a:lnTo>
                      <a:pt x="2394" y="37"/>
                    </a:lnTo>
                    <a:lnTo>
                      <a:pt x="2489" y="24"/>
                    </a:lnTo>
                    <a:lnTo>
                      <a:pt x="2586" y="40"/>
                    </a:lnTo>
                    <a:lnTo>
                      <a:pt x="2680" y="27"/>
                    </a:lnTo>
                    <a:lnTo>
                      <a:pt x="2777" y="41"/>
                    </a:lnTo>
                    <a:lnTo>
                      <a:pt x="2872" y="29"/>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5" name="Google Shape;555;p9"/>
              <p:cNvSpPr/>
              <p:nvPr/>
            </p:nvSpPr>
            <p:spPr>
              <a:xfrm>
                <a:off x="6558575" y="4132375"/>
                <a:ext cx="1138241" cy="15875"/>
              </a:xfrm>
              <a:custGeom>
                <a:rect b="b" l="l" r="r" t="t"/>
                <a:pathLst>
                  <a:path extrusionOk="0" h="44" w="3162">
                    <a:moveTo>
                      <a:pt x="0" y="0"/>
                    </a:moveTo>
                    <a:lnTo>
                      <a:pt x="95" y="14"/>
                    </a:lnTo>
                    <a:lnTo>
                      <a:pt x="191" y="1"/>
                    </a:lnTo>
                    <a:lnTo>
                      <a:pt x="287" y="15"/>
                    </a:lnTo>
                    <a:lnTo>
                      <a:pt x="381" y="2"/>
                    </a:lnTo>
                    <a:lnTo>
                      <a:pt x="478" y="16"/>
                    </a:lnTo>
                    <a:lnTo>
                      <a:pt x="573" y="6"/>
                    </a:lnTo>
                    <a:lnTo>
                      <a:pt x="670" y="18"/>
                    </a:lnTo>
                    <a:lnTo>
                      <a:pt x="765" y="7"/>
                    </a:lnTo>
                    <a:lnTo>
                      <a:pt x="860" y="21"/>
                    </a:lnTo>
                    <a:lnTo>
                      <a:pt x="956" y="10"/>
                    </a:lnTo>
                    <a:lnTo>
                      <a:pt x="1053" y="24"/>
                    </a:lnTo>
                    <a:lnTo>
                      <a:pt x="1147" y="11"/>
                    </a:lnTo>
                    <a:lnTo>
                      <a:pt x="1245" y="25"/>
                    </a:lnTo>
                    <a:lnTo>
                      <a:pt x="1339" y="14"/>
                    </a:lnTo>
                    <a:lnTo>
                      <a:pt x="1436" y="27"/>
                    </a:lnTo>
                    <a:lnTo>
                      <a:pt x="1531" y="15"/>
                    </a:lnTo>
                    <a:lnTo>
                      <a:pt x="1628" y="28"/>
                    </a:lnTo>
                    <a:lnTo>
                      <a:pt x="1723" y="16"/>
                    </a:lnTo>
                    <a:lnTo>
                      <a:pt x="1820" y="30"/>
                    </a:lnTo>
                    <a:lnTo>
                      <a:pt x="1914" y="18"/>
                    </a:lnTo>
                    <a:lnTo>
                      <a:pt x="2011" y="32"/>
                    </a:lnTo>
                    <a:lnTo>
                      <a:pt x="2106" y="20"/>
                    </a:lnTo>
                    <a:lnTo>
                      <a:pt x="2202" y="34"/>
                    </a:lnTo>
                    <a:lnTo>
                      <a:pt x="2298" y="24"/>
                    </a:lnTo>
                    <a:lnTo>
                      <a:pt x="2394" y="35"/>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6" name="Google Shape;556;p9"/>
              <p:cNvSpPr/>
              <p:nvPr/>
            </p:nvSpPr>
            <p:spPr>
              <a:xfrm>
                <a:off x="6558575" y="4167300"/>
                <a:ext cx="1138241" cy="15875"/>
              </a:xfrm>
              <a:custGeom>
                <a:rect b="b" l="l" r="r" t="t"/>
                <a:pathLst>
                  <a:path extrusionOk="0" h="44" w="3162">
                    <a:moveTo>
                      <a:pt x="0" y="0"/>
                    </a:moveTo>
                    <a:lnTo>
                      <a:pt x="95" y="12"/>
                    </a:lnTo>
                    <a:lnTo>
                      <a:pt x="191" y="1"/>
                    </a:lnTo>
                    <a:lnTo>
                      <a:pt x="287" y="15"/>
                    </a:lnTo>
                    <a:lnTo>
                      <a:pt x="381" y="2"/>
                    </a:lnTo>
                    <a:lnTo>
                      <a:pt x="478" y="16"/>
                    </a:lnTo>
                    <a:lnTo>
                      <a:pt x="573" y="3"/>
                    </a:lnTo>
                    <a:lnTo>
                      <a:pt x="670" y="17"/>
                    </a:lnTo>
                    <a:lnTo>
                      <a:pt x="765" y="7"/>
                    </a:lnTo>
                    <a:lnTo>
                      <a:pt x="860" y="20"/>
                    </a:lnTo>
                    <a:lnTo>
                      <a:pt x="956" y="8"/>
                    </a:lnTo>
                    <a:lnTo>
                      <a:pt x="1053" y="21"/>
                    </a:lnTo>
                    <a:lnTo>
                      <a:pt x="1147" y="10"/>
                    </a:lnTo>
                    <a:lnTo>
                      <a:pt x="1245" y="24"/>
                    </a:lnTo>
                    <a:lnTo>
                      <a:pt x="1339" y="12"/>
                    </a:lnTo>
                    <a:lnTo>
                      <a:pt x="1436" y="26"/>
                    </a:lnTo>
                    <a:lnTo>
                      <a:pt x="1531" y="14"/>
                    </a:lnTo>
                    <a:lnTo>
                      <a:pt x="1628" y="28"/>
                    </a:lnTo>
                    <a:lnTo>
                      <a:pt x="1723" y="16"/>
                    </a:lnTo>
                    <a:lnTo>
                      <a:pt x="1820" y="29"/>
                    </a:lnTo>
                    <a:lnTo>
                      <a:pt x="1914" y="17"/>
                    </a:lnTo>
                    <a:lnTo>
                      <a:pt x="2011" y="33"/>
                    </a:lnTo>
                    <a:lnTo>
                      <a:pt x="2106" y="20"/>
                    </a:lnTo>
                    <a:lnTo>
                      <a:pt x="2202" y="34"/>
                    </a:lnTo>
                    <a:lnTo>
                      <a:pt x="2298" y="21"/>
                    </a:lnTo>
                    <a:lnTo>
                      <a:pt x="2394" y="35"/>
                    </a:lnTo>
                    <a:lnTo>
                      <a:pt x="2489" y="24"/>
                    </a:lnTo>
                    <a:lnTo>
                      <a:pt x="2586" y="36"/>
                    </a:lnTo>
                    <a:lnTo>
                      <a:pt x="2680" y="26"/>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7" name="Google Shape;557;p9"/>
              <p:cNvSpPr/>
              <p:nvPr/>
            </p:nvSpPr>
            <p:spPr>
              <a:xfrm>
                <a:off x="6558575" y="4200637"/>
                <a:ext cx="1138241" cy="15875"/>
              </a:xfrm>
              <a:custGeom>
                <a:rect b="b" l="l" r="r" t="t"/>
                <a:pathLst>
                  <a:path extrusionOk="0" h="46" w="3162">
                    <a:moveTo>
                      <a:pt x="0" y="0"/>
                    </a:moveTo>
                    <a:lnTo>
                      <a:pt x="95" y="14"/>
                    </a:lnTo>
                    <a:lnTo>
                      <a:pt x="191" y="3"/>
                    </a:lnTo>
                    <a:lnTo>
                      <a:pt x="287" y="16"/>
                    </a:lnTo>
                    <a:lnTo>
                      <a:pt x="381" y="5"/>
                    </a:lnTo>
                    <a:lnTo>
                      <a:pt x="478" y="17"/>
                    </a:lnTo>
                    <a:lnTo>
                      <a:pt x="573" y="7"/>
                    </a:lnTo>
                    <a:lnTo>
                      <a:pt x="670" y="21"/>
                    </a:lnTo>
                    <a:lnTo>
                      <a:pt x="765" y="9"/>
                    </a:lnTo>
                    <a:lnTo>
                      <a:pt x="860" y="23"/>
                    </a:lnTo>
                    <a:lnTo>
                      <a:pt x="956" y="10"/>
                    </a:lnTo>
                    <a:lnTo>
                      <a:pt x="1053" y="24"/>
                    </a:lnTo>
                    <a:lnTo>
                      <a:pt x="1147" y="12"/>
                    </a:lnTo>
                    <a:lnTo>
                      <a:pt x="1245" y="25"/>
                    </a:lnTo>
                    <a:lnTo>
                      <a:pt x="1339" y="14"/>
                    </a:lnTo>
                    <a:lnTo>
                      <a:pt x="1436" y="28"/>
                    </a:lnTo>
                    <a:lnTo>
                      <a:pt x="1531" y="16"/>
                    </a:lnTo>
                    <a:lnTo>
                      <a:pt x="1628" y="30"/>
                    </a:lnTo>
                    <a:lnTo>
                      <a:pt x="1723" y="17"/>
                    </a:lnTo>
                    <a:lnTo>
                      <a:pt x="1820" y="31"/>
                    </a:lnTo>
                    <a:lnTo>
                      <a:pt x="1914" y="21"/>
                    </a:lnTo>
                    <a:lnTo>
                      <a:pt x="2011" y="33"/>
                    </a:lnTo>
                    <a:lnTo>
                      <a:pt x="2106" y="23"/>
                    </a:lnTo>
                    <a:lnTo>
                      <a:pt x="2202" y="37"/>
                    </a:lnTo>
                    <a:lnTo>
                      <a:pt x="2298" y="24"/>
                    </a:lnTo>
                    <a:lnTo>
                      <a:pt x="2394" y="38"/>
                    </a:lnTo>
                    <a:lnTo>
                      <a:pt x="2489" y="25"/>
                    </a:lnTo>
                    <a:lnTo>
                      <a:pt x="2586" y="39"/>
                    </a:lnTo>
                    <a:lnTo>
                      <a:pt x="2680" y="28"/>
                    </a:lnTo>
                    <a:lnTo>
                      <a:pt x="2777" y="40"/>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8" name="Google Shape;558;p9"/>
              <p:cNvSpPr/>
              <p:nvPr/>
            </p:nvSpPr>
            <p:spPr>
              <a:xfrm>
                <a:off x="6558575" y="4235562"/>
                <a:ext cx="1138241" cy="17462"/>
              </a:xfrm>
              <a:custGeom>
                <a:rect b="b" l="l" r="r" t="t"/>
                <a:pathLst>
                  <a:path extrusionOk="0" h="47" w="3162">
                    <a:moveTo>
                      <a:pt x="0" y="0"/>
                    </a:moveTo>
                    <a:lnTo>
                      <a:pt x="95" y="14"/>
                    </a:lnTo>
                    <a:lnTo>
                      <a:pt x="191" y="3"/>
                    </a:lnTo>
                    <a:lnTo>
                      <a:pt x="287" y="17"/>
                    </a:lnTo>
                    <a:lnTo>
                      <a:pt x="381" y="4"/>
                    </a:lnTo>
                    <a:lnTo>
                      <a:pt x="478" y="18"/>
                    </a:lnTo>
                    <a:lnTo>
                      <a:pt x="573" y="7"/>
                    </a:lnTo>
                    <a:lnTo>
                      <a:pt x="670" y="19"/>
                    </a:lnTo>
                    <a:lnTo>
                      <a:pt x="765" y="9"/>
                    </a:lnTo>
                    <a:lnTo>
                      <a:pt x="860" y="23"/>
                    </a:lnTo>
                    <a:lnTo>
                      <a:pt x="956" y="11"/>
                    </a:lnTo>
                    <a:lnTo>
                      <a:pt x="1053" y="25"/>
                    </a:lnTo>
                    <a:lnTo>
                      <a:pt x="1147" y="12"/>
                    </a:lnTo>
                    <a:lnTo>
                      <a:pt x="1245" y="26"/>
                    </a:lnTo>
                    <a:lnTo>
                      <a:pt x="1339" y="14"/>
                    </a:lnTo>
                    <a:lnTo>
                      <a:pt x="1436" y="27"/>
                    </a:lnTo>
                    <a:lnTo>
                      <a:pt x="1531" y="17"/>
                    </a:lnTo>
                    <a:lnTo>
                      <a:pt x="1628" y="31"/>
                    </a:lnTo>
                    <a:lnTo>
                      <a:pt x="1723" y="18"/>
                    </a:lnTo>
                    <a:lnTo>
                      <a:pt x="1820" y="32"/>
                    </a:lnTo>
                    <a:lnTo>
                      <a:pt x="1914" y="19"/>
                    </a:lnTo>
                    <a:lnTo>
                      <a:pt x="2011" y="33"/>
                    </a:lnTo>
                    <a:lnTo>
                      <a:pt x="2106" y="23"/>
                    </a:lnTo>
                    <a:lnTo>
                      <a:pt x="2202" y="35"/>
                    </a:lnTo>
                    <a:lnTo>
                      <a:pt x="2298" y="25"/>
                    </a:lnTo>
                    <a:lnTo>
                      <a:pt x="2394" y="39"/>
                    </a:lnTo>
                    <a:lnTo>
                      <a:pt x="2489" y="26"/>
                    </a:lnTo>
                    <a:lnTo>
                      <a:pt x="2586" y="40"/>
                    </a:lnTo>
                    <a:lnTo>
                      <a:pt x="2680" y="27"/>
                    </a:lnTo>
                    <a:lnTo>
                      <a:pt x="2777" y="41"/>
                    </a:lnTo>
                    <a:lnTo>
                      <a:pt x="2872" y="31"/>
                    </a:lnTo>
                    <a:lnTo>
                      <a:pt x="2969" y="44"/>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59" name="Google Shape;559;p9"/>
              <p:cNvSpPr/>
              <p:nvPr/>
            </p:nvSpPr>
            <p:spPr>
              <a:xfrm>
                <a:off x="6558575" y="4270487"/>
                <a:ext cx="1138241" cy="15875"/>
              </a:xfrm>
              <a:custGeom>
                <a:rect b="b" l="l" r="r" t="t"/>
                <a:pathLst>
                  <a:path extrusionOk="0" h="45" w="3162">
                    <a:moveTo>
                      <a:pt x="0" y="0"/>
                    </a:moveTo>
                    <a:lnTo>
                      <a:pt x="95" y="12"/>
                    </a:lnTo>
                    <a:lnTo>
                      <a:pt x="191" y="2"/>
                    </a:lnTo>
                    <a:lnTo>
                      <a:pt x="287" y="16"/>
                    </a:lnTo>
                    <a:lnTo>
                      <a:pt x="381" y="3"/>
                    </a:lnTo>
                    <a:lnTo>
                      <a:pt x="478" y="17"/>
                    </a:lnTo>
                    <a:lnTo>
                      <a:pt x="573" y="4"/>
                    </a:lnTo>
                    <a:lnTo>
                      <a:pt x="670" y="18"/>
                    </a:lnTo>
                    <a:lnTo>
                      <a:pt x="765" y="7"/>
                    </a:lnTo>
                    <a:lnTo>
                      <a:pt x="860" y="19"/>
                    </a:lnTo>
                    <a:lnTo>
                      <a:pt x="956" y="9"/>
                    </a:lnTo>
                    <a:lnTo>
                      <a:pt x="1053" y="23"/>
                    </a:lnTo>
                    <a:lnTo>
                      <a:pt x="1147" y="11"/>
                    </a:lnTo>
                    <a:lnTo>
                      <a:pt x="1245" y="25"/>
                    </a:lnTo>
                    <a:lnTo>
                      <a:pt x="1339" y="12"/>
                    </a:lnTo>
                    <a:lnTo>
                      <a:pt x="1436" y="26"/>
                    </a:lnTo>
                    <a:lnTo>
                      <a:pt x="1531" y="16"/>
                    </a:lnTo>
                    <a:lnTo>
                      <a:pt x="1628" y="28"/>
                    </a:lnTo>
                    <a:lnTo>
                      <a:pt x="1723" y="17"/>
                    </a:lnTo>
                    <a:lnTo>
                      <a:pt x="1820" y="31"/>
                    </a:lnTo>
                    <a:lnTo>
                      <a:pt x="1914" y="18"/>
                    </a:lnTo>
                    <a:lnTo>
                      <a:pt x="2011" y="32"/>
                    </a:lnTo>
                    <a:lnTo>
                      <a:pt x="2106" y="19"/>
                    </a:lnTo>
                    <a:lnTo>
                      <a:pt x="2202" y="33"/>
                    </a:lnTo>
                    <a:lnTo>
                      <a:pt x="2298" y="23"/>
                    </a:lnTo>
                    <a:lnTo>
                      <a:pt x="2394" y="35"/>
                    </a:lnTo>
                    <a:lnTo>
                      <a:pt x="2489" y="25"/>
                    </a:lnTo>
                    <a:lnTo>
                      <a:pt x="2586" y="39"/>
                    </a:lnTo>
                    <a:lnTo>
                      <a:pt x="2680" y="26"/>
                    </a:lnTo>
                    <a:lnTo>
                      <a:pt x="2777" y="40"/>
                    </a:lnTo>
                    <a:lnTo>
                      <a:pt x="2872" y="28"/>
                    </a:lnTo>
                    <a:lnTo>
                      <a:pt x="2969" y="42"/>
                    </a:lnTo>
                    <a:lnTo>
                      <a:pt x="3065" y="30"/>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0" name="Google Shape;560;p9"/>
              <p:cNvSpPr/>
              <p:nvPr/>
            </p:nvSpPr>
            <p:spPr>
              <a:xfrm>
                <a:off x="6558575" y="4303825"/>
                <a:ext cx="1138241" cy="15875"/>
              </a:xfrm>
              <a:custGeom>
                <a:rect b="b" l="l" r="r" t="t"/>
                <a:pathLst>
                  <a:path extrusionOk="0" h="46" w="3162">
                    <a:moveTo>
                      <a:pt x="0" y="0"/>
                    </a:moveTo>
                    <a:lnTo>
                      <a:pt x="95" y="14"/>
                    </a:lnTo>
                    <a:lnTo>
                      <a:pt x="191" y="4"/>
                    </a:lnTo>
                    <a:lnTo>
                      <a:pt x="287" y="16"/>
                    </a:lnTo>
                    <a:lnTo>
                      <a:pt x="381" y="6"/>
                    </a:lnTo>
                    <a:lnTo>
                      <a:pt x="478" y="20"/>
                    </a:lnTo>
                    <a:lnTo>
                      <a:pt x="573" y="7"/>
                    </a:lnTo>
                    <a:lnTo>
                      <a:pt x="670" y="21"/>
                    </a:lnTo>
                    <a:lnTo>
                      <a:pt x="765" y="8"/>
                    </a:lnTo>
                    <a:lnTo>
                      <a:pt x="860" y="22"/>
                    </a:lnTo>
                    <a:lnTo>
                      <a:pt x="956" y="12"/>
                    </a:lnTo>
                    <a:lnTo>
                      <a:pt x="1053" y="25"/>
                    </a:lnTo>
                    <a:lnTo>
                      <a:pt x="1147" y="13"/>
                    </a:lnTo>
                    <a:lnTo>
                      <a:pt x="1245" y="27"/>
                    </a:lnTo>
                    <a:lnTo>
                      <a:pt x="1339" y="14"/>
                    </a:lnTo>
                    <a:lnTo>
                      <a:pt x="1436" y="28"/>
                    </a:lnTo>
                    <a:lnTo>
                      <a:pt x="1531" y="16"/>
                    </a:lnTo>
                    <a:lnTo>
                      <a:pt x="1628" y="30"/>
                    </a:lnTo>
                    <a:lnTo>
                      <a:pt x="1723" y="20"/>
                    </a:lnTo>
                    <a:lnTo>
                      <a:pt x="1820" y="31"/>
                    </a:lnTo>
                    <a:lnTo>
                      <a:pt x="1914" y="21"/>
                    </a:lnTo>
                    <a:lnTo>
                      <a:pt x="2011" y="34"/>
                    </a:lnTo>
                    <a:lnTo>
                      <a:pt x="2106" y="22"/>
                    </a:lnTo>
                    <a:lnTo>
                      <a:pt x="2202" y="36"/>
                    </a:lnTo>
                    <a:lnTo>
                      <a:pt x="2298" y="25"/>
                    </a:lnTo>
                    <a:lnTo>
                      <a:pt x="2394" y="39"/>
                    </a:lnTo>
                    <a:lnTo>
                      <a:pt x="2489" y="26"/>
                    </a:lnTo>
                    <a:lnTo>
                      <a:pt x="2586" y="40"/>
                    </a:lnTo>
                    <a:lnTo>
                      <a:pt x="2680" y="28"/>
                    </a:lnTo>
                    <a:lnTo>
                      <a:pt x="2777" y="41"/>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1" name="Google Shape;561;p9"/>
              <p:cNvSpPr/>
              <p:nvPr/>
            </p:nvSpPr>
            <p:spPr>
              <a:xfrm>
                <a:off x="6558575" y="4338750"/>
                <a:ext cx="1138241" cy="15875"/>
              </a:xfrm>
              <a:custGeom>
                <a:rect b="b" l="l" r="r" t="t"/>
                <a:pathLst>
                  <a:path extrusionOk="0" h="46" w="3162">
                    <a:moveTo>
                      <a:pt x="0" y="0"/>
                    </a:moveTo>
                    <a:lnTo>
                      <a:pt x="95" y="14"/>
                    </a:lnTo>
                    <a:lnTo>
                      <a:pt x="191" y="1"/>
                    </a:lnTo>
                    <a:lnTo>
                      <a:pt x="287" y="15"/>
                    </a:lnTo>
                    <a:lnTo>
                      <a:pt x="381" y="4"/>
                    </a:lnTo>
                    <a:lnTo>
                      <a:pt x="478" y="17"/>
                    </a:lnTo>
                    <a:lnTo>
                      <a:pt x="573" y="7"/>
                    </a:lnTo>
                    <a:lnTo>
                      <a:pt x="670" y="21"/>
                    </a:lnTo>
                    <a:lnTo>
                      <a:pt x="765" y="8"/>
                    </a:lnTo>
                    <a:lnTo>
                      <a:pt x="860" y="22"/>
                    </a:lnTo>
                    <a:lnTo>
                      <a:pt x="956" y="10"/>
                    </a:lnTo>
                    <a:lnTo>
                      <a:pt x="1053" y="23"/>
                    </a:lnTo>
                    <a:lnTo>
                      <a:pt x="1147" y="13"/>
                    </a:lnTo>
                    <a:lnTo>
                      <a:pt x="1245" y="26"/>
                    </a:lnTo>
                    <a:lnTo>
                      <a:pt x="1339" y="14"/>
                    </a:lnTo>
                    <a:lnTo>
                      <a:pt x="1436" y="27"/>
                    </a:lnTo>
                    <a:lnTo>
                      <a:pt x="1531" y="15"/>
                    </a:lnTo>
                    <a:lnTo>
                      <a:pt x="1628" y="29"/>
                    </a:lnTo>
                    <a:lnTo>
                      <a:pt x="1723" y="17"/>
                    </a:lnTo>
                    <a:lnTo>
                      <a:pt x="1820" y="31"/>
                    </a:lnTo>
                    <a:lnTo>
                      <a:pt x="1914" y="18"/>
                    </a:lnTo>
                    <a:lnTo>
                      <a:pt x="2011" y="32"/>
                    </a:lnTo>
                    <a:lnTo>
                      <a:pt x="2106" y="22"/>
                    </a:lnTo>
                    <a:lnTo>
                      <a:pt x="2202" y="35"/>
                    </a:lnTo>
                    <a:lnTo>
                      <a:pt x="2298" y="23"/>
                    </a:lnTo>
                    <a:lnTo>
                      <a:pt x="2394" y="37"/>
                    </a:lnTo>
                    <a:lnTo>
                      <a:pt x="2489" y="26"/>
                    </a:lnTo>
                    <a:lnTo>
                      <a:pt x="2586" y="40"/>
                    </a:lnTo>
                    <a:lnTo>
                      <a:pt x="2680" y="27"/>
                    </a:lnTo>
                    <a:lnTo>
                      <a:pt x="2777" y="41"/>
                    </a:lnTo>
                    <a:lnTo>
                      <a:pt x="2872" y="29"/>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2" name="Google Shape;562;p9"/>
              <p:cNvSpPr/>
              <p:nvPr/>
            </p:nvSpPr>
            <p:spPr>
              <a:xfrm>
                <a:off x="6558575" y="4373675"/>
                <a:ext cx="1138241" cy="15875"/>
              </a:xfrm>
              <a:custGeom>
                <a:rect b="b" l="l" r="r" t="t"/>
                <a:pathLst>
                  <a:path extrusionOk="0" h="44" w="3162">
                    <a:moveTo>
                      <a:pt x="0" y="0"/>
                    </a:moveTo>
                    <a:lnTo>
                      <a:pt x="95" y="14"/>
                    </a:lnTo>
                    <a:lnTo>
                      <a:pt x="191" y="1"/>
                    </a:lnTo>
                    <a:lnTo>
                      <a:pt x="287" y="15"/>
                    </a:lnTo>
                    <a:lnTo>
                      <a:pt x="381" y="2"/>
                    </a:lnTo>
                    <a:lnTo>
                      <a:pt x="478" y="18"/>
                    </a:lnTo>
                    <a:lnTo>
                      <a:pt x="573" y="6"/>
                    </a:lnTo>
                    <a:lnTo>
                      <a:pt x="670" y="19"/>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8"/>
                    </a:lnTo>
                    <a:lnTo>
                      <a:pt x="1820" y="32"/>
                    </a:lnTo>
                    <a:lnTo>
                      <a:pt x="1914" y="19"/>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2"/>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3" name="Google Shape;563;p9"/>
              <p:cNvSpPr/>
              <p:nvPr/>
            </p:nvSpPr>
            <p:spPr>
              <a:xfrm>
                <a:off x="6558575" y="4408600"/>
                <a:ext cx="1138241" cy="15875"/>
              </a:xfrm>
              <a:custGeom>
                <a:rect b="b" l="l" r="r" t="t"/>
                <a:pathLst>
                  <a:path extrusionOk="0" h="44" w="3162">
                    <a:moveTo>
                      <a:pt x="0" y="0"/>
                    </a:moveTo>
                    <a:lnTo>
                      <a:pt x="95" y="11"/>
                    </a:lnTo>
                    <a:lnTo>
                      <a:pt x="191" y="1"/>
                    </a:lnTo>
                    <a:lnTo>
                      <a:pt x="287" y="14"/>
                    </a:lnTo>
                    <a:lnTo>
                      <a:pt x="381" y="2"/>
                    </a:lnTo>
                    <a:lnTo>
                      <a:pt x="478" y="16"/>
                    </a:lnTo>
                    <a:lnTo>
                      <a:pt x="573" y="5"/>
                    </a:lnTo>
                    <a:lnTo>
                      <a:pt x="670" y="19"/>
                    </a:lnTo>
                    <a:lnTo>
                      <a:pt x="765" y="6"/>
                    </a:lnTo>
                    <a:lnTo>
                      <a:pt x="860" y="20"/>
                    </a:lnTo>
                    <a:lnTo>
                      <a:pt x="956" y="8"/>
                    </a:lnTo>
                    <a:lnTo>
                      <a:pt x="1053" y="21"/>
                    </a:lnTo>
                    <a:lnTo>
                      <a:pt x="1147" y="10"/>
                    </a:lnTo>
                    <a:lnTo>
                      <a:pt x="1245" y="24"/>
                    </a:lnTo>
                    <a:lnTo>
                      <a:pt x="1339" y="11"/>
                    </a:lnTo>
                    <a:lnTo>
                      <a:pt x="1436" y="25"/>
                    </a:lnTo>
                    <a:lnTo>
                      <a:pt x="1531" y="14"/>
                    </a:lnTo>
                    <a:lnTo>
                      <a:pt x="1628" y="28"/>
                    </a:lnTo>
                    <a:lnTo>
                      <a:pt x="1723" y="16"/>
                    </a:lnTo>
                    <a:lnTo>
                      <a:pt x="1820" y="29"/>
                    </a:lnTo>
                    <a:lnTo>
                      <a:pt x="1914" y="19"/>
                    </a:lnTo>
                    <a:lnTo>
                      <a:pt x="2011" y="33"/>
                    </a:lnTo>
                    <a:lnTo>
                      <a:pt x="2106" y="20"/>
                    </a:lnTo>
                    <a:lnTo>
                      <a:pt x="2202" y="34"/>
                    </a:lnTo>
                    <a:lnTo>
                      <a:pt x="2298" y="21"/>
                    </a:lnTo>
                    <a:lnTo>
                      <a:pt x="2394" y="35"/>
                    </a:lnTo>
                    <a:lnTo>
                      <a:pt x="2489" y="24"/>
                    </a:lnTo>
                    <a:lnTo>
                      <a:pt x="2586" y="36"/>
                    </a:lnTo>
                    <a:lnTo>
                      <a:pt x="2680" y="25"/>
                    </a:lnTo>
                    <a:lnTo>
                      <a:pt x="2777" y="40"/>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4" name="Google Shape;564;p9"/>
              <p:cNvSpPr/>
              <p:nvPr/>
            </p:nvSpPr>
            <p:spPr>
              <a:xfrm>
                <a:off x="6558575" y="4443525"/>
                <a:ext cx="1138241" cy="15875"/>
              </a:xfrm>
              <a:custGeom>
                <a:rect b="b" l="l" r="r" t="t"/>
                <a:pathLst>
                  <a:path extrusionOk="0" h="46" w="3162">
                    <a:moveTo>
                      <a:pt x="0" y="0"/>
                    </a:moveTo>
                    <a:lnTo>
                      <a:pt x="95" y="14"/>
                    </a:lnTo>
                    <a:lnTo>
                      <a:pt x="191" y="1"/>
                    </a:lnTo>
                    <a:lnTo>
                      <a:pt x="287" y="15"/>
                    </a:lnTo>
                    <a:lnTo>
                      <a:pt x="381" y="4"/>
                    </a:lnTo>
                    <a:lnTo>
                      <a:pt x="478" y="17"/>
                    </a:lnTo>
                    <a:lnTo>
                      <a:pt x="573" y="5"/>
                    </a:lnTo>
                    <a:lnTo>
                      <a:pt x="670" y="19"/>
                    </a:lnTo>
                    <a:lnTo>
                      <a:pt x="765" y="8"/>
                    </a:lnTo>
                    <a:lnTo>
                      <a:pt x="860" y="22"/>
                    </a:lnTo>
                    <a:lnTo>
                      <a:pt x="956" y="9"/>
                    </a:lnTo>
                    <a:lnTo>
                      <a:pt x="1053" y="23"/>
                    </a:lnTo>
                    <a:lnTo>
                      <a:pt x="1147" y="13"/>
                    </a:lnTo>
                    <a:lnTo>
                      <a:pt x="1245" y="24"/>
                    </a:lnTo>
                    <a:lnTo>
                      <a:pt x="1339" y="14"/>
                    </a:lnTo>
                    <a:lnTo>
                      <a:pt x="1436" y="28"/>
                    </a:lnTo>
                    <a:lnTo>
                      <a:pt x="1531" y="15"/>
                    </a:lnTo>
                    <a:lnTo>
                      <a:pt x="1628" y="29"/>
                    </a:lnTo>
                    <a:lnTo>
                      <a:pt x="1723" y="17"/>
                    </a:lnTo>
                    <a:lnTo>
                      <a:pt x="1820" y="31"/>
                    </a:lnTo>
                    <a:lnTo>
                      <a:pt x="1914" y="19"/>
                    </a:lnTo>
                    <a:lnTo>
                      <a:pt x="2011" y="32"/>
                    </a:lnTo>
                    <a:lnTo>
                      <a:pt x="2106" y="22"/>
                    </a:lnTo>
                    <a:lnTo>
                      <a:pt x="2202" y="36"/>
                    </a:lnTo>
                    <a:lnTo>
                      <a:pt x="2298" y="23"/>
                    </a:lnTo>
                    <a:lnTo>
                      <a:pt x="2394" y="37"/>
                    </a:lnTo>
                    <a:lnTo>
                      <a:pt x="2489" y="24"/>
                    </a:lnTo>
                    <a:lnTo>
                      <a:pt x="2586" y="38"/>
                    </a:lnTo>
                    <a:lnTo>
                      <a:pt x="2680" y="28"/>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5" name="Google Shape;565;p9"/>
              <p:cNvSpPr/>
              <p:nvPr/>
            </p:nvSpPr>
            <p:spPr>
              <a:xfrm>
                <a:off x="6558575" y="4478450"/>
                <a:ext cx="1138241" cy="15875"/>
              </a:xfrm>
              <a:custGeom>
                <a:rect b="b" l="l" r="r" t="t"/>
                <a:pathLst>
                  <a:path extrusionOk="0" h="44" w="3162">
                    <a:moveTo>
                      <a:pt x="0" y="0"/>
                    </a:moveTo>
                    <a:lnTo>
                      <a:pt x="95" y="14"/>
                    </a:lnTo>
                    <a:lnTo>
                      <a:pt x="191" y="1"/>
                    </a:lnTo>
                    <a:lnTo>
                      <a:pt x="287" y="15"/>
                    </a:lnTo>
                    <a:lnTo>
                      <a:pt x="381" y="2"/>
                    </a:lnTo>
                    <a:lnTo>
                      <a:pt x="478" y="16"/>
                    </a:lnTo>
                    <a:lnTo>
                      <a:pt x="573" y="5"/>
                    </a:lnTo>
                    <a:lnTo>
                      <a:pt x="670" y="18"/>
                    </a:lnTo>
                    <a:lnTo>
                      <a:pt x="765" y="6"/>
                    </a:lnTo>
                    <a:lnTo>
                      <a:pt x="860" y="20"/>
                    </a:lnTo>
                    <a:lnTo>
                      <a:pt x="956" y="9"/>
                    </a:lnTo>
                    <a:lnTo>
                      <a:pt x="1053" y="23"/>
                    </a:lnTo>
                    <a:lnTo>
                      <a:pt x="1147" y="10"/>
                    </a:lnTo>
                    <a:lnTo>
                      <a:pt x="1245" y="24"/>
                    </a:lnTo>
                    <a:lnTo>
                      <a:pt x="1339" y="14"/>
                    </a:lnTo>
                    <a:lnTo>
                      <a:pt x="1436" y="25"/>
                    </a:lnTo>
                    <a:lnTo>
                      <a:pt x="1531" y="15"/>
                    </a:lnTo>
                    <a:lnTo>
                      <a:pt x="1628" y="29"/>
                    </a:lnTo>
                    <a:lnTo>
                      <a:pt x="1723" y="16"/>
                    </a:lnTo>
                    <a:lnTo>
                      <a:pt x="1820" y="30"/>
                    </a:lnTo>
                    <a:lnTo>
                      <a:pt x="1914" y="18"/>
                    </a:lnTo>
                    <a:lnTo>
                      <a:pt x="2011" y="32"/>
                    </a:lnTo>
                    <a:lnTo>
                      <a:pt x="2106" y="20"/>
                    </a:lnTo>
                    <a:lnTo>
                      <a:pt x="2202" y="33"/>
                    </a:lnTo>
                    <a:lnTo>
                      <a:pt x="2298" y="23"/>
                    </a:lnTo>
                    <a:lnTo>
                      <a:pt x="2394" y="37"/>
                    </a:lnTo>
                    <a:lnTo>
                      <a:pt x="2489" y="24"/>
                    </a:lnTo>
                    <a:lnTo>
                      <a:pt x="2586" y="38"/>
                    </a:lnTo>
                    <a:lnTo>
                      <a:pt x="2680" y="25"/>
                    </a:lnTo>
                    <a:lnTo>
                      <a:pt x="2777" y="39"/>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6" name="Google Shape;566;p9"/>
              <p:cNvSpPr/>
              <p:nvPr/>
            </p:nvSpPr>
            <p:spPr>
              <a:xfrm>
                <a:off x="6558575" y="4511787"/>
                <a:ext cx="1138241" cy="15875"/>
              </a:xfrm>
              <a:custGeom>
                <a:rect b="b" l="l" r="r" t="t"/>
                <a:pathLst>
                  <a:path extrusionOk="0" h="44" w="3162">
                    <a:moveTo>
                      <a:pt x="0" y="0"/>
                    </a:moveTo>
                    <a:lnTo>
                      <a:pt x="95" y="13"/>
                    </a:lnTo>
                    <a:lnTo>
                      <a:pt x="191" y="1"/>
                    </a:lnTo>
                    <a:lnTo>
                      <a:pt x="287" y="15"/>
                    </a:lnTo>
                    <a:lnTo>
                      <a:pt x="381" y="4"/>
                    </a:lnTo>
                    <a:lnTo>
                      <a:pt x="478" y="18"/>
                    </a:lnTo>
                    <a:lnTo>
                      <a:pt x="573" y="5"/>
                    </a:lnTo>
                    <a:lnTo>
                      <a:pt x="670" y="19"/>
                    </a:lnTo>
                    <a:lnTo>
                      <a:pt x="765" y="9"/>
                    </a:lnTo>
                    <a:lnTo>
                      <a:pt x="860" y="22"/>
                    </a:lnTo>
                    <a:lnTo>
                      <a:pt x="956" y="10"/>
                    </a:lnTo>
                    <a:lnTo>
                      <a:pt x="1053" y="24"/>
                    </a:lnTo>
                    <a:lnTo>
                      <a:pt x="1147" y="12"/>
                    </a:lnTo>
                    <a:lnTo>
                      <a:pt x="1245" y="26"/>
                    </a:lnTo>
                    <a:lnTo>
                      <a:pt x="1339" y="13"/>
                    </a:lnTo>
                    <a:lnTo>
                      <a:pt x="1436" y="27"/>
                    </a:lnTo>
                    <a:lnTo>
                      <a:pt x="1531" y="15"/>
                    </a:lnTo>
                    <a:lnTo>
                      <a:pt x="1628" y="28"/>
                    </a:lnTo>
                    <a:lnTo>
                      <a:pt x="1723" y="18"/>
                    </a:lnTo>
                    <a:lnTo>
                      <a:pt x="1820" y="32"/>
                    </a:lnTo>
                    <a:lnTo>
                      <a:pt x="1914" y="19"/>
                    </a:lnTo>
                    <a:lnTo>
                      <a:pt x="2011" y="33"/>
                    </a:lnTo>
                    <a:lnTo>
                      <a:pt x="2106" y="22"/>
                    </a:lnTo>
                    <a:lnTo>
                      <a:pt x="2202" y="34"/>
                    </a:lnTo>
                    <a:lnTo>
                      <a:pt x="2298" y="23"/>
                    </a:lnTo>
                    <a:lnTo>
                      <a:pt x="2394" y="37"/>
                    </a:lnTo>
                    <a:lnTo>
                      <a:pt x="2489" y="26"/>
                    </a:lnTo>
                    <a:lnTo>
                      <a:pt x="2586" y="38"/>
                    </a:lnTo>
                    <a:lnTo>
                      <a:pt x="2680" y="27"/>
                    </a:lnTo>
                    <a:lnTo>
                      <a:pt x="2777" y="41"/>
                    </a:lnTo>
                    <a:lnTo>
                      <a:pt x="2872" y="28"/>
                    </a:lnTo>
                    <a:lnTo>
                      <a:pt x="2969" y="42"/>
                    </a:lnTo>
                    <a:lnTo>
                      <a:pt x="3065" y="29"/>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7" name="Google Shape;567;p9"/>
              <p:cNvSpPr/>
              <p:nvPr/>
            </p:nvSpPr>
            <p:spPr>
              <a:xfrm>
                <a:off x="6558575" y="4546712"/>
                <a:ext cx="1138241" cy="15875"/>
              </a:xfrm>
              <a:custGeom>
                <a:rect b="b" l="l" r="r" t="t"/>
                <a:pathLst>
                  <a:path extrusionOk="0" h="46" w="3162">
                    <a:moveTo>
                      <a:pt x="0" y="0"/>
                    </a:moveTo>
                    <a:lnTo>
                      <a:pt x="95" y="14"/>
                    </a:lnTo>
                    <a:lnTo>
                      <a:pt x="191" y="2"/>
                    </a:lnTo>
                    <a:lnTo>
                      <a:pt x="287" y="15"/>
                    </a:lnTo>
                    <a:lnTo>
                      <a:pt x="381" y="5"/>
                    </a:lnTo>
                    <a:lnTo>
                      <a:pt x="478" y="19"/>
                    </a:lnTo>
                    <a:lnTo>
                      <a:pt x="573" y="6"/>
                    </a:lnTo>
                    <a:lnTo>
                      <a:pt x="670" y="20"/>
                    </a:lnTo>
                    <a:lnTo>
                      <a:pt x="765" y="7"/>
                    </a:lnTo>
                    <a:lnTo>
                      <a:pt x="860" y="21"/>
                    </a:lnTo>
                    <a:lnTo>
                      <a:pt x="956" y="11"/>
                    </a:lnTo>
                    <a:lnTo>
                      <a:pt x="1053" y="22"/>
                    </a:lnTo>
                    <a:lnTo>
                      <a:pt x="1147" y="12"/>
                    </a:lnTo>
                    <a:lnTo>
                      <a:pt x="1245" y="26"/>
                    </a:lnTo>
                    <a:lnTo>
                      <a:pt x="1339" y="14"/>
                    </a:lnTo>
                    <a:lnTo>
                      <a:pt x="1436" y="28"/>
                    </a:lnTo>
                    <a:lnTo>
                      <a:pt x="1531" y="15"/>
                    </a:lnTo>
                    <a:lnTo>
                      <a:pt x="1628" y="29"/>
                    </a:lnTo>
                    <a:lnTo>
                      <a:pt x="1723" y="16"/>
                    </a:lnTo>
                    <a:lnTo>
                      <a:pt x="1820" y="31"/>
                    </a:lnTo>
                    <a:lnTo>
                      <a:pt x="1914" y="20"/>
                    </a:lnTo>
                    <a:lnTo>
                      <a:pt x="2011" y="33"/>
                    </a:lnTo>
                    <a:lnTo>
                      <a:pt x="2106" y="21"/>
                    </a:lnTo>
                    <a:lnTo>
                      <a:pt x="2202" y="35"/>
                    </a:lnTo>
                    <a:lnTo>
                      <a:pt x="2298" y="22"/>
                    </a:lnTo>
                    <a:lnTo>
                      <a:pt x="2394" y="36"/>
                    </a:lnTo>
                    <a:lnTo>
                      <a:pt x="2489" y="25"/>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8" name="Google Shape;568;p9"/>
              <p:cNvSpPr/>
              <p:nvPr/>
            </p:nvSpPr>
            <p:spPr>
              <a:xfrm>
                <a:off x="6558575" y="4581637"/>
                <a:ext cx="1138241" cy="17462"/>
              </a:xfrm>
              <a:custGeom>
                <a:rect b="b" l="l" r="r" t="t"/>
                <a:pathLst>
                  <a:path extrusionOk="0" h="47" w="3162">
                    <a:moveTo>
                      <a:pt x="0" y="0"/>
                    </a:moveTo>
                    <a:lnTo>
                      <a:pt x="95" y="14"/>
                    </a:lnTo>
                    <a:lnTo>
                      <a:pt x="191" y="2"/>
                    </a:lnTo>
                    <a:lnTo>
                      <a:pt x="287" y="16"/>
                    </a:lnTo>
                    <a:lnTo>
                      <a:pt x="381" y="5"/>
                    </a:lnTo>
                    <a:lnTo>
                      <a:pt x="478" y="18"/>
                    </a:lnTo>
                    <a:lnTo>
                      <a:pt x="573" y="7"/>
                    </a:lnTo>
                    <a:lnTo>
                      <a:pt x="670" y="21"/>
                    </a:lnTo>
                    <a:lnTo>
                      <a:pt x="765" y="8"/>
                    </a:lnTo>
                    <a:lnTo>
                      <a:pt x="860" y="22"/>
                    </a:lnTo>
                    <a:lnTo>
                      <a:pt x="956" y="9"/>
                    </a:lnTo>
                    <a:lnTo>
                      <a:pt x="1053" y="23"/>
                    </a:lnTo>
                    <a:lnTo>
                      <a:pt x="1147" y="10"/>
                    </a:lnTo>
                    <a:lnTo>
                      <a:pt x="1245" y="24"/>
                    </a:lnTo>
                    <a:lnTo>
                      <a:pt x="1339" y="14"/>
                    </a:lnTo>
                    <a:lnTo>
                      <a:pt x="1436" y="27"/>
                    </a:lnTo>
                    <a:lnTo>
                      <a:pt x="1531" y="16"/>
                    </a:lnTo>
                    <a:lnTo>
                      <a:pt x="1628" y="30"/>
                    </a:lnTo>
                    <a:lnTo>
                      <a:pt x="1723" y="18"/>
                    </a:lnTo>
                    <a:lnTo>
                      <a:pt x="1820" y="32"/>
                    </a:lnTo>
                    <a:lnTo>
                      <a:pt x="1914" y="19"/>
                    </a:lnTo>
                    <a:lnTo>
                      <a:pt x="2011" y="33"/>
                    </a:lnTo>
                    <a:lnTo>
                      <a:pt x="2106" y="22"/>
                    </a:lnTo>
                    <a:lnTo>
                      <a:pt x="2202" y="35"/>
                    </a:lnTo>
                    <a:lnTo>
                      <a:pt x="2298" y="23"/>
                    </a:lnTo>
                    <a:lnTo>
                      <a:pt x="2394" y="37"/>
                    </a:lnTo>
                    <a:lnTo>
                      <a:pt x="2489" y="24"/>
                    </a:lnTo>
                    <a:lnTo>
                      <a:pt x="2586" y="38"/>
                    </a:lnTo>
                    <a:lnTo>
                      <a:pt x="2680" y="27"/>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69" name="Google Shape;569;p9"/>
              <p:cNvSpPr/>
              <p:nvPr/>
            </p:nvSpPr>
            <p:spPr>
              <a:xfrm>
                <a:off x="6558575" y="4616562"/>
                <a:ext cx="1138241" cy="15875"/>
              </a:xfrm>
              <a:custGeom>
                <a:rect b="b" l="l" r="r" t="t"/>
                <a:pathLst>
                  <a:path extrusionOk="0" h="44" w="3162">
                    <a:moveTo>
                      <a:pt x="0" y="0"/>
                    </a:moveTo>
                    <a:lnTo>
                      <a:pt x="95" y="14"/>
                    </a:lnTo>
                    <a:lnTo>
                      <a:pt x="191" y="1"/>
                    </a:lnTo>
                    <a:lnTo>
                      <a:pt x="287" y="15"/>
                    </a:lnTo>
                    <a:lnTo>
                      <a:pt x="381" y="3"/>
                    </a:lnTo>
                    <a:lnTo>
                      <a:pt x="478" y="16"/>
                    </a:lnTo>
                    <a:lnTo>
                      <a:pt x="573" y="5"/>
                    </a:lnTo>
                    <a:lnTo>
                      <a:pt x="670" y="19"/>
                    </a:lnTo>
                    <a:lnTo>
                      <a:pt x="765" y="8"/>
                    </a:lnTo>
                    <a:lnTo>
                      <a:pt x="860" y="20"/>
                    </a:lnTo>
                    <a:lnTo>
                      <a:pt x="956" y="9"/>
                    </a:lnTo>
                    <a:lnTo>
                      <a:pt x="1053" y="23"/>
                    </a:lnTo>
                    <a:lnTo>
                      <a:pt x="1147" y="10"/>
                    </a:lnTo>
                    <a:lnTo>
                      <a:pt x="1245" y="25"/>
                    </a:lnTo>
                    <a:lnTo>
                      <a:pt x="1339" y="13"/>
                    </a:lnTo>
                    <a:lnTo>
                      <a:pt x="1436" y="27"/>
                    </a:lnTo>
                    <a:lnTo>
                      <a:pt x="1531" y="15"/>
                    </a:lnTo>
                    <a:lnTo>
                      <a:pt x="1628" y="28"/>
                    </a:lnTo>
                    <a:lnTo>
                      <a:pt x="1723" y="16"/>
                    </a:lnTo>
                    <a:lnTo>
                      <a:pt x="1820" y="30"/>
                    </a:lnTo>
                    <a:lnTo>
                      <a:pt x="1914" y="19"/>
                    </a:lnTo>
                    <a:lnTo>
                      <a:pt x="2011" y="33"/>
                    </a:lnTo>
                    <a:lnTo>
                      <a:pt x="2106" y="20"/>
                    </a:lnTo>
                    <a:lnTo>
                      <a:pt x="2202" y="34"/>
                    </a:lnTo>
                    <a:lnTo>
                      <a:pt x="2298" y="23"/>
                    </a:lnTo>
                    <a:lnTo>
                      <a:pt x="2394" y="36"/>
                    </a:lnTo>
                    <a:lnTo>
                      <a:pt x="2489" y="25"/>
                    </a:lnTo>
                    <a:lnTo>
                      <a:pt x="2586" y="39"/>
                    </a:lnTo>
                    <a:lnTo>
                      <a:pt x="2680" y="27"/>
                    </a:lnTo>
                    <a:lnTo>
                      <a:pt x="2777" y="41"/>
                    </a:lnTo>
                    <a:lnTo>
                      <a:pt x="2872" y="28"/>
                    </a:lnTo>
                    <a:lnTo>
                      <a:pt x="2969" y="42"/>
                    </a:lnTo>
                    <a:lnTo>
                      <a:pt x="3065" y="30"/>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0" name="Google Shape;570;p9"/>
              <p:cNvSpPr/>
              <p:nvPr/>
            </p:nvSpPr>
            <p:spPr>
              <a:xfrm>
                <a:off x="6558575" y="4649900"/>
                <a:ext cx="1138241" cy="15875"/>
              </a:xfrm>
              <a:custGeom>
                <a:rect b="b" l="l" r="r" t="t"/>
                <a:pathLst>
                  <a:path extrusionOk="0" h="46" w="3162">
                    <a:moveTo>
                      <a:pt x="0" y="0"/>
                    </a:moveTo>
                    <a:lnTo>
                      <a:pt x="95" y="14"/>
                    </a:lnTo>
                    <a:lnTo>
                      <a:pt x="191" y="3"/>
                    </a:lnTo>
                    <a:lnTo>
                      <a:pt x="287" y="16"/>
                    </a:lnTo>
                    <a:lnTo>
                      <a:pt x="381" y="4"/>
                    </a:lnTo>
                    <a:lnTo>
                      <a:pt x="478" y="18"/>
                    </a:lnTo>
                    <a:lnTo>
                      <a:pt x="573" y="5"/>
                    </a:lnTo>
                    <a:lnTo>
                      <a:pt x="670" y="19"/>
                    </a:lnTo>
                    <a:lnTo>
                      <a:pt x="765" y="7"/>
                    </a:lnTo>
                    <a:lnTo>
                      <a:pt x="860" y="21"/>
                    </a:lnTo>
                    <a:lnTo>
                      <a:pt x="956" y="11"/>
                    </a:lnTo>
                    <a:lnTo>
                      <a:pt x="1053" y="23"/>
                    </a:lnTo>
                    <a:lnTo>
                      <a:pt x="1147" y="13"/>
                    </a:lnTo>
                    <a:lnTo>
                      <a:pt x="1245" y="27"/>
                    </a:lnTo>
                    <a:lnTo>
                      <a:pt x="1339" y="14"/>
                    </a:lnTo>
                    <a:lnTo>
                      <a:pt x="1436" y="28"/>
                    </a:lnTo>
                    <a:lnTo>
                      <a:pt x="1531" y="16"/>
                    </a:lnTo>
                    <a:lnTo>
                      <a:pt x="1628" y="30"/>
                    </a:lnTo>
                    <a:lnTo>
                      <a:pt x="1723" y="18"/>
                    </a:lnTo>
                    <a:lnTo>
                      <a:pt x="1820" y="31"/>
                    </a:lnTo>
                    <a:lnTo>
                      <a:pt x="1914" y="19"/>
                    </a:lnTo>
                    <a:lnTo>
                      <a:pt x="2011" y="33"/>
                    </a:lnTo>
                    <a:lnTo>
                      <a:pt x="2106" y="21"/>
                    </a:lnTo>
                    <a:lnTo>
                      <a:pt x="2202" y="35"/>
                    </a:lnTo>
                    <a:lnTo>
                      <a:pt x="2298" y="23"/>
                    </a:lnTo>
                    <a:lnTo>
                      <a:pt x="2394" y="37"/>
                    </a:lnTo>
                    <a:lnTo>
                      <a:pt x="2489" y="27"/>
                    </a:lnTo>
                    <a:lnTo>
                      <a:pt x="2586" y="39"/>
                    </a:lnTo>
                    <a:lnTo>
                      <a:pt x="2680" y="28"/>
                    </a:lnTo>
                    <a:lnTo>
                      <a:pt x="2777" y="42"/>
                    </a:lnTo>
                    <a:lnTo>
                      <a:pt x="2872" y="30"/>
                    </a:lnTo>
                    <a:lnTo>
                      <a:pt x="2969" y="44"/>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1" name="Google Shape;571;p9"/>
              <p:cNvSpPr/>
              <p:nvPr/>
            </p:nvSpPr>
            <p:spPr>
              <a:xfrm>
                <a:off x="6558575" y="4684825"/>
                <a:ext cx="1138241" cy="17462"/>
              </a:xfrm>
              <a:custGeom>
                <a:rect b="b" l="l" r="r" t="t"/>
                <a:pathLst>
                  <a:path extrusionOk="0" h="47" w="3162">
                    <a:moveTo>
                      <a:pt x="0" y="0"/>
                    </a:moveTo>
                    <a:lnTo>
                      <a:pt x="95" y="14"/>
                    </a:lnTo>
                    <a:lnTo>
                      <a:pt x="191" y="2"/>
                    </a:lnTo>
                    <a:lnTo>
                      <a:pt x="287" y="16"/>
                    </a:lnTo>
                    <a:lnTo>
                      <a:pt x="381" y="5"/>
                    </a:lnTo>
                    <a:lnTo>
                      <a:pt x="478" y="18"/>
                    </a:lnTo>
                    <a:lnTo>
                      <a:pt x="573" y="6"/>
                    </a:lnTo>
                    <a:lnTo>
                      <a:pt x="670" y="21"/>
                    </a:lnTo>
                    <a:lnTo>
                      <a:pt x="765" y="9"/>
                    </a:lnTo>
                    <a:lnTo>
                      <a:pt x="860" y="23"/>
                    </a:lnTo>
                    <a:lnTo>
                      <a:pt x="956" y="10"/>
                    </a:lnTo>
                    <a:lnTo>
                      <a:pt x="1053" y="24"/>
                    </a:lnTo>
                    <a:lnTo>
                      <a:pt x="1147" y="13"/>
                    </a:lnTo>
                    <a:lnTo>
                      <a:pt x="1245" y="25"/>
                    </a:lnTo>
                    <a:lnTo>
                      <a:pt x="1339" y="14"/>
                    </a:lnTo>
                    <a:lnTo>
                      <a:pt x="1436" y="28"/>
                    </a:lnTo>
                    <a:lnTo>
                      <a:pt x="1531" y="16"/>
                    </a:lnTo>
                    <a:lnTo>
                      <a:pt x="1628" y="30"/>
                    </a:lnTo>
                    <a:lnTo>
                      <a:pt x="1723" y="18"/>
                    </a:lnTo>
                    <a:lnTo>
                      <a:pt x="1820" y="32"/>
                    </a:lnTo>
                    <a:lnTo>
                      <a:pt x="1914" y="21"/>
                    </a:lnTo>
                    <a:lnTo>
                      <a:pt x="2011" y="33"/>
                    </a:lnTo>
                    <a:lnTo>
                      <a:pt x="2106" y="23"/>
                    </a:lnTo>
                    <a:lnTo>
                      <a:pt x="2202" y="37"/>
                    </a:lnTo>
                    <a:lnTo>
                      <a:pt x="2298" y="24"/>
                    </a:lnTo>
                    <a:lnTo>
                      <a:pt x="2394" y="38"/>
                    </a:lnTo>
                    <a:lnTo>
                      <a:pt x="2489" y="25"/>
                    </a:lnTo>
                    <a:lnTo>
                      <a:pt x="2586" y="39"/>
                    </a:lnTo>
                    <a:lnTo>
                      <a:pt x="2680" y="28"/>
                    </a:lnTo>
                    <a:lnTo>
                      <a:pt x="2777" y="41"/>
                    </a:lnTo>
                    <a:lnTo>
                      <a:pt x="2872" y="30"/>
                    </a:lnTo>
                    <a:lnTo>
                      <a:pt x="2969" y="42"/>
                    </a:lnTo>
                    <a:lnTo>
                      <a:pt x="3065" y="32"/>
                    </a:lnTo>
                    <a:lnTo>
                      <a:pt x="3161"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2" name="Google Shape;572;p9"/>
              <p:cNvSpPr/>
              <p:nvPr/>
            </p:nvSpPr>
            <p:spPr>
              <a:xfrm>
                <a:off x="6558575" y="4719750"/>
                <a:ext cx="1138241" cy="15875"/>
              </a:xfrm>
              <a:custGeom>
                <a:rect b="b" l="l" r="r" t="t"/>
                <a:pathLst>
                  <a:path extrusionOk="0" h="45" w="3162">
                    <a:moveTo>
                      <a:pt x="0" y="0"/>
                    </a:moveTo>
                    <a:lnTo>
                      <a:pt x="95" y="13"/>
                    </a:lnTo>
                    <a:lnTo>
                      <a:pt x="191" y="1"/>
                    </a:lnTo>
                    <a:lnTo>
                      <a:pt x="287" y="15"/>
                    </a:lnTo>
                    <a:lnTo>
                      <a:pt x="381" y="3"/>
                    </a:lnTo>
                    <a:lnTo>
                      <a:pt x="478" y="17"/>
                    </a:lnTo>
                    <a:lnTo>
                      <a:pt x="573" y="6"/>
                    </a:lnTo>
                    <a:lnTo>
                      <a:pt x="670" y="19"/>
                    </a:lnTo>
                    <a:lnTo>
                      <a:pt x="765" y="8"/>
                    </a:lnTo>
                    <a:lnTo>
                      <a:pt x="860" y="22"/>
                    </a:lnTo>
                    <a:lnTo>
                      <a:pt x="956" y="10"/>
                    </a:lnTo>
                    <a:lnTo>
                      <a:pt x="1053" y="24"/>
                    </a:lnTo>
                    <a:lnTo>
                      <a:pt x="1147" y="11"/>
                    </a:lnTo>
                    <a:lnTo>
                      <a:pt x="1245" y="25"/>
                    </a:lnTo>
                    <a:lnTo>
                      <a:pt x="1339" y="13"/>
                    </a:lnTo>
                    <a:lnTo>
                      <a:pt x="1436" y="26"/>
                    </a:lnTo>
                    <a:lnTo>
                      <a:pt x="1531" y="15"/>
                    </a:lnTo>
                    <a:lnTo>
                      <a:pt x="1628" y="29"/>
                    </a:lnTo>
                    <a:lnTo>
                      <a:pt x="1723" y="17"/>
                    </a:lnTo>
                    <a:lnTo>
                      <a:pt x="1820" y="31"/>
                    </a:lnTo>
                    <a:lnTo>
                      <a:pt x="1914" y="19"/>
                    </a:lnTo>
                    <a:lnTo>
                      <a:pt x="2011" y="33"/>
                    </a:lnTo>
                    <a:lnTo>
                      <a:pt x="2106" y="22"/>
                    </a:lnTo>
                    <a:lnTo>
                      <a:pt x="2202" y="34"/>
                    </a:lnTo>
                    <a:lnTo>
                      <a:pt x="2298" y="24"/>
                    </a:lnTo>
                    <a:lnTo>
                      <a:pt x="2394" y="36"/>
                    </a:lnTo>
                    <a:lnTo>
                      <a:pt x="2489" y="25"/>
                    </a:lnTo>
                    <a:lnTo>
                      <a:pt x="2586" y="39"/>
                    </a:lnTo>
                    <a:lnTo>
                      <a:pt x="2680" y="26"/>
                    </a:lnTo>
                    <a:lnTo>
                      <a:pt x="2777" y="40"/>
                    </a:lnTo>
                    <a:lnTo>
                      <a:pt x="2872" y="27"/>
                    </a:lnTo>
                    <a:lnTo>
                      <a:pt x="2969" y="41"/>
                    </a:lnTo>
                    <a:lnTo>
                      <a:pt x="3065" y="31"/>
                    </a:lnTo>
                    <a:lnTo>
                      <a:pt x="3161"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3" name="Google Shape;573;p9"/>
              <p:cNvSpPr/>
              <p:nvPr/>
            </p:nvSpPr>
            <p:spPr>
              <a:xfrm>
                <a:off x="6558575" y="4754675"/>
                <a:ext cx="1138241" cy="15875"/>
              </a:xfrm>
              <a:custGeom>
                <a:rect b="b" l="l" r="r" t="t"/>
                <a:pathLst>
                  <a:path extrusionOk="0" h="46" w="3162">
                    <a:moveTo>
                      <a:pt x="0" y="0"/>
                    </a:moveTo>
                    <a:lnTo>
                      <a:pt x="95" y="13"/>
                    </a:lnTo>
                    <a:lnTo>
                      <a:pt x="191" y="3"/>
                    </a:lnTo>
                    <a:lnTo>
                      <a:pt x="287" y="17"/>
                    </a:lnTo>
                    <a:lnTo>
                      <a:pt x="381" y="4"/>
                    </a:lnTo>
                    <a:lnTo>
                      <a:pt x="478" y="18"/>
                    </a:lnTo>
                    <a:lnTo>
                      <a:pt x="573" y="5"/>
                    </a:lnTo>
                    <a:lnTo>
                      <a:pt x="670" y="19"/>
                    </a:lnTo>
                    <a:lnTo>
                      <a:pt x="765" y="8"/>
                    </a:lnTo>
                    <a:lnTo>
                      <a:pt x="860" y="21"/>
                    </a:lnTo>
                    <a:lnTo>
                      <a:pt x="956" y="10"/>
                    </a:lnTo>
                    <a:lnTo>
                      <a:pt x="1053" y="24"/>
                    </a:lnTo>
                    <a:lnTo>
                      <a:pt x="1147" y="12"/>
                    </a:lnTo>
                    <a:lnTo>
                      <a:pt x="1245" y="26"/>
                    </a:lnTo>
                    <a:lnTo>
                      <a:pt x="1339" y="13"/>
                    </a:lnTo>
                    <a:lnTo>
                      <a:pt x="1436" y="27"/>
                    </a:lnTo>
                    <a:lnTo>
                      <a:pt x="1531" y="17"/>
                    </a:lnTo>
                    <a:lnTo>
                      <a:pt x="1628" y="29"/>
                    </a:lnTo>
                    <a:lnTo>
                      <a:pt x="1723" y="18"/>
                    </a:lnTo>
                    <a:lnTo>
                      <a:pt x="1820" y="31"/>
                    </a:lnTo>
                    <a:lnTo>
                      <a:pt x="1914" y="19"/>
                    </a:lnTo>
                    <a:lnTo>
                      <a:pt x="2011" y="33"/>
                    </a:lnTo>
                    <a:lnTo>
                      <a:pt x="2106" y="21"/>
                    </a:lnTo>
                    <a:lnTo>
                      <a:pt x="2202" y="35"/>
                    </a:lnTo>
                    <a:lnTo>
                      <a:pt x="2298" y="22"/>
                    </a:lnTo>
                    <a:lnTo>
                      <a:pt x="2394" y="36"/>
                    </a:lnTo>
                    <a:lnTo>
                      <a:pt x="2489" y="26"/>
                    </a:lnTo>
                    <a:lnTo>
                      <a:pt x="2586" y="38"/>
                    </a:lnTo>
                    <a:lnTo>
                      <a:pt x="2680" y="27"/>
                    </a:lnTo>
                    <a:lnTo>
                      <a:pt x="2777" y="41"/>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4" name="Google Shape;574;p9"/>
              <p:cNvSpPr/>
              <p:nvPr/>
            </p:nvSpPr>
            <p:spPr>
              <a:xfrm>
                <a:off x="6558575" y="4789600"/>
                <a:ext cx="1138241" cy="15875"/>
              </a:xfrm>
              <a:custGeom>
                <a:rect b="b" l="l" r="r" t="t"/>
                <a:pathLst>
                  <a:path extrusionOk="0" h="46" w="3162">
                    <a:moveTo>
                      <a:pt x="0" y="0"/>
                    </a:moveTo>
                    <a:lnTo>
                      <a:pt x="95" y="14"/>
                    </a:lnTo>
                    <a:lnTo>
                      <a:pt x="191" y="3"/>
                    </a:lnTo>
                    <a:lnTo>
                      <a:pt x="287" y="15"/>
                    </a:lnTo>
                    <a:lnTo>
                      <a:pt x="381" y="5"/>
                    </a:lnTo>
                    <a:lnTo>
                      <a:pt x="478" y="19"/>
                    </a:lnTo>
                    <a:lnTo>
                      <a:pt x="573" y="6"/>
                    </a:lnTo>
                    <a:lnTo>
                      <a:pt x="670" y="20"/>
                    </a:lnTo>
                    <a:lnTo>
                      <a:pt x="765" y="7"/>
                    </a:lnTo>
                    <a:lnTo>
                      <a:pt x="860" y="21"/>
                    </a:lnTo>
                    <a:lnTo>
                      <a:pt x="956" y="10"/>
                    </a:lnTo>
                    <a:lnTo>
                      <a:pt x="1053" y="23"/>
                    </a:lnTo>
                    <a:lnTo>
                      <a:pt x="1147" y="12"/>
                    </a:lnTo>
                    <a:lnTo>
                      <a:pt x="1245" y="24"/>
                    </a:lnTo>
                    <a:lnTo>
                      <a:pt x="1339" y="14"/>
                    </a:lnTo>
                    <a:lnTo>
                      <a:pt x="1436" y="28"/>
                    </a:lnTo>
                    <a:lnTo>
                      <a:pt x="1531" y="15"/>
                    </a:lnTo>
                    <a:lnTo>
                      <a:pt x="1628" y="29"/>
                    </a:lnTo>
                    <a:lnTo>
                      <a:pt x="1723" y="17"/>
                    </a:lnTo>
                    <a:lnTo>
                      <a:pt x="1820" y="31"/>
                    </a:lnTo>
                    <a:lnTo>
                      <a:pt x="1914" y="20"/>
                    </a:lnTo>
                    <a:lnTo>
                      <a:pt x="2011" y="33"/>
                    </a:lnTo>
                    <a:lnTo>
                      <a:pt x="2106" y="21"/>
                    </a:lnTo>
                    <a:lnTo>
                      <a:pt x="2202" y="35"/>
                    </a:lnTo>
                    <a:lnTo>
                      <a:pt x="2298" y="23"/>
                    </a:lnTo>
                    <a:lnTo>
                      <a:pt x="2394" y="37"/>
                    </a:lnTo>
                    <a:lnTo>
                      <a:pt x="2489" y="24"/>
                    </a:lnTo>
                    <a:lnTo>
                      <a:pt x="2586" y="39"/>
                    </a:lnTo>
                    <a:lnTo>
                      <a:pt x="2680" y="28"/>
                    </a:lnTo>
                    <a:lnTo>
                      <a:pt x="2777" y="40"/>
                    </a:lnTo>
                    <a:lnTo>
                      <a:pt x="2872" y="29"/>
                    </a:lnTo>
                    <a:lnTo>
                      <a:pt x="2969" y="43"/>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5" name="Google Shape;575;p9"/>
              <p:cNvSpPr/>
              <p:nvPr/>
            </p:nvSpPr>
            <p:spPr>
              <a:xfrm>
                <a:off x="6558575" y="4822937"/>
                <a:ext cx="1138241" cy="15875"/>
              </a:xfrm>
              <a:custGeom>
                <a:rect b="b" l="l" r="r" t="t"/>
                <a:pathLst>
                  <a:path extrusionOk="0" h="46" w="3162">
                    <a:moveTo>
                      <a:pt x="0" y="0"/>
                    </a:moveTo>
                    <a:lnTo>
                      <a:pt x="95" y="14"/>
                    </a:lnTo>
                    <a:lnTo>
                      <a:pt x="191" y="2"/>
                    </a:lnTo>
                    <a:lnTo>
                      <a:pt x="287" y="16"/>
                    </a:lnTo>
                    <a:lnTo>
                      <a:pt x="381" y="4"/>
                    </a:lnTo>
                    <a:lnTo>
                      <a:pt x="478" y="17"/>
                    </a:lnTo>
                    <a:lnTo>
                      <a:pt x="573" y="7"/>
                    </a:lnTo>
                    <a:lnTo>
                      <a:pt x="670" y="18"/>
                    </a:lnTo>
                    <a:lnTo>
                      <a:pt x="765" y="8"/>
                    </a:lnTo>
                    <a:lnTo>
                      <a:pt x="860" y="22"/>
                    </a:lnTo>
                    <a:lnTo>
                      <a:pt x="956" y="11"/>
                    </a:lnTo>
                    <a:lnTo>
                      <a:pt x="1053" y="24"/>
                    </a:lnTo>
                    <a:lnTo>
                      <a:pt x="1147" y="12"/>
                    </a:lnTo>
                    <a:lnTo>
                      <a:pt x="1245" y="26"/>
                    </a:lnTo>
                    <a:lnTo>
                      <a:pt x="1339" y="14"/>
                    </a:lnTo>
                    <a:lnTo>
                      <a:pt x="1436" y="27"/>
                    </a:lnTo>
                    <a:lnTo>
                      <a:pt x="1531" y="16"/>
                    </a:lnTo>
                    <a:lnTo>
                      <a:pt x="1628" y="30"/>
                    </a:lnTo>
                    <a:lnTo>
                      <a:pt x="1723" y="17"/>
                    </a:lnTo>
                    <a:lnTo>
                      <a:pt x="1820" y="31"/>
                    </a:lnTo>
                    <a:lnTo>
                      <a:pt x="1914" y="18"/>
                    </a:lnTo>
                    <a:lnTo>
                      <a:pt x="2011" y="32"/>
                    </a:lnTo>
                    <a:lnTo>
                      <a:pt x="2106" y="22"/>
                    </a:lnTo>
                    <a:lnTo>
                      <a:pt x="2202" y="35"/>
                    </a:lnTo>
                    <a:lnTo>
                      <a:pt x="2298" y="24"/>
                    </a:lnTo>
                    <a:lnTo>
                      <a:pt x="2394" y="38"/>
                    </a:lnTo>
                    <a:lnTo>
                      <a:pt x="2489" y="26"/>
                    </a:lnTo>
                    <a:lnTo>
                      <a:pt x="2586" y="40"/>
                    </a:lnTo>
                    <a:lnTo>
                      <a:pt x="2680" y="27"/>
                    </a:lnTo>
                    <a:lnTo>
                      <a:pt x="2777" y="41"/>
                    </a:lnTo>
                    <a:lnTo>
                      <a:pt x="2872" y="30"/>
                    </a:lnTo>
                    <a:lnTo>
                      <a:pt x="2969" y="42"/>
                    </a:lnTo>
                    <a:lnTo>
                      <a:pt x="3065" y="31"/>
                    </a:lnTo>
                    <a:lnTo>
                      <a:pt x="3161"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6" name="Google Shape;576;p9"/>
              <p:cNvSpPr/>
              <p:nvPr/>
            </p:nvSpPr>
            <p:spPr>
              <a:xfrm>
                <a:off x="6558575" y="4857862"/>
                <a:ext cx="1138241" cy="15875"/>
              </a:xfrm>
              <a:custGeom>
                <a:rect b="b" l="l" r="r" t="t"/>
                <a:pathLst>
                  <a:path extrusionOk="0" h="44" w="3162">
                    <a:moveTo>
                      <a:pt x="0" y="0"/>
                    </a:moveTo>
                    <a:lnTo>
                      <a:pt x="95" y="13"/>
                    </a:lnTo>
                    <a:lnTo>
                      <a:pt x="191" y="1"/>
                    </a:lnTo>
                    <a:lnTo>
                      <a:pt x="287" y="15"/>
                    </a:lnTo>
                    <a:lnTo>
                      <a:pt x="381" y="3"/>
                    </a:lnTo>
                    <a:lnTo>
                      <a:pt x="478" y="17"/>
                    </a:lnTo>
                    <a:lnTo>
                      <a:pt x="573" y="4"/>
                    </a:lnTo>
                    <a:lnTo>
                      <a:pt x="670" y="18"/>
                    </a:lnTo>
                    <a:lnTo>
                      <a:pt x="765" y="8"/>
                    </a:lnTo>
                    <a:lnTo>
                      <a:pt x="860" y="20"/>
                    </a:lnTo>
                    <a:lnTo>
                      <a:pt x="956" y="9"/>
                    </a:lnTo>
                    <a:lnTo>
                      <a:pt x="1053" y="23"/>
                    </a:lnTo>
                    <a:lnTo>
                      <a:pt x="1147" y="10"/>
                    </a:lnTo>
                    <a:lnTo>
                      <a:pt x="1245" y="24"/>
                    </a:lnTo>
                    <a:lnTo>
                      <a:pt x="1339" y="13"/>
                    </a:lnTo>
                    <a:lnTo>
                      <a:pt x="1436" y="27"/>
                    </a:lnTo>
                    <a:lnTo>
                      <a:pt x="1531" y="15"/>
                    </a:lnTo>
                    <a:lnTo>
                      <a:pt x="1628" y="28"/>
                    </a:lnTo>
                    <a:lnTo>
                      <a:pt x="1723" y="17"/>
                    </a:lnTo>
                    <a:lnTo>
                      <a:pt x="1820" y="31"/>
                    </a:lnTo>
                    <a:lnTo>
                      <a:pt x="1914" y="18"/>
                    </a:lnTo>
                    <a:lnTo>
                      <a:pt x="2011" y="33"/>
                    </a:lnTo>
                    <a:lnTo>
                      <a:pt x="2106" y="20"/>
                    </a:lnTo>
                    <a:lnTo>
                      <a:pt x="2202" y="34"/>
                    </a:lnTo>
                    <a:lnTo>
                      <a:pt x="2298" y="23"/>
                    </a:lnTo>
                    <a:lnTo>
                      <a:pt x="2394" y="36"/>
                    </a:lnTo>
                    <a:lnTo>
                      <a:pt x="2489" y="24"/>
                    </a:lnTo>
                    <a:lnTo>
                      <a:pt x="2586" y="38"/>
                    </a:lnTo>
                    <a:lnTo>
                      <a:pt x="2680" y="27"/>
                    </a:lnTo>
                    <a:lnTo>
                      <a:pt x="2777" y="41"/>
                    </a:lnTo>
                    <a:lnTo>
                      <a:pt x="2872" y="28"/>
                    </a:lnTo>
                    <a:lnTo>
                      <a:pt x="2969" y="42"/>
                    </a:lnTo>
                    <a:lnTo>
                      <a:pt x="3065" y="31"/>
                    </a:lnTo>
                    <a:lnTo>
                      <a:pt x="3161"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
          <p:nvSpPr>
            <p:cNvPr id="577" name="Google Shape;577;p9"/>
            <p:cNvSpPr/>
            <p:nvPr/>
          </p:nvSpPr>
          <p:spPr>
            <a:xfrm flipH="1" rot="2700000">
              <a:off x="6287802" y="324778"/>
              <a:ext cx="2913796" cy="2063824"/>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8" name="Google Shape;578;p9"/>
            <p:cNvSpPr/>
            <p:nvPr/>
          </p:nvSpPr>
          <p:spPr>
            <a:xfrm flipH="1">
              <a:off x="76130" y="708704"/>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79" name="Google Shape;579;p9"/>
            <p:cNvSpPr/>
            <p:nvPr/>
          </p:nvSpPr>
          <p:spPr>
            <a:xfrm flipH="1">
              <a:off x="6076330" y="3422229"/>
              <a:ext cx="2913791" cy="2063829"/>
            </a:xfrm>
            <a:custGeom>
              <a:rect b="b" l="l" r="r" t="t"/>
              <a:pathLst>
                <a:path extrusionOk="0" h="4025" w="5686">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nvGrpSpPr>
            <p:cNvPr id="580" name="Google Shape;580;p9"/>
            <p:cNvGrpSpPr/>
            <p:nvPr/>
          </p:nvGrpSpPr>
          <p:grpSpPr>
            <a:xfrm rot="-59540">
              <a:off x="515034" y="138050"/>
              <a:ext cx="8173208" cy="4526388"/>
              <a:chOff x="457200" y="120188"/>
              <a:chExt cx="8229589" cy="4613329"/>
            </a:xfrm>
          </p:grpSpPr>
          <p:sp>
            <p:nvSpPr>
              <p:cNvPr id="581" name="Google Shape;581;p9"/>
              <p:cNvSpPr/>
              <p:nvPr/>
            </p:nvSpPr>
            <p:spPr>
              <a:xfrm>
                <a:off x="878968" y="120188"/>
                <a:ext cx="7399768" cy="743704"/>
              </a:xfrm>
              <a:custGeom>
                <a:rect b="b" l="l" r="r" t="t"/>
                <a:pathLst>
                  <a:path extrusionOk="0" h="1105" w="9515">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582" name="Google Shape;582;p9"/>
              <p:cNvSpPr/>
              <p:nvPr/>
            </p:nvSpPr>
            <p:spPr>
              <a:xfrm>
                <a:off x="457200" y="330556"/>
                <a:ext cx="8229589" cy="4402961"/>
              </a:xfrm>
              <a:custGeom>
                <a:rect b="b" l="l" r="r" t="t"/>
                <a:pathLst>
                  <a:path extrusionOk="0" h="6553" w="10584">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pSp>
      <p:sp>
        <p:nvSpPr>
          <p:cNvPr id="583" name="Google Shape;583;p9"/>
          <p:cNvSpPr txBox="1"/>
          <p:nvPr>
            <p:ph type="title"/>
          </p:nvPr>
        </p:nvSpPr>
        <p:spPr>
          <a:xfrm>
            <a:off x="2135550" y="1655488"/>
            <a:ext cx="4872900" cy="116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6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84" name="Google Shape;584;p9"/>
          <p:cNvSpPr txBox="1"/>
          <p:nvPr>
            <p:ph idx="1" type="subTitle"/>
          </p:nvPr>
        </p:nvSpPr>
        <p:spPr>
          <a:xfrm>
            <a:off x="2135550" y="2816913"/>
            <a:ext cx="4872900" cy="67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5" name="Shape 585"/>
        <p:cNvGrpSpPr/>
        <p:nvPr/>
      </p:nvGrpSpPr>
      <p:grpSpPr>
        <a:xfrm>
          <a:off x="0" y="0"/>
          <a:ext cx="0" cy="0"/>
          <a:chOff x="0" y="0"/>
          <a:chExt cx="0" cy="0"/>
        </a:xfrm>
      </p:grpSpPr>
      <p:sp>
        <p:nvSpPr>
          <p:cNvPr id="586" name="Google Shape;586;p10"/>
          <p:cNvSpPr/>
          <p:nvPr>
            <p:ph idx="2" type="pic"/>
          </p:nvPr>
        </p:nvSpPr>
        <p:spPr>
          <a:xfrm>
            <a:off x="-25" y="-13725"/>
            <a:ext cx="9144000" cy="5157300"/>
          </a:xfrm>
          <a:prstGeom prst="rect">
            <a:avLst/>
          </a:prstGeom>
          <a:noFill/>
          <a:ln>
            <a:noFill/>
          </a:ln>
        </p:spPr>
      </p:sp>
      <p:sp>
        <p:nvSpPr>
          <p:cNvPr id="587" name="Google Shape;587;p10"/>
          <p:cNvSpPr txBox="1"/>
          <p:nvPr>
            <p:ph type="title"/>
          </p:nvPr>
        </p:nvSpPr>
        <p:spPr>
          <a:xfrm>
            <a:off x="720000" y="3911600"/>
            <a:ext cx="7704000" cy="6756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3.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1pPr>
            <a:lvl2pPr lvl="1"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2pPr>
            <a:lvl3pPr lvl="2"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3pPr>
            <a:lvl4pPr lvl="3"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4pPr>
            <a:lvl5pPr lvl="4"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5pPr>
            <a:lvl6pPr lvl="5"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6pPr>
            <a:lvl7pPr lvl="6"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7pPr>
            <a:lvl8pPr lvl="7"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8pPr>
            <a:lvl9pPr lvl="8" rtl="0">
              <a:spcBef>
                <a:spcPts val="0"/>
              </a:spcBef>
              <a:spcAft>
                <a:spcPts val="0"/>
              </a:spcAft>
              <a:buClr>
                <a:schemeClr val="dk1"/>
              </a:buClr>
              <a:buSzPts val="3500"/>
              <a:buFont typeface="Alexandria"/>
              <a:buNone/>
              <a:defRPr b="1" sz="3500">
                <a:solidFill>
                  <a:schemeClr val="dk1"/>
                </a:solidFill>
                <a:latin typeface="Alexandria"/>
                <a:ea typeface="Alexandria"/>
                <a:cs typeface="Alexandria"/>
                <a:sym typeface="Alexandria"/>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089" name="Shape 2089"/>
        <p:cNvGrpSpPr/>
        <p:nvPr/>
      </p:nvGrpSpPr>
      <p:grpSpPr>
        <a:xfrm>
          <a:off x="0" y="0"/>
          <a:ext cx="0" cy="0"/>
          <a:chOff x="0" y="0"/>
          <a:chExt cx="0" cy="0"/>
        </a:xfrm>
      </p:grpSpPr>
      <p:sp>
        <p:nvSpPr>
          <p:cNvPr id="2090" name="Google Shape;2090;p32"/>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2091" name="Google Shape;2091;p32"/>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hyperlink" Target="https://pulitzercenter.org/stories/afghans-who-fled-their-homes-during-chaotic-us-withdrawal-reflect-last-year" TargetMode="External"/><Relationship Id="rId4" Type="http://schemas.openxmlformats.org/officeDocument/2006/relationships/hyperlink" Target="http://www.youtube.com/watch?v=9hxotPQBV5o" TargetMode="External"/><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docs.google.com/document/d/1NnGe1yJuOuVu5FTMVlQvusynMTGpdNF5XHwaJcewSl8/edit?usp=sharing" TargetMode="External"/><Relationship Id="rId4" Type="http://schemas.openxmlformats.org/officeDocument/2006/relationships/hyperlink" Target="https://pulitzercenter.org/stories/why-immigrants-are-calling-new-york-cancel-rent" TargetMode="External"/><Relationship Id="rId9" Type="http://schemas.openxmlformats.org/officeDocument/2006/relationships/hyperlink" Target="https://pulitzercenter.org/stories/texas-matters-struggles-life-border-colonia" TargetMode="External"/><Relationship Id="rId5" Type="http://schemas.openxmlformats.org/officeDocument/2006/relationships/hyperlink" Target="https://pulitzercenter.org/stories/quest-save-family-plot-land-led-guatemala-death-us-border" TargetMode="External"/><Relationship Id="rId6" Type="http://schemas.openxmlformats.org/officeDocument/2006/relationships/hyperlink" Target="https://pulitzercenter.org/stories/we-left-everything-afghan-refugees-reflect-their-new-lives-dc-area-one-year-later" TargetMode="External"/><Relationship Id="rId7" Type="http://schemas.openxmlformats.org/officeDocument/2006/relationships/hyperlink" Target="https://pulitzercenter.org/stories/rohingya-truck-driver-long-road-ahead" TargetMode="External"/><Relationship Id="rId8" Type="http://schemas.openxmlformats.org/officeDocument/2006/relationships/hyperlink" Target="https://pulitzercenter.org/people/imran-mohammad-fazal-hoq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hyperlink" Target="http://bit.ly/2PfT4lq"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98" name="Shape 2098"/>
        <p:cNvGrpSpPr/>
        <p:nvPr/>
      </p:nvGrpSpPr>
      <p:grpSpPr>
        <a:xfrm>
          <a:off x="0" y="0"/>
          <a:ext cx="0" cy="0"/>
          <a:chOff x="0" y="0"/>
          <a:chExt cx="0" cy="0"/>
        </a:xfrm>
      </p:grpSpPr>
      <p:sp>
        <p:nvSpPr>
          <p:cNvPr id="2099" name="Google Shape;2099;p35"/>
          <p:cNvSpPr txBox="1"/>
          <p:nvPr>
            <p:ph type="ctrTitle"/>
          </p:nvPr>
        </p:nvSpPr>
        <p:spPr>
          <a:xfrm>
            <a:off x="1093000" y="800425"/>
            <a:ext cx="6218400" cy="339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latin typeface="Alexandria"/>
                <a:ea typeface="Alexandria"/>
                <a:cs typeface="Alexandria"/>
                <a:sym typeface="Alexandria"/>
              </a:rPr>
              <a:t>Based on your personal knowledge or anything you have read or watched or heard, brainstorm the successes and obstacles of migrants to and in the USA.</a:t>
            </a:r>
            <a:endParaRPr b="1" sz="2600">
              <a:latin typeface="Alexandria"/>
              <a:ea typeface="Alexandria"/>
              <a:cs typeface="Alexandria"/>
              <a:sym typeface="Alexandria"/>
            </a:endParaRPr>
          </a:p>
          <a:p>
            <a:pPr indent="0" lvl="0" marL="0" rtl="0" algn="l">
              <a:spcBef>
                <a:spcPts val="0"/>
              </a:spcBef>
              <a:spcAft>
                <a:spcPts val="0"/>
              </a:spcAft>
              <a:buNone/>
            </a:pPr>
            <a:r>
              <a:t/>
            </a:r>
            <a:endParaRPr b="1" sz="2600">
              <a:latin typeface="Alexandria"/>
              <a:ea typeface="Alexandria"/>
              <a:cs typeface="Alexandria"/>
              <a:sym typeface="Alexandria"/>
            </a:endParaRPr>
          </a:p>
          <a:p>
            <a:pPr indent="0" lvl="0" marL="0" rtl="0" algn="l">
              <a:spcBef>
                <a:spcPts val="0"/>
              </a:spcBef>
              <a:spcAft>
                <a:spcPts val="0"/>
              </a:spcAft>
              <a:buNone/>
            </a:pPr>
            <a:r>
              <a:t/>
            </a:r>
            <a:endParaRPr b="1" sz="2600">
              <a:latin typeface="Alexandria"/>
              <a:ea typeface="Alexandria"/>
              <a:cs typeface="Alexandria"/>
              <a:sym typeface="Alexandria"/>
            </a:endParaRPr>
          </a:p>
          <a:p>
            <a:pPr indent="0" lvl="0" marL="0" rtl="0" algn="l">
              <a:spcBef>
                <a:spcPts val="0"/>
              </a:spcBef>
              <a:spcAft>
                <a:spcPts val="0"/>
              </a:spcAft>
              <a:buNone/>
            </a:pPr>
            <a:r>
              <a:t/>
            </a:r>
            <a:endParaRPr b="1" sz="2600">
              <a:latin typeface="Alexandria"/>
              <a:ea typeface="Alexandria"/>
              <a:cs typeface="Alexandria"/>
              <a:sym typeface="Alexandria"/>
            </a:endParaRPr>
          </a:p>
        </p:txBody>
      </p:sp>
      <p:grpSp>
        <p:nvGrpSpPr>
          <p:cNvPr id="2100" name="Google Shape;2100;p35"/>
          <p:cNvGrpSpPr/>
          <p:nvPr/>
        </p:nvGrpSpPr>
        <p:grpSpPr>
          <a:xfrm rot="558460">
            <a:off x="7288814" y="1642628"/>
            <a:ext cx="2436827" cy="1858246"/>
            <a:chOff x="4935600" y="1731225"/>
            <a:chExt cx="3739300" cy="2477745"/>
          </a:xfrm>
        </p:grpSpPr>
        <p:sp>
          <p:nvSpPr>
            <p:cNvPr id="2101" name="Google Shape;2101;p35"/>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2" name="Google Shape;2102;p35"/>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3" name="Google Shape;2103;p35"/>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4" name="Google Shape;2104;p35"/>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5" name="Google Shape;2105;p35"/>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6" name="Google Shape;2106;p35"/>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7" name="Google Shape;2107;p35"/>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8" name="Google Shape;2108;p35"/>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09" name="Google Shape;2109;p35"/>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0" name="Google Shape;2110;p35"/>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1" name="Google Shape;2111;p35"/>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2" name="Google Shape;2112;p35"/>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3" name="Google Shape;2113;p35"/>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114" name="Google Shape;2114;p35"/>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115" name="Google Shape;2115;p35"/>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6" name="Google Shape;2116;p35"/>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7" name="Google Shape;2117;p35"/>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8" name="Google Shape;2118;p35"/>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19" name="Google Shape;2119;p35"/>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0" name="Google Shape;2120;p35"/>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1" name="Google Shape;2121;p35"/>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2" name="Google Shape;2122;p35"/>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3" name="Google Shape;2123;p35"/>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4" name="Google Shape;2124;p35"/>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5" name="Google Shape;2125;p35"/>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6" name="Google Shape;2126;p35"/>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7" name="Google Shape;2127;p35"/>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8" name="Google Shape;2128;p35"/>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29" name="Google Shape;2129;p35"/>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0" name="Google Shape;2130;p35"/>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1" name="Google Shape;2131;p35"/>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2" name="Google Shape;2132;p35"/>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3" name="Google Shape;2133;p35"/>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4" name="Google Shape;2134;p35"/>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5" name="Google Shape;2135;p35"/>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6" name="Google Shape;2136;p35"/>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7" name="Google Shape;2137;p35"/>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8" name="Google Shape;2138;p35"/>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39" name="Google Shape;2139;p35"/>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0" name="Google Shape;2140;p35"/>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1" name="Google Shape;2141;p35"/>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2" name="Google Shape;2142;p35"/>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3" name="Google Shape;2143;p35"/>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4" name="Google Shape;2144;p35"/>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5" name="Google Shape;2145;p35"/>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6" name="Google Shape;2146;p35"/>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7" name="Google Shape;2147;p35"/>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8" name="Google Shape;2148;p35"/>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49" name="Google Shape;2149;p35"/>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0" name="Google Shape;2150;p35"/>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1" name="Google Shape;2151;p35"/>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2" name="Google Shape;2152;p35"/>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3" name="Google Shape;2153;p35"/>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4" name="Google Shape;2154;p35"/>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5" name="Google Shape;2155;p35"/>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6" name="Google Shape;2156;p35"/>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7" name="Google Shape;2157;p35"/>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8" name="Google Shape;2158;p35"/>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59" name="Google Shape;2159;p35"/>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0" name="Google Shape;2160;p35"/>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1" name="Google Shape;2161;p35"/>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2" name="Google Shape;2162;p35"/>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3" name="Google Shape;2163;p35"/>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4" name="Google Shape;2164;p35"/>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5" name="Google Shape;2165;p35"/>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6" name="Google Shape;2166;p35"/>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67" name="Google Shape;2167;p35"/>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graphicFrame>
        <p:nvGraphicFramePr>
          <p:cNvPr id="2168" name="Google Shape;2168;p35"/>
          <p:cNvGraphicFramePr/>
          <p:nvPr/>
        </p:nvGraphicFramePr>
        <p:xfrm>
          <a:off x="1093000" y="3279300"/>
          <a:ext cx="3000000" cy="3000000"/>
        </p:xfrm>
        <a:graphic>
          <a:graphicData uri="http://schemas.openxmlformats.org/drawingml/2006/table">
            <a:tbl>
              <a:tblPr>
                <a:noFill/>
                <a:tableStyleId>{075A52FE-B160-4E0D-BA44-99FFB160C067}</a:tableStyleId>
              </a:tblPr>
              <a:tblGrid>
                <a:gridCol w="3005550"/>
                <a:gridCol w="3005550"/>
              </a:tblGrid>
              <a:tr h="787400">
                <a:tc>
                  <a:txBody>
                    <a:bodyPr/>
                    <a:lstStyle/>
                    <a:p>
                      <a:pPr indent="0" lvl="0" marL="0" rtl="0" algn="ctr">
                        <a:spcBef>
                          <a:spcPts val="0"/>
                        </a:spcBef>
                        <a:spcAft>
                          <a:spcPts val="0"/>
                        </a:spcAft>
                        <a:buNone/>
                      </a:pPr>
                      <a:r>
                        <a:rPr lang="en" sz="2300">
                          <a:latin typeface="Albert Sans SemiBold"/>
                          <a:ea typeface="Albert Sans SemiBold"/>
                          <a:cs typeface="Albert Sans SemiBold"/>
                          <a:sym typeface="Albert Sans SemiBold"/>
                        </a:rPr>
                        <a:t>SUCCESSES</a:t>
                      </a:r>
                      <a:endParaRPr sz="2300">
                        <a:latin typeface="Albert Sans SemiBold"/>
                        <a:ea typeface="Albert Sans SemiBold"/>
                        <a:cs typeface="Albert Sans SemiBold"/>
                        <a:sym typeface="Albert Sans SemiBold"/>
                      </a:endParaRPr>
                    </a:p>
                  </a:txBody>
                  <a:tcPr marT="91425" marB="91425" marR="91425" marL="91425">
                    <a:solidFill>
                      <a:srgbClr val="A6CBC2"/>
                    </a:solidFill>
                  </a:tcPr>
                </a:tc>
                <a:tc>
                  <a:txBody>
                    <a:bodyPr/>
                    <a:lstStyle/>
                    <a:p>
                      <a:pPr indent="0" lvl="0" marL="0" rtl="0" algn="ctr">
                        <a:spcBef>
                          <a:spcPts val="0"/>
                        </a:spcBef>
                        <a:spcAft>
                          <a:spcPts val="0"/>
                        </a:spcAft>
                        <a:buNone/>
                      </a:pPr>
                      <a:r>
                        <a:rPr lang="en" sz="2300">
                          <a:latin typeface="Albert Sans SemiBold"/>
                          <a:ea typeface="Albert Sans SemiBold"/>
                          <a:cs typeface="Albert Sans SemiBold"/>
                          <a:sym typeface="Albert Sans SemiBold"/>
                        </a:rPr>
                        <a:t>OBSTACLES</a:t>
                      </a:r>
                      <a:endParaRPr sz="2300">
                        <a:latin typeface="Albert Sans SemiBold"/>
                        <a:ea typeface="Albert Sans SemiBold"/>
                        <a:cs typeface="Albert Sans SemiBold"/>
                        <a:sym typeface="Albert Sans SemiBold"/>
                      </a:endParaRPr>
                    </a:p>
                  </a:txBody>
                  <a:tcPr marT="91425" marB="91425" marR="91425" marL="91425">
                    <a:solidFill>
                      <a:srgbClr val="A6CBC2"/>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172" name="Shape 2172"/>
        <p:cNvGrpSpPr/>
        <p:nvPr/>
      </p:nvGrpSpPr>
      <p:grpSpPr>
        <a:xfrm>
          <a:off x="0" y="0"/>
          <a:ext cx="0" cy="0"/>
          <a:chOff x="0" y="0"/>
          <a:chExt cx="0" cy="0"/>
        </a:xfrm>
      </p:grpSpPr>
      <p:sp>
        <p:nvSpPr>
          <p:cNvPr id="2173" name="Google Shape;2173;p36"/>
          <p:cNvSpPr txBox="1"/>
          <p:nvPr>
            <p:ph type="title"/>
          </p:nvPr>
        </p:nvSpPr>
        <p:spPr>
          <a:xfrm>
            <a:off x="2282500" y="1308138"/>
            <a:ext cx="4872900" cy="116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Discuss</a:t>
            </a:r>
            <a:endParaRPr sz="5000"/>
          </a:p>
        </p:txBody>
      </p:sp>
      <p:sp>
        <p:nvSpPr>
          <p:cNvPr id="2174" name="Google Shape;2174;p36"/>
          <p:cNvSpPr txBox="1"/>
          <p:nvPr>
            <p:ph idx="1" type="subTitle"/>
          </p:nvPr>
        </p:nvSpPr>
        <p:spPr>
          <a:xfrm>
            <a:off x="2108825" y="2710050"/>
            <a:ext cx="5493000" cy="67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t>Share your responses with your group. </a:t>
            </a:r>
            <a:endParaRPr b="1" sz="3200"/>
          </a:p>
        </p:txBody>
      </p:sp>
      <p:grpSp>
        <p:nvGrpSpPr>
          <p:cNvPr id="2175" name="Google Shape;2175;p36"/>
          <p:cNvGrpSpPr/>
          <p:nvPr/>
        </p:nvGrpSpPr>
        <p:grpSpPr>
          <a:xfrm rot="-938826">
            <a:off x="-934114" y="893661"/>
            <a:ext cx="3294659" cy="1315719"/>
            <a:chOff x="935800" y="1821025"/>
            <a:chExt cx="3294800" cy="1315775"/>
          </a:xfrm>
        </p:grpSpPr>
        <p:sp>
          <p:nvSpPr>
            <p:cNvPr id="2176" name="Google Shape;2176;p36"/>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7" name="Google Shape;2177;p36"/>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8" name="Google Shape;2178;p36"/>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79" name="Google Shape;2179;p36"/>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0" name="Google Shape;2180;p36"/>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1" name="Google Shape;2181;p36"/>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2" name="Google Shape;2182;p36"/>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3" name="Google Shape;2183;p36"/>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4" name="Google Shape;2184;p36"/>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5" name="Google Shape;2185;p36"/>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6" name="Google Shape;2186;p36"/>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7" name="Google Shape;2187;p36"/>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8" name="Google Shape;2188;p36"/>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89" name="Google Shape;2189;p36"/>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0" name="Google Shape;2190;p36"/>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1" name="Google Shape;2191;p36"/>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2" name="Google Shape;2192;p36"/>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3" name="Google Shape;2193;p36"/>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4" name="Google Shape;2194;p36"/>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5" name="Google Shape;2195;p36"/>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6" name="Google Shape;2196;p36"/>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7" name="Google Shape;2197;p36"/>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8" name="Google Shape;2198;p36"/>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199" name="Google Shape;2199;p36"/>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0" name="Google Shape;2200;p36"/>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1" name="Google Shape;2201;p36"/>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2" name="Google Shape;2202;p36"/>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3" name="Google Shape;2203;p36"/>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4" name="Google Shape;2204;p36"/>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5" name="Google Shape;2205;p36"/>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6" name="Google Shape;2206;p36"/>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7" name="Google Shape;2207;p36"/>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8" name="Google Shape;2208;p36"/>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09" name="Google Shape;2209;p36"/>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0" name="Google Shape;2210;p36"/>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1" name="Google Shape;2211;p36"/>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2" name="Google Shape;2212;p36"/>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3" name="Google Shape;2213;p36"/>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4" name="Google Shape;2214;p36"/>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5" name="Google Shape;2215;p36"/>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6" name="Google Shape;2216;p36"/>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7" name="Google Shape;2217;p36"/>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8" name="Google Shape;2218;p36"/>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19" name="Google Shape;2219;p36"/>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0" name="Google Shape;2220;p36"/>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1" name="Google Shape;2221;p36"/>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2" name="Google Shape;2222;p36"/>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3" name="Google Shape;2223;p36"/>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24" name="Google Shape;2224;p36"/>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28" name="Shape 2228"/>
        <p:cNvGrpSpPr/>
        <p:nvPr/>
      </p:nvGrpSpPr>
      <p:grpSpPr>
        <a:xfrm>
          <a:off x="0" y="0"/>
          <a:ext cx="0" cy="0"/>
          <a:chOff x="0" y="0"/>
          <a:chExt cx="0" cy="0"/>
        </a:xfrm>
      </p:grpSpPr>
      <p:sp>
        <p:nvSpPr>
          <p:cNvPr id="2229" name="Google Shape;2229;p37"/>
          <p:cNvSpPr txBox="1"/>
          <p:nvPr>
            <p:ph type="title"/>
          </p:nvPr>
        </p:nvSpPr>
        <p:spPr>
          <a:xfrm>
            <a:off x="796200" y="460425"/>
            <a:ext cx="3788400" cy="229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u="sng">
                <a:solidFill>
                  <a:schemeClr val="hlink"/>
                </a:solidFill>
                <a:hlinkClick r:id="rId3"/>
              </a:rPr>
              <a:t>“Afghans Who Fled Their Homes During The Chaotic U.S. Withdrawal Reflect On The Last Year”</a:t>
            </a:r>
            <a:endParaRPr sz="2700"/>
          </a:p>
        </p:txBody>
      </p:sp>
      <p:sp>
        <p:nvSpPr>
          <p:cNvPr id="2230" name="Google Shape;2230;p37"/>
          <p:cNvSpPr txBox="1"/>
          <p:nvPr>
            <p:ph idx="1" type="subTitle"/>
          </p:nvPr>
        </p:nvSpPr>
        <p:spPr>
          <a:xfrm>
            <a:off x="796200" y="2809375"/>
            <a:ext cx="3788400" cy="55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by Nick </a:t>
            </a:r>
            <a:r>
              <a:rPr lang="en" sz="1200"/>
              <a:t>Schifrin</a:t>
            </a:r>
            <a:r>
              <a:rPr lang="en" sz="1200"/>
              <a:t>, Valerie Plesch, and Enrique Huaiquil - Aug 24, 2022 </a:t>
            </a:r>
            <a:endParaRPr sz="1200"/>
          </a:p>
        </p:txBody>
      </p:sp>
      <p:cxnSp>
        <p:nvCxnSpPr>
          <p:cNvPr id="2231" name="Google Shape;2231;p37"/>
          <p:cNvCxnSpPr/>
          <p:nvPr/>
        </p:nvCxnSpPr>
        <p:spPr>
          <a:xfrm>
            <a:off x="796200" y="2783000"/>
            <a:ext cx="3661500" cy="0"/>
          </a:xfrm>
          <a:prstGeom prst="straightConnector1">
            <a:avLst/>
          </a:prstGeom>
          <a:noFill/>
          <a:ln cap="flat" cmpd="sng" w="9525">
            <a:solidFill>
              <a:schemeClr val="dk1"/>
            </a:solidFill>
            <a:prstDash val="solid"/>
            <a:round/>
            <a:headEnd len="med" w="med" type="none"/>
            <a:tailEnd len="med" w="med" type="none"/>
          </a:ln>
        </p:spPr>
      </p:cxnSp>
      <p:sp>
        <p:nvSpPr>
          <p:cNvPr id="2232" name="Google Shape;2232;p37"/>
          <p:cNvSpPr txBox="1"/>
          <p:nvPr/>
        </p:nvSpPr>
        <p:spPr>
          <a:xfrm>
            <a:off x="788400" y="3437325"/>
            <a:ext cx="7567200" cy="1243500"/>
          </a:xfrm>
          <a:prstGeom prst="rect">
            <a:avLst/>
          </a:prstGeom>
          <a:solidFill>
            <a:srgbClr val="A6CBC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Albert Sans"/>
                <a:ea typeface="Albert Sans"/>
                <a:cs typeface="Albert Sans"/>
                <a:sym typeface="Albert Sans"/>
              </a:rPr>
              <a:t>As we watch this video, add to your lists of successes and obstacles these</a:t>
            </a:r>
            <a:endParaRPr b="1" sz="2500">
              <a:solidFill>
                <a:schemeClr val="dk1"/>
              </a:solidFill>
              <a:latin typeface="Albert Sans"/>
              <a:ea typeface="Albert Sans"/>
              <a:cs typeface="Albert Sans"/>
              <a:sym typeface="Albert Sans"/>
            </a:endParaRPr>
          </a:p>
          <a:p>
            <a:pPr indent="0" lvl="0" marL="0" rtl="0" algn="ctr">
              <a:spcBef>
                <a:spcPts val="0"/>
              </a:spcBef>
              <a:spcAft>
                <a:spcPts val="0"/>
              </a:spcAft>
              <a:buNone/>
            </a:pPr>
            <a:r>
              <a:rPr b="1" lang="en" sz="2500">
                <a:solidFill>
                  <a:schemeClr val="dk1"/>
                </a:solidFill>
                <a:latin typeface="Albert Sans"/>
                <a:ea typeface="Albert Sans"/>
                <a:cs typeface="Albert Sans"/>
                <a:sym typeface="Albert Sans"/>
              </a:rPr>
              <a:t>Afghani refugees discuss.</a:t>
            </a:r>
            <a:endParaRPr b="1" sz="2500">
              <a:solidFill>
                <a:schemeClr val="dk1"/>
              </a:solidFill>
              <a:latin typeface="Albert Sans"/>
              <a:ea typeface="Albert Sans"/>
              <a:cs typeface="Albert Sans"/>
              <a:sym typeface="Albert Sans"/>
            </a:endParaRPr>
          </a:p>
        </p:txBody>
      </p:sp>
      <p:pic>
        <p:nvPicPr>
          <p:cNvPr descr="This report was produced in partnership with the Pulitzer Center on Crisis Reporting.&#10;&#10;The U.S. withdrawal and Taliban takeover of Afghanistan last August caused hundreds of thousands of Afghans to flee their homes. More than 76,000 of them were evacuated to the U.S., with most entering on humanitarian parole, allowing them to live and work in the country for two years. Nick Schifrin and producer Valerie Plesch spoke with two refugees whose lives are now hanging in the balance.&#10;&#10;Stream your PBS favorites with the PBS app: https://to.pbs.org/2Jb8twG  &#10;Find more from PBS NewsHour at https://www.pbs.org/newshour  &#10;Subscribe to our YouTube channel: https://bit.ly/2HfsCD6  &#10;&#10;Follow us: &#10;TikTok: https://www.tiktok.com/@pbsnews  &#10;Twitter: http://www.twitter.com/newshour&#10;Instagram: http://www.instagram.com/newshour  &#10;Facebook: http://www.pbs.org/newshour  &#10;&#10;Subscribe: &#10;PBS NewsHour podcasts: https://www.pbs.org/newshour/podcasts&#10;Newsletters: https://www.pbs.org/newshour/subscribe" id="2233" name="Google Shape;2233;p37" title="Afghans who fled their homes during the chaotic U.S. withdrawal reflect on the last year">
            <a:hlinkClick r:id="rId4"/>
          </p:cNvPr>
          <p:cNvPicPr preferRelativeResize="0"/>
          <p:nvPr/>
        </p:nvPicPr>
        <p:blipFill>
          <a:blip r:embed="rId5">
            <a:alphaModFix/>
          </a:blip>
          <a:stretch>
            <a:fillRect/>
          </a:stretch>
        </p:blipFill>
        <p:spPr>
          <a:xfrm>
            <a:off x="4694100" y="723400"/>
            <a:ext cx="3661500" cy="20595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3"/>
                                        </p:tgtEl>
                                        <p:attrNameLst>
                                          <p:attrName>style.visibility</p:attrName>
                                        </p:attrNameLst>
                                      </p:cBhvr>
                                      <p:to>
                                        <p:strVal val="visible"/>
                                      </p:to>
                                    </p:set>
                                    <p:animEffect filter="fade" transition="in">
                                      <p:cBhvr>
                                        <p:cTn dur="1000"/>
                                        <p:tgtEl>
                                          <p:spTgt spid="2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37" name="Shape 2237"/>
        <p:cNvGrpSpPr/>
        <p:nvPr/>
      </p:nvGrpSpPr>
      <p:grpSpPr>
        <a:xfrm>
          <a:off x="0" y="0"/>
          <a:ext cx="0" cy="0"/>
          <a:chOff x="0" y="0"/>
          <a:chExt cx="0" cy="0"/>
        </a:xfrm>
      </p:grpSpPr>
      <p:sp>
        <p:nvSpPr>
          <p:cNvPr id="2238" name="Google Shape;2238;p38"/>
          <p:cNvSpPr txBox="1"/>
          <p:nvPr>
            <p:ph type="title"/>
          </p:nvPr>
        </p:nvSpPr>
        <p:spPr>
          <a:xfrm>
            <a:off x="841875" y="538250"/>
            <a:ext cx="7588200" cy="79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u="sng">
                <a:solidFill>
                  <a:schemeClr val="hlink"/>
                </a:solidFill>
                <a:hlinkClick r:id="rId3"/>
              </a:rPr>
              <a:t>Article Analysis</a:t>
            </a:r>
            <a:endParaRPr sz="4200"/>
          </a:p>
        </p:txBody>
      </p:sp>
      <p:graphicFrame>
        <p:nvGraphicFramePr>
          <p:cNvPr id="2239" name="Google Shape;2239;p38"/>
          <p:cNvGraphicFramePr/>
          <p:nvPr/>
        </p:nvGraphicFramePr>
        <p:xfrm>
          <a:off x="1016475" y="1389150"/>
          <a:ext cx="3000000" cy="3000000"/>
        </p:xfrm>
        <a:graphic>
          <a:graphicData uri="http://schemas.openxmlformats.org/drawingml/2006/table">
            <a:tbl>
              <a:tblPr>
                <a:noFill/>
                <a:tableStyleId>{075A52FE-B160-4E0D-BA44-99FFB160C067}</a:tableStyleId>
              </a:tblPr>
              <a:tblGrid>
                <a:gridCol w="1447800"/>
                <a:gridCol w="1447800"/>
                <a:gridCol w="1447800"/>
                <a:gridCol w="1447800"/>
                <a:gridCol w="1447800"/>
              </a:tblGrid>
              <a:tr h="454650">
                <a:tc>
                  <a:txBody>
                    <a:bodyPr/>
                    <a:lstStyle/>
                    <a:p>
                      <a:pPr indent="0" lvl="0" marL="0" rtl="0" algn="ctr">
                        <a:spcBef>
                          <a:spcPts val="0"/>
                        </a:spcBef>
                        <a:spcAft>
                          <a:spcPts val="0"/>
                        </a:spcAft>
                        <a:buNone/>
                      </a:pPr>
                      <a:r>
                        <a:rPr b="1" lang="en">
                          <a:latin typeface="Albert Sans"/>
                          <a:ea typeface="Albert Sans"/>
                          <a:cs typeface="Albert Sans"/>
                          <a:sym typeface="Albert Sans"/>
                        </a:rPr>
                        <a:t>Group 1 </a:t>
                      </a:r>
                      <a:endParaRPr b="1">
                        <a:latin typeface="Albert Sans"/>
                        <a:ea typeface="Albert Sans"/>
                        <a:cs typeface="Albert Sans"/>
                        <a:sym typeface="Albert Sans"/>
                      </a:endParaRPr>
                    </a:p>
                  </a:txBody>
                  <a:tcPr marT="91425" marB="91425" marR="91425" marL="91425">
                    <a:solidFill>
                      <a:srgbClr val="A6CBC2"/>
                    </a:solidFill>
                  </a:tcPr>
                </a:tc>
                <a:tc>
                  <a:txBody>
                    <a:bodyPr/>
                    <a:lstStyle/>
                    <a:p>
                      <a:pPr indent="0" lvl="0" marL="0" rtl="0" algn="ctr">
                        <a:spcBef>
                          <a:spcPts val="0"/>
                        </a:spcBef>
                        <a:spcAft>
                          <a:spcPts val="0"/>
                        </a:spcAft>
                        <a:buNone/>
                      </a:pPr>
                      <a:r>
                        <a:rPr b="1" lang="en">
                          <a:latin typeface="Albert Sans"/>
                          <a:ea typeface="Albert Sans"/>
                          <a:cs typeface="Albert Sans"/>
                          <a:sym typeface="Albert Sans"/>
                        </a:rPr>
                        <a:t>Group 2</a:t>
                      </a:r>
                      <a:endParaRPr b="1">
                        <a:latin typeface="Albert Sans"/>
                        <a:ea typeface="Albert Sans"/>
                        <a:cs typeface="Albert Sans"/>
                        <a:sym typeface="Albert Sans"/>
                      </a:endParaRPr>
                    </a:p>
                  </a:txBody>
                  <a:tcPr marT="91425" marB="91425" marR="91425" marL="91425">
                    <a:solidFill>
                      <a:srgbClr val="A6CBC2"/>
                    </a:solidFill>
                  </a:tcPr>
                </a:tc>
                <a:tc>
                  <a:txBody>
                    <a:bodyPr/>
                    <a:lstStyle/>
                    <a:p>
                      <a:pPr indent="0" lvl="0" marL="0" rtl="0" algn="ctr">
                        <a:spcBef>
                          <a:spcPts val="0"/>
                        </a:spcBef>
                        <a:spcAft>
                          <a:spcPts val="0"/>
                        </a:spcAft>
                        <a:buNone/>
                      </a:pPr>
                      <a:r>
                        <a:rPr b="1" lang="en">
                          <a:latin typeface="Albert Sans"/>
                          <a:ea typeface="Albert Sans"/>
                          <a:cs typeface="Albert Sans"/>
                          <a:sym typeface="Albert Sans"/>
                        </a:rPr>
                        <a:t>Group 3</a:t>
                      </a:r>
                      <a:endParaRPr b="1">
                        <a:latin typeface="Albert Sans"/>
                        <a:ea typeface="Albert Sans"/>
                        <a:cs typeface="Albert Sans"/>
                        <a:sym typeface="Albert Sans"/>
                      </a:endParaRPr>
                    </a:p>
                  </a:txBody>
                  <a:tcPr marT="91425" marB="91425" marR="91425" marL="91425">
                    <a:solidFill>
                      <a:srgbClr val="A6CBC2"/>
                    </a:solidFill>
                  </a:tcPr>
                </a:tc>
                <a:tc>
                  <a:txBody>
                    <a:bodyPr/>
                    <a:lstStyle/>
                    <a:p>
                      <a:pPr indent="0" lvl="0" marL="0" rtl="0" algn="ctr">
                        <a:spcBef>
                          <a:spcPts val="0"/>
                        </a:spcBef>
                        <a:spcAft>
                          <a:spcPts val="0"/>
                        </a:spcAft>
                        <a:buNone/>
                      </a:pPr>
                      <a:r>
                        <a:rPr b="1" lang="en">
                          <a:latin typeface="Albert Sans"/>
                          <a:ea typeface="Albert Sans"/>
                          <a:cs typeface="Albert Sans"/>
                          <a:sym typeface="Albert Sans"/>
                        </a:rPr>
                        <a:t>Group 4</a:t>
                      </a:r>
                      <a:endParaRPr b="1">
                        <a:latin typeface="Albert Sans"/>
                        <a:ea typeface="Albert Sans"/>
                        <a:cs typeface="Albert Sans"/>
                        <a:sym typeface="Albert Sans"/>
                      </a:endParaRPr>
                    </a:p>
                  </a:txBody>
                  <a:tcPr marT="91425" marB="91425" marR="91425" marL="91425">
                    <a:solidFill>
                      <a:srgbClr val="A6CBC2"/>
                    </a:solidFill>
                  </a:tcPr>
                </a:tc>
                <a:tc>
                  <a:txBody>
                    <a:bodyPr/>
                    <a:lstStyle/>
                    <a:p>
                      <a:pPr indent="0" lvl="0" marL="0" rtl="0" algn="ctr">
                        <a:spcBef>
                          <a:spcPts val="0"/>
                        </a:spcBef>
                        <a:spcAft>
                          <a:spcPts val="0"/>
                        </a:spcAft>
                        <a:buNone/>
                      </a:pPr>
                      <a:r>
                        <a:rPr b="1" lang="en">
                          <a:latin typeface="Albert Sans"/>
                          <a:ea typeface="Albert Sans"/>
                          <a:cs typeface="Albert Sans"/>
                          <a:sym typeface="Albert Sans"/>
                        </a:rPr>
                        <a:t>Group 5</a:t>
                      </a:r>
                      <a:endParaRPr b="1">
                        <a:latin typeface="Albert Sans"/>
                        <a:ea typeface="Albert Sans"/>
                        <a:cs typeface="Albert Sans"/>
                        <a:sym typeface="Albert Sans"/>
                      </a:endParaRPr>
                    </a:p>
                  </a:txBody>
                  <a:tcPr marT="91425" marB="91425" marR="91425" marL="91425">
                    <a:solidFill>
                      <a:srgbClr val="A6CBC2"/>
                    </a:solidFill>
                  </a:tcPr>
                </a:tc>
              </a:tr>
              <a:tr h="1369675">
                <a:tc>
                  <a:txBody>
                    <a:bodyPr/>
                    <a:lstStyle/>
                    <a:p>
                      <a:pPr indent="0" lvl="0" marL="0" rtl="0" algn="ctr">
                        <a:spcBef>
                          <a:spcPts val="0"/>
                        </a:spcBef>
                        <a:spcAft>
                          <a:spcPts val="0"/>
                        </a:spcAft>
                        <a:buNone/>
                      </a:pPr>
                      <a:r>
                        <a:rPr lang="en" sz="1500" u="sng">
                          <a:solidFill>
                            <a:srgbClr val="1155CC"/>
                          </a:solidFill>
                          <a:latin typeface="Lato"/>
                          <a:ea typeface="Lato"/>
                          <a:cs typeface="Lato"/>
                          <a:sym typeface="Lato"/>
                          <a:hlinkClick r:id="rId4">
                            <a:extLst>
                              <a:ext uri="{A12FA001-AC4F-418D-AE19-62706E023703}">
                                <ahyp:hlinkClr val="tx"/>
                              </a:ext>
                            </a:extLst>
                          </a:hlinkClick>
                        </a:rPr>
                        <a:t>Why Immigrants Are Calling on New York to Cancel Rent</a:t>
                      </a:r>
                      <a:r>
                        <a:rPr lang="en" sz="1500">
                          <a:latin typeface="Lato"/>
                          <a:ea typeface="Lato"/>
                          <a:cs typeface="Lato"/>
                          <a:sym typeface="Lato"/>
                        </a:rPr>
                        <a:t> by Kayla Hui </a:t>
                      </a:r>
                      <a:endParaRPr sz="1500"/>
                    </a:p>
                  </a:txBody>
                  <a:tcPr marT="91425" marB="91425" marR="91425" marL="91425"/>
                </a:tc>
                <a:tc>
                  <a:txBody>
                    <a:bodyPr/>
                    <a:lstStyle/>
                    <a:p>
                      <a:pPr indent="0" lvl="0" marL="0" rtl="0" algn="ctr">
                        <a:spcBef>
                          <a:spcPts val="0"/>
                        </a:spcBef>
                        <a:spcAft>
                          <a:spcPts val="0"/>
                        </a:spcAft>
                        <a:buNone/>
                      </a:pPr>
                      <a:r>
                        <a:rPr lang="en" sz="1500" u="sng">
                          <a:solidFill>
                            <a:srgbClr val="1155CC"/>
                          </a:solidFill>
                          <a:latin typeface="Lato"/>
                          <a:ea typeface="Lato"/>
                          <a:cs typeface="Lato"/>
                          <a:sym typeface="Lato"/>
                          <a:hlinkClick r:id="rId5">
                            <a:extLst>
                              <a:ext uri="{A12FA001-AC4F-418D-AE19-62706E023703}">
                                <ahyp:hlinkClr val="tx"/>
                              </a:ext>
                            </a:extLst>
                          </a:hlinkClick>
                        </a:rPr>
                        <a:t>Quest to Save Family Plot of Land Led From Guatemala to Death at the U.S. Border</a:t>
                      </a:r>
                      <a:r>
                        <a:rPr lang="en" sz="1500">
                          <a:latin typeface="Lato"/>
                          <a:ea typeface="Lato"/>
                          <a:cs typeface="Lato"/>
                          <a:sym typeface="Lato"/>
                        </a:rPr>
                        <a:t> by Richard Brown </a:t>
                      </a:r>
                      <a:endParaRPr sz="1500"/>
                    </a:p>
                  </a:txBody>
                  <a:tcPr marT="91425" marB="91425" marR="91425" marL="91425"/>
                </a:tc>
                <a:tc>
                  <a:txBody>
                    <a:bodyPr/>
                    <a:lstStyle/>
                    <a:p>
                      <a:pPr indent="0" lvl="0" marL="0" rtl="0" algn="ctr">
                        <a:spcBef>
                          <a:spcPts val="0"/>
                        </a:spcBef>
                        <a:spcAft>
                          <a:spcPts val="600"/>
                        </a:spcAft>
                        <a:buNone/>
                      </a:pPr>
                      <a:r>
                        <a:rPr lang="en" sz="1500" u="sng">
                          <a:solidFill>
                            <a:srgbClr val="1155CC"/>
                          </a:solidFill>
                          <a:latin typeface="Lato"/>
                          <a:ea typeface="Lato"/>
                          <a:cs typeface="Lato"/>
                          <a:sym typeface="Lato"/>
                          <a:hlinkClick r:id="rId6">
                            <a:extLst>
                              <a:ext uri="{A12FA001-AC4F-418D-AE19-62706E023703}">
                                <ahyp:hlinkClr val="tx"/>
                              </a:ext>
                            </a:extLst>
                          </a:hlinkClick>
                        </a:rPr>
                        <a:t>‘We Left Everything:’ Afghan Refugees Reflect on Their New Lives in the D.C. Area One Year Later</a:t>
                      </a:r>
                      <a:r>
                        <a:rPr lang="en" sz="1500">
                          <a:solidFill>
                            <a:srgbClr val="212529"/>
                          </a:solidFill>
                          <a:latin typeface="Lato"/>
                          <a:ea typeface="Lato"/>
                          <a:cs typeface="Lato"/>
                          <a:sym typeface="Lato"/>
                        </a:rPr>
                        <a:t> by Valerie Plesch</a:t>
                      </a:r>
                      <a:endParaRPr sz="1500"/>
                    </a:p>
                  </a:txBody>
                  <a:tcPr marT="91425" marB="91425" marR="91425" marL="91425"/>
                </a:tc>
                <a:tc>
                  <a:txBody>
                    <a:bodyPr/>
                    <a:lstStyle/>
                    <a:p>
                      <a:pPr indent="0" lvl="0" marL="0" rtl="0" algn="ctr">
                        <a:spcBef>
                          <a:spcPts val="0"/>
                        </a:spcBef>
                        <a:spcAft>
                          <a:spcPts val="0"/>
                        </a:spcAft>
                        <a:buNone/>
                      </a:pPr>
                      <a:r>
                        <a:rPr lang="en" sz="1500" u="sng">
                          <a:solidFill>
                            <a:srgbClr val="1155CC"/>
                          </a:solidFill>
                          <a:latin typeface="Lato"/>
                          <a:ea typeface="Lato"/>
                          <a:cs typeface="Lato"/>
                          <a:sym typeface="Lato"/>
                          <a:hlinkClick r:id="rId7">
                            <a:extLst>
                              <a:ext uri="{A12FA001-AC4F-418D-AE19-62706E023703}">
                                <ahyp:hlinkClr val="tx"/>
                              </a:ext>
                            </a:extLst>
                          </a:hlinkClick>
                        </a:rPr>
                        <a:t>A Rohingya Truck Driver: A Long Road Ahead</a:t>
                      </a:r>
                      <a:r>
                        <a:rPr lang="en" sz="1500">
                          <a:latin typeface="Lato"/>
                          <a:ea typeface="Lato"/>
                          <a:cs typeface="Lato"/>
                          <a:sym typeface="Lato"/>
                        </a:rPr>
                        <a:t> by </a:t>
                      </a:r>
                      <a:r>
                        <a:rPr lang="en" sz="1500">
                          <a:solidFill>
                            <a:srgbClr val="302F2F"/>
                          </a:solidFill>
                          <a:uFill>
                            <a:noFill/>
                          </a:uFill>
                          <a:latin typeface="Lato"/>
                          <a:ea typeface="Lato"/>
                          <a:cs typeface="Lato"/>
                          <a:sym typeface="Lato"/>
                          <a:hlinkClick r:id="rId8">
                            <a:extLst>
                              <a:ext uri="{A12FA001-AC4F-418D-AE19-62706E023703}">
                                <ahyp:hlinkClr val="tx"/>
                              </a:ext>
                            </a:extLst>
                          </a:hlinkClick>
                        </a:rPr>
                        <a:t>Imran Mohammad Fazal Hoque</a:t>
                      </a:r>
                      <a:endParaRPr sz="1500"/>
                    </a:p>
                  </a:txBody>
                  <a:tcPr marT="91425" marB="91425" marR="91425" marL="91425"/>
                </a:tc>
                <a:tc>
                  <a:txBody>
                    <a:bodyPr/>
                    <a:lstStyle/>
                    <a:p>
                      <a:pPr indent="0" lvl="0" marL="0" rtl="0" algn="ctr">
                        <a:spcBef>
                          <a:spcPts val="0"/>
                        </a:spcBef>
                        <a:spcAft>
                          <a:spcPts val="0"/>
                        </a:spcAft>
                        <a:buNone/>
                      </a:pPr>
                      <a:r>
                        <a:rPr lang="en" sz="1500" u="sng">
                          <a:solidFill>
                            <a:srgbClr val="1155CC"/>
                          </a:solidFill>
                          <a:latin typeface="Lato"/>
                          <a:ea typeface="Lato"/>
                          <a:cs typeface="Lato"/>
                          <a:sym typeface="Lato"/>
                          <a:hlinkClick r:id="rId9">
                            <a:extLst>
                              <a:ext uri="{A12FA001-AC4F-418D-AE19-62706E023703}">
                                <ahyp:hlinkClr val="tx"/>
                              </a:ext>
                            </a:extLst>
                          </a:hlinkClick>
                        </a:rPr>
                        <a:t>Texas Matters: The Struggle of Life in a Border Colonia </a:t>
                      </a:r>
                      <a:r>
                        <a:rPr lang="en" sz="1500">
                          <a:latin typeface="Lato"/>
                          <a:ea typeface="Lato"/>
                          <a:cs typeface="Lato"/>
                          <a:sym typeface="Lato"/>
                        </a:rPr>
                        <a:t>by Carolina Cuellar and David Martin Davies </a:t>
                      </a:r>
                      <a:endParaRPr sz="1500"/>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43" name="Shape 2243"/>
        <p:cNvGrpSpPr/>
        <p:nvPr/>
      </p:nvGrpSpPr>
      <p:grpSpPr>
        <a:xfrm>
          <a:off x="0" y="0"/>
          <a:ext cx="0" cy="0"/>
          <a:chOff x="0" y="0"/>
          <a:chExt cx="0" cy="0"/>
        </a:xfrm>
      </p:grpSpPr>
      <p:sp>
        <p:nvSpPr>
          <p:cNvPr id="2244" name="Google Shape;2244;p39"/>
          <p:cNvSpPr txBox="1"/>
          <p:nvPr>
            <p:ph type="title"/>
          </p:nvPr>
        </p:nvSpPr>
        <p:spPr>
          <a:xfrm>
            <a:off x="2282500" y="1308138"/>
            <a:ext cx="4872900" cy="116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Don’t forget! </a:t>
            </a:r>
            <a:endParaRPr sz="5000"/>
          </a:p>
        </p:txBody>
      </p:sp>
      <p:sp>
        <p:nvSpPr>
          <p:cNvPr id="2245" name="Google Shape;2245;p39"/>
          <p:cNvSpPr txBox="1"/>
          <p:nvPr>
            <p:ph idx="1" type="subTitle"/>
          </p:nvPr>
        </p:nvSpPr>
        <p:spPr>
          <a:xfrm>
            <a:off x="2108825" y="2710050"/>
            <a:ext cx="5493000" cy="67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t>Add to your list of successes and obstacles based on the article you read today.</a:t>
            </a:r>
            <a:endParaRPr b="1" sz="2700"/>
          </a:p>
        </p:txBody>
      </p:sp>
      <p:grpSp>
        <p:nvGrpSpPr>
          <p:cNvPr id="2246" name="Google Shape;2246;p39"/>
          <p:cNvGrpSpPr/>
          <p:nvPr/>
        </p:nvGrpSpPr>
        <p:grpSpPr>
          <a:xfrm rot="-938826">
            <a:off x="-934114" y="893661"/>
            <a:ext cx="3294659" cy="1315719"/>
            <a:chOff x="935800" y="1821025"/>
            <a:chExt cx="3294800" cy="1315775"/>
          </a:xfrm>
        </p:grpSpPr>
        <p:sp>
          <p:nvSpPr>
            <p:cNvPr id="2247" name="Google Shape;2247;p39"/>
            <p:cNvSpPr/>
            <p:nvPr/>
          </p:nvSpPr>
          <p:spPr>
            <a:xfrm>
              <a:off x="4019327" y="2157992"/>
              <a:ext cx="211273" cy="944039"/>
            </a:xfrm>
            <a:custGeom>
              <a:rect b="b" l="l" r="r" t="t"/>
              <a:pathLst>
                <a:path extrusionOk="0" h="1558" w="350">
                  <a:moveTo>
                    <a:pt x="159" y="1557"/>
                  </a:moveTo>
                  <a:lnTo>
                    <a:pt x="159" y="1557"/>
                  </a:lnTo>
                  <a:cubicBezTo>
                    <a:pt x="289" y="1425"/>
                    <a:pt x="349" y="7"/>
                    <a:pt x="349" y="7"/>
                  </a:cubicBezTo>
                  <a:lnTo>
                    <a:pt x="349" y="7"/>
                  </a:lnTo>
                  <a:cubicBezTo>
                    <a:pt x="181" y="15"/>
                    <a:pt x="13" y="0"/>
                    <a:pt x="13" y="0"/>
                  </a:cubicBezTo>
                  <a:lnTo>
                    <a:pt x="13" y="0"/>
                  </a:lnTo>
                  <a:cubicBezTo>
                    <a:pt x="13" y="0"/>
                    <a:pt x="0" y="1309"/>
                    <a:pt x="159" y="1557"/>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8" name="Google Shape;2248;p39"/>
            <p:cNvSpPr/>
            <p:nvPr/>
          </p:nvSpPr>
          <p:spPr>
            <a:xfrm>
              <a:off x="3973864" y="1954742"/>
              <a:ext cx="216622" cy="778236"/>
            </a:xfrm>
            <a:custGeom>
              <a:rect b="b" l="l" r="r" t="t"/>
              <a:pathLst>
                <a:path extrusionOk="0" h="1283" w="355">
                  <a:moveTo>
                    <a:pt x="194" y="0"/>
                  </a:moveTo>
                  <a:lnTo>
                    <a:pt x="194" y="0"/>
                  </a:lnTo>
                  <a:cubicBezTo>
                    <a:pt x="354" y="371"/>
                    <a:pt x="269" y="1282"/>
                    <a:pt x="269" y="1282"/>
                  </a:cubicBezTo>
                  <a:lnTo>
                    <a:pt x="269" y="1282"/>
                  </a:lnTo>
                  <a:cubicBezTo>
                    <a:pt x="139" y="1259"/>
                    <a:pt x="0" y="1277"/>
                    <a:pt x="0" y="1277"/>
                  </a:cubicBezTo>
                  <a:lnTo>
                    <a:pt x="0" y="1277"/>
                  </a:lnTo>
                  <a:cubicBezTo>
                    <a:pt x="0" y="1277"/>
                    <a:pt x="37" y="209"/>
                    <a:pt x="194" y="0"/>
                  </a:cubicBezTo>
                </a:path>
              </a:pathLst>
            </a:custGeom>
            <a:solidFill>
              <a:schemeClr val="dk1"/>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49" name="Google Shape;2249;p39"/>
            <p:cNvSpPr/>
            <p:nvPr/>
          </p:nvSpPr>
          <p:spPr>
            <a:xfrm>
              <a:off x="935800" y="1821025"/>
              <a:ext cx="3179810" cy="1315775"/>
            </a:xfrm>
            <a:custGeom>
              <a:rect b="b" l="l" r="r" t="t"/>
              <a:pathLst>
                <a:path extrusionOk="0" h="2168" w="5242">
                  <a:moveTo>
                    <a:pt x="138" y="1991"/>
                  </a:moveTo>
                  <a:lnTo>
                    <a:pt x="138" y="1991"/>
                  </a:lnTo>
                  <a:cubicBezTo>
                    <a:pt x="0" y="1889"/>
                    <a:pt x="14" y="394"/>
                    <a:pt x="148" y="197"/>
                  </a:cubicBezTo>
                  <a:lnTo>
                    <a:pt x="148" y="197"/>
                  </a:lnTo>
                  <a:cubicBezTo>
                    <a:pt x="285" y="0"/>
                    <a:pt x="5202" y="221"/>
                    <a:pt x="5202" y="221"/>
                  </a:cubicBezTo>
                  <a:lnTo>
                    <a:pt x="5202" y="221"/>
                  </a:lnTo>
                  <a:cubicBezTo>
                    <a:pt x="5104" y="1037"/>
                    <a:pt x="5241" y="2112"/>
                    <a:pt x="5241" y="2112"/>
                  </a:cubicBezTo>
                  <a:lnTo>
                    <a:pt x="5241" y="2112"/>
                  </a:lnTo>
                  <a:cubicBezTo>
                    <a:pt x="5241" y="2112"/>
                    <a:pt x="379" y="2167"/>
                    <a:pt x="138" y="1991"/>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0" name="Google Shape;2250;p39"/>
            <p:cNvSpPr/>
            <p:nvPr/>
          </p:nvSpPr>
          <p:spPr>
            <a:xfrm>
              <a:off x="1058820" y="1978810"/>
              <a:ext cx="64185" cy="992182"/>
            </a:xfrm>
            <a:custGeom>
              <a:rect b="b" l="l" r="r" t="t"/>
              <a:pathLst>
                <a:path extrusionOk="0" h="1637" w="106">
                  <a:moveTo>
                    <a:pt x="105" y="0"/>
                  </a:moveTo>
                  <a:lnTo>
                    <a:pt x="105" y="0"/>
                  </a:lnTo>
                  <a:cubicBezTo>
                    <a:pt x="0" y="930"/>
                    <a:pt x="84" y="1636"/>
                    <a:pt x="84" y="16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1" name="Google Shape;2251;p39"/>
            <p:cNvSpPr/>
            <p:nvPr/>
          </p:nvSpPr>
          <p:spPr>
            <a:xfrm>
              <a:off x="2524365" y="2010902"/>
              <a:ext cx="64185" cy="992177"/>
            </a:xfrm>
            <a:custGeom>
              <a:rect b="b" l="l" r="r" t="t"/>
              <a:pathLst>
                <a:path extrusionOk="0" h="1636" w="106">
                  <a:moveTo>
                    <a:pt x="105" y="0"/>
                  </a:moveTo>
                  <a:lnTo>
                    <a:pt x="105" y="0"/>
                  </a:lnTo>
                  <a:cubicBezTo>
                    <a:pt x="0" y="931"/>
                    <a:pt x="84" y="1635"/>
                    <a:pt x="84" y="163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2" name="Google Shape;2252;p39"/>
            <p:cNvSpPr/>
            <p:nvPr/>
          </p:nvSpPr>
          <p:spPr>
            <a:xfrm>
              <a:off x="2650059" y="2026949"/>
              <a:ext cx="1313105" cy="18720"/>
            </a:xfrm>
            <a:custGeom>
              <a:rect b="b" l="l" r="r" t="t"/>
              <a:pathLst>
                <a:path extrusionOk="0" h="30" w="2166">
                  <a:moveTo>
                    <a:pt x="0" y="0"/>
                  </a:moveTo>
                  <a:lnTo>
                    <a:pt x="66" y="9"/>
                  </a:lnTo>
                  <a:lnTo>
                    <a:pt x="131" y="1"/>
                  </a:lnTo>
                  <a:lnTo>
                    <a:pt x="197" y="10"/>
                  </a:lnTo>
                  <a:lnTo>
                    <a:pt x="262" y="1"/>
                  </a:lnTo>
                  <a:lnTo>
                    <a:pt x="328" y="10"/>
                  </a:lnTo>
                  <a:lnTo>
                    <a:pt x="393" y="2"/>
                  </a:lnTo>
                  <a:lnTo>
                    <a:pt x="458" y="13"/>
                  </a:lnTo>
                  <a:lnTo>
                    <a:pt x="524" y="4"/>
                  </a:lnTo>
                  <a:lnTo>
                    <a:pt x="590" y="14"/>
                  </a:lnTo>
                  <a:lnTo>
                    <a:pt x="656" y="5"/>
                  </a:lnTo>
                  <a:lnTo>
                    <a:pt x="721" y="15"/>
                  </a:lnTo>
                  <a:lnTo>
                    <a:pt x="787" y="7"/>
                  </a:lnTo>
                  <a:lnTo>
                    <a:pt x="852" y="16"/>
                  </a:lnTo>
                  <a:lnTo>
                    <a:pt x="918" y="9"/>
                  </a:lnTo>
                  <a:lnTo>
                    <a:pt x="983" y="18"/>
                  </a:lnTo>
                  <a:lnTo>
                    <a:pt x="1049" y="10"/>
                  </a:lnTo>
                  <a:lnTo>
                    <a:pt x="1114" y="20"/>
                  </a:lnTo>
                  <a:lnTo>
                    <a:pt x="1179" y="10"/>
                  </a:lnTo>
                  <a:lnTo>
                    <a:pt x="1247" y="20"/>
                  </a:lnTo>
                  <a:lnTo>
                    <a:pt x="1311" y="13"/>
                  </a:lnTo>
                  <a:lnTo>
                    <a:pt x="1378" y="21"/>
                  </a:lnTo>
                  <a:lnTo>
                    <a:pt x="1443" y="14"/>
                  </a:lnTo>
                  <a:lnTo>
                    <a:pt x="1509" y="23"/>
                  </a:lnTo>
                  <a:lnTo>
                    <a:pt x="1574" y="15"/>
                  </a:lnTo>
                  <a:lnTo>
                    <a:pt x="1640" y="24"/>
                  </a:lnTo>
                  <a:lnTo>
                    <a:pt x="1705" y="16"/>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3" name="Google Shape;2253;p39"/>
            <p:cNvSpPr/>
            <p:nvPr/>
          </p:nvSpPr>
          <p:spPr>
            <a:xfrm>
              <a:off x="2650059" y="2075087"/>
              <a:ext cx="1313105" cy="18720"/>
            </a:xfrm>
            <a:custGeom>
              <a:rect b="b" l="l" r="r" t="t"/>
              <a:pathLst>
                <a:path extrusionOk="0" h="30" w="2166">
                  <a:moveTo>
                    <a:pt x="0" y="0"/>
                  </a:moveTo>
                  <a:lnTo>
                    <a:pt x="66" y="9"/>
                  </a:lnTo>
                  <a:lnTo>
                    <a:pt x="131" y="1"/>
                  </a:lnTo>
                  <a:lnTo>
                    <a:pt x="197" y="12"/>
                  </a:lnTo>
                  <a:lnTo>
                    <a:pt x="262" y="1"/>
                  </a:lnTo>
                  <a:lnTo>
                    <a:pt x="328" y="12"/>
                  </a:lnTo>
                  <a:lnTo>
                    <a:pt x="393" y="3"/>
                  </a:lnTo>
                  <a:lnTo>
                    <a:pt x="458" y="13"/>
                  </a:lnTo>
                  <a:lnTo>
                    <a:pt x="524" y="4"/>
                  </a:lnTo>
                  <a:lnTo>
                    <a:pt x="590" y="14"/>
                  </a:lnTo>
                  <a:lnTo>
                    <a:pt x="656" y="6"/>
                  </a:lnTo>
                  <a:lnTo>
                    <a:pt x="721" y="15"/>
                  </a:lnTo>
                  <a:lnTo>
                    <a:pt x="787" y="8"/>
                  </a:lnTo>
                  <a:lnTo>
                    <a:pt x="852" y="17"/>
                  </a:lnTo>
                  <a:lnTo>
                    <a:pt x="918" y="9"/>
                  </a:lnTo>
                  <a:lnTo>
                    <a:pt x="983" y="18"/>
                  </a:lnTo>
                  <a:lnTo>
                    <a:pt x="1049" y="9"/>
                  </a:lnTo>
                  <a:lnTo>
                    <a:pt x="1114" y="18"/>
                  </a:lnTo>
                  <a:lnTo>
                    <a:pt x="1179" y="12"/>
                  </a:lnTo>
                  <a:lnTo>
                    <a:pt x="1247" y="20"/>
                  </a:lnTo>
                  <a:lnTo>
                    <a:pt x="1311" y="13"/>
                  </a:lnTo>
                  <a:lnTo>
                    <a:pt x="1378" y="22"/>
                  </a:lnTo>
                  <a:lnTo>
                    <a:pt x="1443" y="14"/>
                  </a:lnTo>
                  <a:lnTo>
                    <a:pt x="1509" y="23"/>
                  </a:lnTo>
                  <a:lnTo>
                    <a:pt x="1574" y="15"/>
                  </a:lnTo>
                  <a:lnTo>
                    <a:pt x="1640" y="26"/>
                  </a:lnTo>
                  <a:lnTo>
                    <a:pt x="1705" y="17"/>
                  </a:lnTo>
                  <a:lnTo>
                    <a:pt x="1772" y="27"/>
                  </a:lnTo>
                  <a:lnTo>
                    <a:pt x="1837" y="18"/>
                  </a:lnTo>
                  <a:lnTo>
                    <a:pt x="1902" y="28"/>
                  </a:lnTo>
                  <a:lnTo>
                    <a:pt x="1968" y="18"/>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4" name="Google Shape;2254;p39"/>
            <p:cNvSpPr/>
            <p:nvPr/>
          </p:nvSpPr>
          <p:spPr>
            <a:xfrm>
              <a:off x="2650059" y="2120551"/>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7"/>
                  </a:lnTo>
                  <a:lnTo>
                    <a:pt x="590" y="14"/>
                  </a:lnTo>
                  <a:lnTo>
                    <a:pt x="656" y="8"/>
                  </a:lnTo>
                  <a:lnTo>
                    <a:pt x="721" y="17"/>
                  </a:lnTo>
                  <a:lnTo>
                    <a:pt x="787" y="9"/>
                  </a:lnTo>
                  <a:lnTo>
                    <a:pt x="852" y="18"/>
                  </a:lnTo>
                  <a:lnTo>
                    <a:pt x="918" y="10"/>
                  </a:lnTo>
                  <a:lnTo>
                    <a:pt x="983" y="18"/>
                  </a:lnTo>
                  <a:lnTo>
                    <a:pt x="1049" y="10"/>
                  </a:lnTo>
                  <a:lnTo>
                    <a:pt x="1114" y="21"/>
                  </a:lnTo>
                  <a:lnTo>
                    <a:pt x="1179" y="12"/>
                  </a:lnTo>
                  <a:lnTo>
                    <a:pt x="1247" y="22"/>
                  </a:lnTo>
                  <a:lnTo>
                    <a:pt x="1311" y="13"/>
                  </a:lnTo>
                  <a:lnTo>
                    <a:pt x="1378" y="23"/>
                  </a:lnTo>
                  <a:lnTo>
                    <a:pt x="1443" y="14"/>
                  </a:lnTo>
                  <a:lnTo>
                    <a:pt x="1509" y="24"/>
                  </a:lnTo>
                  <a:lnTo>
                    <a:pt x="1574" y="17"/>
                  </a:lnTo>
                  <a:lnTo>
                    <a:pt x="1640" y="26"/>
                  </a:lnTo>
                  <a:lnTo>
                    <a:pt x="1705" y="18"/>
                  </a:lnTo>
                  <a:lnTo>
                    <a:pt x="1772" y="27"/>
                  </a:lnTo>
                  <a:lnTo>
                    <a:pt x="1837" y="18"/>
                  </a:lnTo>
                  <a:lnTo>
                    <a:pt x="1902" y="27"/>
                  </a:lnTo>
                  <a:lnTo>
                    <a:pt x="1968" y="21"/>
                  </a:lnTo>
                  <a:lnTo>
                    <a:pt x="2033" y="29"/>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5" name="Google Shape;2255;p39"/>
            <p:cNvSpPr/>
            <p:nvPr/>
          </p:nvSpPr>
          <p:spPr>
            <a:xfrm>
              <a:off x="2650059" y="2166014"/>
              <a:ext cx="1313105" cy="18720"/>
            </a:xfrm>
            <a:custGeom>
              <a:rect b="b" l="l" r="r" t="t"/>
              <a:pathLst>
                <a:path extrusionOk="0" h="31" w="2166">
                  <a:moveTo>
                    <a:pt x="0" y="0"/>
                  </a:moveTo>
                  <a:lnTo>
                    <a:pt x="66" y="8"/>
                  </a:lnTo>
                  <a:lnTo>
                    <a:pt x="131" y="1"/>
                  </a:lnTo>
                  <a:lnTo>
                    <a:pt x="197" y="10"/>
                  </a:lnTo>
                  <a:lnTo>
                    <a:pt x="262" y="2"/>
                  </a:lnTo>
                  <a:lnTo>
                    <a:pt x="328" y="11"/>
                  </a:lnTo>
                  <a:lnTo>
                    <a:pt x="393" y="3"/>
                  </a:lnTo>
                  <a:lnTo>
                    <a:pt x="458" y="12"/>
                  </a:lnTo>
                  <a:lnTo>
                    <a:pt x="524" y="5"/>
                  </a:lnTo>
                  <a:lnTo>
                    <a:pt x="590" y="15"/>
                  </a:lnTo>
                  <a:lnTo>
                    <a:pt x="656" y="7"/>
                  </a:lnTo>
                  <a:lnTo>
                    <a:pt x="721" y="16"/>
                  </a:lnTo>
                  <a:lnTo>
                    <a:pt x="787" y="8"/>
                  </a:lnTo>
                  <a:lnTo>
                    <a:pt x="852" y="17"/>
                  </a:lnTo>
                  <a:lnTo>
                    <a:pt x="918" y="8"/>
                  </a:lnTo>
                  <a:lnTo>
                    <a:pt x="983" y="17"/>
                  </a:lnTo>
                  <a:lnTo>
                    <a:pt x="1049" y="10"/>
                  </a:lnTo>
                  <a:lnTo>
                    <a:pt x="1114" y="20"/>
                  </a:lnTo>
                  <a:lnTo>
                    <a:pt x="1179" y="11"/>
                  </a:lnTo>
                  <a:lnTo>
                    <a:pt x="1247" y="21"/>
                  </a:lnTo>
                  <a:lnTo>
                    <a:pt x="1311" y="12"/>
                  </a:lnTo>
                  <a:lnTo>
                    <a:pt x="1378" y="22"/>
                  </a:lnTo>
                  <a:lnTo>
                    <a:pt x="1443" y="15"/>
                  </a:lnTo>
                  <a:lnTo>
                    <a:pt x="1509" y="24"/>
                  </a:lnTo>
                  <a:lnTo>
                    <a:pt x="1574" y="16"/>
                  </a:lnTo>
                  <a:lnTo>
                    <a:pt x="1640" y="25"/>
                  </a:lnTo>
                  <a:lnTo>
                    <a:pt x="1705" y="16"/>
                  </a:lnTo>
                  <a:lnTo>
                    <a:pt x="1772" y="25"/>
                  </a:lnTo>
                  <a:lnTo>
                    <a:pt x="1837" y="17"/>
                  </a:lnTo>
                  <a:lnTo>
                    <a:pt x="1902" y="26"/>
                  </a:lnTo>
                  <a:lnTo>
                    <a:pt x="1968" y="20"/>
                  </a:lnTo>
                  <a:lnTo>
                    <a:pt x="2033" y="29"/>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6" name="Google Shape;2256;p39"/>
            <p:cNvSpPr/>
            <p:nvPr/>
          </p:nvSpPr>
          <p:spPr>
            <a:xfrm>
              <a:off x="2650059" y="2211479"/>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5"/>
                  </a:lnTo>
                  <a:lnTo>
                    <a:pt x="590" y="15"/>
                  </a:lnTo>
                  <a:lnTo>
                    <a:pt x="656" y="6"/>
                  </a:lnTo>
                  <a:lnTo>
                    <a:pt x="721" y="16"/>
                  </a:lnTo>
                  <a:lnTo>
                    <a:pt x="787" y="6"/>
                  </a:lnTo>
                  <a:lnTo>
                    <a:pt x="852" y="16"/>
                  </a:lnTo>
                  <a:lnTo>
                    <a:pt x="918" y="9"/>
                  </a:lnTo>
                  <a:lnTo>
                    <a:pt x="983" y="18"/>
                  </a:lnTo>
                  <a:lnTo>
                    <a:pt x="1049" y="10"/>
                  </a:lnTo>
                  <a:lnTo>
                    <a:pt x="1114" y="19"/>
                  </a:lnTo>
                  <a:lnTo>
                    <a:pt x="1179" y="11"/>
                  </a:lnTo>
                  <a:lnTo>
                    <a:pt x="1247" y="20"/>
                  </a:lnTo>
                  <a:lnTo>
                    <a:pt x="1311" y="14"/>
                  </a:lnTo>
                  <a:lnTo>
                    <a:pt x="1378" y="23"/>
                  </a:lnTo>
                  <a:lnTo>
                    <a:pt x="1443" y="15"/>
                  </a:lnTo>
                  <a:lnTo>
                    <a:pt x="1509" y="24"/>
                  </a:lnTo>
                  <a:lnTo>
                    <a:pt x="1574" y="16"/>
                  </a:lnTo>
                  <a:lnTo>
                    <a:pt x="1640" y="25"/>
                  </a:lnTo>
                  <a:lnTo>
                    <a:pt x="1705" y="16"/>
                  </a:lnTo>
                  <a:lnTo>
                    <a:pt x="1772" y="25"/>
                  </a:lnTo>
                  <a:lnTo>
                    <a:pt x="1837" y="18"/>
                  </a:lnTo>
                  <a:lnTo>
                    <a:pt x="1902" y="28"/>
                  </a:lnTo>
                  <a:lnTo>
                    <a:pt x="1968" y="19"/>
                  </a:lnTo>
                  <a:lnTo>
                    <a:pt x="2033" y="29"/>
                  </a:lnTo>
                  <a:lnTo>
                    <a:pt x="2099" y="20"/>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7" name="Google Shape;2257;p39"/>
            <p:cNvSpPr/>
            <p:nvPr/>
          </p:nvSpPr>
          <p:spPr>
            <a:xfrm>
              <a:off x="2650059" y="2256942"/>
              <a:ext cx="1313105" cy="18720"/>
            </a:xfrm>
            <a:custGeom>
              <a:rect b="b" l="l" r="r" t="t"/>
              <a:pathLst>
                <a:path extrusionOk="0" h="33" w="2166">
                  <a:moveTo>
                    <a:pt x="0" y="0"/>
                  </a:moveTo>
                  <a:lnTo>
                    <a:pt x="66" y="10"/>
                  </a:lnTo>
                  <a:lnTo>
                    <a:pt x="131" y="2"/>
                  </a:lnTo>
                  <a:lnTo>
                    <a:pt x="197" y="11"/>
                  </a:lnTo>
                  <a:lnTo>
                    <a:pt x="262" y="4"/>
                  </a:lnTo>
                  <a:lnTo>
                    <a:pt x="328" y="13"/>
                  </a:lnTo>
                  <a:lnTo>
                    <a:pt x="393" y="5"/>
                  </a:lnTo>
                  <a:lnTo>
                    <a:pt x="458" y="15"/>
                  </a:lnTo>
                  <a:lnTo>
                    <a:pt x="524" y="6"/>
                  </a:lnTo>
                  <a:lnTo>
                    <a:pt x="590" y="16"/>
                  </a:lnTo>
                  <a:lnTo>
                    <a:pt x="656" y="9"/>
                  </a:lnTo>
                  <a:lnTo>
                    <a:pt x="721" y="16"/>
                  </a:lnTo>
                  <a:lnTo>
                    <a:pt x="787" y="9"/>
                  </a:lnTo>
                  <a:lnTo>
                    <a:pt x="852" y="18"/>
                  </a:lnTo>
                  <a:lnTo>
                    <a:pt x="918" y="10"/>
                  </a:lnTo>
                  <a:lnTo>
                    <a:pt x="983" y="19"/>
                  </a:lnTo>
                  <a:lnTo>
                    <a:pt x="1049" y="11"/>
                  </a:lnTo>
                  <a:lnTo>
                    <a:pt x="1114" y="20"/>
                  </a:lnTo>
                  <a:lnTo>
                    <a:pt x="1179" y="13"/>
                  </a:lnTo>
                  <a:lnTo>
                    <a:pt x="1247" y="23"/>
                  </a:lnTo>
                  <a:lnTo>
                    <a:pt x="1311" y="15"/>
                  </a:lnTo>
                  <a:lnTo>
                    <a:pt x="1378" y="24"/>
                  </a:lnTo>
                  <a:lnTo>
                    <a:pt x="1443" y="16"/>
                  </a:lnTo>
                  <a:lnTo>
                    <a:pt x="1509" y="25"/>
                  </a:lnTo>
                  <a:lnTo>
                    <a:pt x="1574" y="16"/>
                  </a:lnTo>
                  <a:lnTo>
                    <a:pt x="1640" y="25"/>
                  </a:lnTo>
                  <a:lnTo>
                    <a:pt x="1705" y="18"/>
                  </a:lnTo>
                  <a:lnTo>
                    <a:pt x="1772" y="27"/>
                  </a:lnTo>
                  <a:lnTo>
                    <a:pt x="1837" y="19"/>
                  </a:lnTo>
                  <a:lnTo>
                    <a:pt x="1902" y="29"/>
                  </a:lnTo>
                  <a:lnTo>
                    <a:pt x="1968" y="20"/>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8" name="Google Shape;2258;p39"/>
            <p:cNvSpPr/>
            <p:nvPr/>
          </p:nvSpPr>
          <p:spPr>
            <a:xfrm>
              <a:off x="2650059" y="2305080"/>
              <a:ext cx="1313105" cy="18720"/>
            </a:xfrm>
            <a:custGeom>
              <a:rect b="b" l="l" r="r" t="t"/>
              <a:pathLst>
                <a:path extrusionOk="0" h="33" w="2166">
                  <a:moveTo>
                    <a:pt x="0" y="0"/>
                  </a:moveTo>
                  <a:lnTo>
                    <a:pt x="66" y="10"/>
                  </a:lnTo>
                  <a:lnTo>
                    <a:pt x="131" y="3"/>
                  </a:lnTo>
                  <a:lnTo>
                    <a:pt x="197" y="12"/>
                  </a:lnTo>
                  <a:lnTo>
                    <a:pt x="262" y="4"/>
                  </a:lnTo>
                  <a:lnTo>
                    <a:pt x="328" y="13"/>
                  </a:lnTo>
                  <a:lnTo>
                    <a:pt x="393" y="5"/>
                  </a:lnTo>
                  <a:lnTo>
                    <a:pt x="458" y="14"/>
                  </a:lnTo>
                  <a:lnTo>
                    <a:pt x="524" y="8"/>
                  </a:lnTo>
                  <a:lnTo>
                    <a:pt x="590" y="17"/>
                  </a:lnTo>
                  <a:lnTo>
                    <a:pt x="656" y="8"/>
                  </a:lnTo>
                  <a:lnTo>
                    <a:pt x="721" y="17"/>
                  </a:lnTo>
                  <a:lnTo>
                    <a:pt x="787" y="9"/>
                  </a:lnTo>
                  <a:lnTo>
                    <a:pt x="852" y="18"/>
                  </a:lnTo>
                  <a:lnTo>
                    <a:pt x="918" y="10"/>
                  </a:lnTo>
                  <a:lnTo>
                    <a:pt x="983" y="19"/>
                  </a:lnTo>
                  <a:lnTo>
                    <a:pt x="1049" y="12"/>
                  </a:lnTo>
                  <a:lnTo>
                    <a:pt x="1114" y="22"/>
                  </a:lnTo>
                  <a:lnTo>
                    <a:pt x="1179" y="13"/>
                  </a:lnTo>
                  <a:lnTo>
                    <a:pt x="1247" y="23"/>
                  </a:lnTo>
                  <a:lnTo>
                    <a:pt x="1311" y="14"/>
                  </a:lnTo>
                  <a:lnTo>
                    <a:pt x="1378" y="24"/>
                  </a:lnTo>
                  <a:lnTo>
                    <a:pt x="1443" y="14"/>
                  </a:lnTo>
                  <a:lnTo>
                    <a:pt x="1509" y="24"/>
                  </a:lnTo>
                  <a:lnTo>
                    <a:pt x="1574" y="17"/>
                  </a:lnTo>
                  <a:lnTo>
                    <a:pt x="1640" y="26"/>
                  </a:lnTo>
                  <a:lnTo>
                    <a:pt x="1705" y="18"/>
                  </a:lnTo>
                  <a:lnTo>
                    <a:pt x="1772" y="27"/>
                  </a:lnTo>
                  <a:lnTo>
                    <a:pt x="1837" y="19"/>
                  </a:lnTo>
                  <a:lnTo>
                    <a:pt x="1902" y="28"/>
                  </a:lnTo>
                  <a:lnTo>
                    <a:pt x="1968" y="22"/>
                  </a:lnTo>
                  <a:lnTo>
                    <a:pt x="2033" y="31"/>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59" name="Google Shape;2259;p39"/>
            <p:cNvSpPr/>
            <p:nvPr/>
          </p:nvSpPr>
          <p:spPr>
            <a:xfrm>
              <a:off x="2650059" y="2350545"/>
              <a:ext cx="1313105" cy="18720"/>
            </a:xfrm>
            <a:custGeom>
              <a:rect b="b" l="l" r="r" t="t"/>
              <a:pathLst>
                <a:path extrusionOk="0" h="31" w="2166">
                  <a:moveTo>
                    <a:pt x="0" y="0"/>
                  </a:moveTo>
                  <a:lnTo>
                    <a:pt x="66" y="9"/>
                  </a:lnTo>
                  <a:lnTo>
                    <a:pt x="131" y="1"/>
                  </a:lnTo>
                  <a:lnTo>
                    <a:pt x="197" y="10"/>
                  </a:lnTo>
                  <a:lnTo>
                    <a:pt x="262" y="2"/>
                  </a:lnTo>
                  <a:lnTo>
                    <a:pt x="328" y="11"/>
                  </a:lnTo>
                  <a:lnTo>
                    <a:pt x="393" y="4"/>
                  </a:lnTo>
                  <a:lnTo>
                    <a:pt x="458" y="14"/>
                  </a:lnTo>
                  <a:lnTo>
                    <a:pt x="524" y="4"/>
                  </a:lnTo>
                  <a:lnTo>
                    <a:pt x="590" y="14"/>
                  </a:lnTo>
                  <a:lnTo>
                    <a:pt x="656" y="5"/>
                  </a:lnTo>
                  <a:lnTo>
                    <a:pt x="721" y="15"/>
                  </a:lnTo>
                  <a:lnTo>
                    <a:pt x="787" y="6"/>
                  </a:lnTo>
                  <a:lnTo>
                    <a:pt x="852" y="16"/>
                  </a:lnTo>
                  <a:lnTo>
                    <a:pt x="918" y="9"/>
                  </a:lnTo>
                  <a:lnTo>
                    <a:pt x="983" y="18"/>
                  </a:lnTo>
                  <a:lnTo>
                    <a:pt x="1049" y="10"/>
                  </a:lnTo>
                  <a:lnTo>
                    <a:pt x="1114" y="19"/>
                  </a:lnTo>
                  <a:lnTo>
                    <a:pt x="1179" y="11"/>
                  </a:lnTo>
                  <a:lnTo>
                    <a:pt x="1247" y="22"/>
                  </a:lnTo>
                  <a:lnTo>
                    <a:pt x="1311" y="14"/>
                  </a:lnTo>
                  <a:lnTo>
                    <a:pt x="1378" y="23"/>
                  </a:lnTo>
                  <a:lnTo>
                    <a:pt x="1443" y="14"/>
                  </a:lnTo>
                  <a:lnTo>
                    <a:pt x="1509" y="23"/>
                  </a:lnTo>
                  <a:lnTo>
                    <a:pt x="1574" y="15"/>
                  </a:lnTo>
                  <a:lnTo>
                    <a:pt x="1640" y="24"/>
                  </a:lnTo>
                  <a:lnTo>
                    <a:pt x="1705" y="16"/>
                  </a:lnTo>
                  <a:lnTo>
                    <a:pt x="1772" y="25"/>
                  </a:lnTo>
                  <a:lnTo>
                    <a:pt x="1837" y="18"/>
                  </a:lnTo>
                  <a:lnTo>
                    <a:pt x="1902" y="28"/>
                  </a:lnTo>
                  <a:lnTo>
                    <a:pt x="1968" y="19"/>
                  </a:lnTo>
                  <a:lnTo>
                    <a:pt x="2033" y="29"/>
                  </a:lnTo>
                  <a:lnTo>
                    <a:pt x="2099" y="22"/>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0" name="Google Shape;2260;p39"/>
            <p:cNvSpPr/>
            <p:nvPr/>
          </p:nvSpPr>
          <p:spPr>
            <a:xfrm>
              <a:off x="2650059" y="2398683"/>
              <a:ext cx="1313105" cy="18720"/>
            </a:xfrm>
            <a:custGeom>
              <a:rect b="b" l="l" r="r" t="t"/>
              <a:pathLst>
                <a:path extrusionOk="0" h="32" w="2166">
                  <a:moveTo>
                    <a:pt x="0" y="0"/>
                  </a:moveTo>
                  <a:lnTo>
                    <a:pt x="66" y="9"/>
                  </a:lnTo>
                  <a:lnTo>
                    <a:pt x="131" y="2"/>
                  </a:lnTo>
                  <a:lnTo>
                    <a:pt x="197" y="10"/>
                  </a:lnTo>
                  <a:lnTo>
                    <a:pt x="262" y="3"/>
                  </a:lnTo>
                  <a:lnTo>
                    <a:pt x="328" y="13"/>
                  </a:lnTo>
                  <a:lnTo>
                    <a:pt x="393" y="4"/>
                  </a:lnTo>
                  <a:lnTo>
                    <a:pt x="458" y="13"/>
                  </a:lnTo>
                  <a:lnTo>
                    <a:pt x="524" y="4"/>
                  </a:lnTo>
                  <a:lnTo>
                    <a:pt x="590" y="14"/>
                  </a:lnTo>
                  <a:lnTo>
                    <a:pt x="656" y="5"/>
                  </a:lnTo>
                  <a:lnTo>
                    <a:pt x="721" y="16"/>
                  </a:lnTo>
                  <a:lnTo>
                    <a:pt x="787" y="8"/>
                  </a:lnTo>
                  <a:lnTo>
                    <a:pt x="852" y="17"/>
                  </a:lnTo>
                  <a:lnTo>
                    <a:pt x="918" y="9"/>
                  </a:lnTo>
                  <a:lnTo>
                    <a:pt x="983" y="18"/>
                  </a:lnTo>
                  <a:lnTo>
                    <a:pt x="1049" y="10"/>
                  </a:lnTo>
                  <a:lnTo>
                    <a:pt x="1114" y="19"/>
                  </a:lnTo>
                  <a:lnTo>
                    <a:pt x="1179" y="13"/>
                  </a:lnTo>
                  <a:lnTo>
                    <a:pt x="1247" y="22"/>
                  </a:lnTo>
                  <a:lnTo>
                    <a:pt x="1311" y="13"/>
                  </a:lnTo>
                  <a:lnTo>
                    <a:pt x="1378" y="22"/>
                  </a:lnTo>
                  <a:lnTo>
                    <a:pt x="1443" y="14"/>
                  </a:lnTo>
                  <a:lnTo>
                    <a:pt x="1509" y="23"/>
                  </a:lnTo>
                  <a:lnTo>
                    <a:pt x="1574" y="16"/>
                  </a:lnTo>
                  <a:lnTo>
                    <a:pt x="1640" y="24"/>
                  </a:lnTo>
                  <a:lnTo>
                    <a:pt x="1705" y="17"/>
                  </a:lnTo>
                  <a:lnTo>
                    <a:pt x="1772" y="27"/>
                  </a:lnTo>
                  <a:lnTo>
                    <a:pt x="1837" y="18"/>
                  </a:lnTo>
                  <a:lnTo>
                    <a:pt x="1902" y="28"/>
                  </a:lnTo>
                  <a:lnTo>
                    <a:pt x="1968" y="19"/>
                  </a:lnTo>
                  <a:lnTo>
                    <a:pt x="2033" y="30"/>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1" name="Google Shape;2261;p39"/>
            <p:cNvSpPr/>
            <p:nvPr/>
          </p:nvSpPr>
          <p:spPr>
            <a:xfrm>
              <a:off x="2650059" y="2444146"/>
              <a:ext cx="1313105" cy="18720"/>
            </a:xfrm>
            <a:custGeom>
              <a:rect b="b" l="l" r="r" t="t"/>
              <a:pathLst>
                <a:path extrusionOk="0" h="32" w="2166">
                  <a:moveTo>
                    <a:pt x="0" y="0"/>
                  </a:moveTo>
                  <a:lnTo>
                    <a:pt x="66" y="10"/>
                  </a:lnTo>
                  <a:lnTo>
                    <a:pt x="131" y="2"/>
                  </a:lnTo>
                  <a:lnTo>
                    <a:pt x="197" y="12"/>
                  </a:lnTo>
                  <a:lnTo>
                    <a:pt x="262" y="4"/>
                  </a:lnTo>
                  <a:lnTo>
                    <a:pt x="328" y="13"/>
                  </a:lnTo>
                  <a:lnTo>
                    <a:pt x="393" y="4"/>
                  </a:lnTo>
                  <a:lnTo>
                    <a:pt x="458" y="13"/>
                  </a:lnTo>
                  <a:lnTo>
                    <a:pt x="524" y="5"/>
                  </a:lnTo>
                  <a:lnTo>
                    <a:pt x="590" y="14"/>
                  </a:lnTo>
                  <a:lnTo>
                    <a:pt x="656" y="8"/>
                  </a:lnTo>
                  <a:lnTo>
                    <a:pt x="721" y="16"/>
                  </a:lnTo>
                  <a:lnTo>
                    <a:pt x="787" y="9"/>
                  </a:lnTo>
                  <a:lnTo>
                    <a:pt x="852" y="18"/>
                  </a:lnTo>
                  <a:lnTo>
                    <a:pt x="918" y="10"/>
                  </a:lnTo>
                  <a:lnTo>
                    <a:pt x="983" y="19"/>
                  </a:lnTo>
                  <a:lnTo>
                    <a:pt x="1049" y="12"/>
                  </a:lnTo>
                  <a:lnTo>
                    <a:pt x="1114" y="22"/>
                  </a:lnTo>
                  <a:lnTo>
                    <a:pt x="1179" y="12"/>
                  </a:lnTo>
                  <a:lnTo>
                    <a:pt x="1247" y="22"/>
                  </a:lnTo>
                  <a:lnTo>
                    <a:pt x="1311" y="13"/>
                  </a:lnTo>
                  <a:lnTo>
                    <a:pt x="1378" y="23"/>
                  </a:lnTo>
                  <a:lnTo>
                    <a:pt x="1443" y="14"/>
                  </a:lnTo>
                  <a:lnTo>
                    <a:pt x="1509" y="24"/>
                  </a:lnTo>
                  <a:lnTo>
                    <a:pt x="1574" y="16"/>
                  </a:lnTo>
                  <a:lnTo>
                    <a:pt x="1640" y="26"/>
                  </a:lnTo>
                  <a:lnTo>
                    <a:pt x="1705" y="18"/>
                  </a:lnTo>
                  <a:lnTo>
                    <a:pt x="1772" y="27"/>
                  </a:lnTo>
                  <a:lnTo>
                    <a:pt x="1837" y="19"/>
                  </a:lnTo>
                  <a:lnTo>
                    <a:pt x="1902" y="28"/>
                  </a:lnTo>
                  <a:lnTo>
                    <a:pt x="1968" y="22"/>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2" name="Google Shape;2262;p39"/>
            <p:cNvSpPr/>
            <p:nvPr/>
          </p:nvSpPr>
          <p:spPr>
            <a:xfrm>
              <a:off x="2650059" y="2489611"/>
              <a:ext cx="1313105" cy="18720"/>
            </a:xfrm>
            <a:custGeom>
              <a:rect b="b" l="l" r="r" t="t"/>
              <a:pathLst>
                <a:path extrusionOk="0" h="31" w="2166">
                  <a:moveTo>
                    <a:pt x="0" y="0"/>
                  </a:moveTo>
                  <a:lnTo>
                    <a:pt x="66" y="10"/>
                  </a:lnTo>
                  <a:lnTo>
                    <a:pt x="131" y="2"/>
                  </a:lnTo>
                  <a:lnTo>
                    <a:pt x="197" y="11"/>
                  </a:lnTo>
                  <a:lnTo>
                    <a:pt x="262" y="2"/>
                  </a:lnTo>
                  <a:lnTo>
                    <a:pt x="328" y="11"/>
                  </a:lnTo>
                  <a:lnTo>
                    <a:pt x="393" y="3"/>
                  </a:lnTo>
                  <a:lnTo>
                    <a:pt x="458" y="12"/>
                  </a:lnTo>
                  <a:lnTo>
                    <a:pt x="524" y="5"/>
                  </a:lnTo>
                  <a:lnTo>
                    <a:pt x="590" y="14"/>
                  </a:lnTo>
                  <a:lnTo>
                    <a:pt x="656" y="7"/>
                  </a:lnTo>
                  <a:lnTo>
                    <a:pt x="721" y="16"/>
                  </a:lnTo>
                  <a:lnTo>
                    <a:pt x="787" y="9"/>
                  </a:lnTo>
                  <a:lnTo>
                    <a:pt x="852" y="17"/>
                  </a:lnTo>
                  <a:lnTo>
                    <a:pt x="918" y="10"/>
                  </a:lnTo>
                  <a:lnTo>
                    <a:pt x="983" y="19"/>
                  </a:lnTo>
                  <a:lnTo>
                    <a:pt x="1049" y="11"/>
                  </a:lnTo>
                  <a:lnTo>
                    <a:pt x="1114" y="21"/>
                  </a:lnTo>
                  <a:lnTo>
                    <a:pt x="1179" y="11"/>
                  </a:lnTo>
                  <a:lnTo>
                    <a:pt x="1247" y="21"/>
                  </a:lnTo>
                  <a:lnTo>
                    <a:pt x="1311" y="12"/>
                  </a:lnTo>
                  <a:lnTo>
                    <a:pt x="1378" y="23"/>
                  </a:lnTo>
                  <a:lnTo>
                    <a:pt x="1443" y="14"/>
                  </a:lnTo>
                  <a:lnTo>
                    <a:pt x="1509" y="24"/>
                  </a:lnTo>
                  <a:lnTo>
                    <a:pt x="1574" y="16"/>
                  </a:lnTo>
                  <a:lnTo>
                    <a:pt x="1640" y="25"/>
                  </a:lnTo>
                  <a:lnTo>
                    <a:pt x="1705" y="17"/>
                  </a:lnTo>
                  <a:lnTo>
                    <a:pt x="1772" y="26"/>
                  </a:lnTo>
                  <a:lnTo>
                    <a:pt x="1837" y="19"/>
                  </a:lnTo>
                  <a:lnTo>
                    <a:pt x="1902" y="28"/>
                  </a:lnTo>
                  <a:lnTo>
                    <a:pt x="1968" y="19"/>
                  </a:lnTo>
                  <a:lnTo>
                    <a:pt x="2033" y="28"/>
                  </a:lnTo>
                  <a:lnTo>
                    <a:pt x="2099" y="21"/>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3" name="Google Shape;2263;p39"/>
            <p:cNvSpPr/>
            <p:nvPr/>
          </p:nvSpPr>
          <p:spPr>
            <a:xfrm>
              <a:off x="2650059" y="2535074"/>
              <a:ext cx="1313105" cy="18720"/>
            </a:xfrm>
            <a:custGeom>
              <a:rect b="b" l="l" r="r" t="t"/>
              <a:pathLst>
                <a:path extrusionOk="0" h="31" w="2166">
                  <a:moveTo>
                    <a:pt x="0" y="0"/>
                  </a:moveTo>
                  <a:lnTo>
                    <a:pt x="66" y="9"/>
                  </a:lnTo>
                  <a:lnTo>
                    <a:pt x="131" y="2"/>
                  </a:lnTo>
                  <a:lnTo>
                    <a:pt x="197" y="9"/>
                  </a:lnTo>
                  <a:lnTo>
                    <a:pt x="262" y="2"/>
                  </a:lnTo>
                  <a:lnTo>
                    <a:pt x="328" y="10"/>
                  </a:lnTo>
                  <a:lnTo>
                    <a:pt x="393" y="3"/>
                  </a:lnTo>
                  <a:lnTo>
                    <a:pt x="458" y="12"/>
                  </a:lnTo>
                  <a:lnTo>
                    <a:pt x="524" y="4"/>
                  </a:lnTo>
                  <a:lnTo>
                    <a:pt x="590" y="14"/>
                  </a:lnTo>
                  <a:lnTo>
                    <a:pt x="656" y="5"/>
                  </a:lnTo>
                  <a:lnTo>
                    <a:pt x="721" y="16"/>
                  </a:lnTo>
                  <a:lnTo>
                    <a:pt x="787" y="7"/>
                  </a:lnTo>
                  <a:lnTo>
                    <a:pt x="852" y="17"/>
                  </a:lnTo>
                  <a:lnTo>
                    <a:pt x="918" y="9"/>
                  </a:lnTo>
                  <a:lnTo>
                    <a:pt x="983" y="18"/>
                  </a:lnTo>
                  <a:lnTo>
                    <a:pt x="1049" y="9"/>
                  </a:lnTo>
                  <a:lnTo>
                    <a:pt x="1114" y="18"/>
                  </a:lnTo>
                  <a:lnTo>
                    <a:pt x="1179" y="10"/>
                  </a:lnTo>
                  <a:lnTo>
                    <a:pt x="1247" y="19"/>
                  </a:lnTo>
                  <a:lnTo>
                    <a:pt x="1311" y="12"/>
                  </a:lnTo>
                  <a:lnTo>
                    <a:pt x="1378" y="21"/>
                  </a:lnTo>
                  <a:lnTo>
                    <a:pt x="1443" y="14"/>
                  </a:lnTo>
                  <a:lnTo>
                    <a:pt x="1509" y="23"/>
                  </a:lnTo>
                  <a:lnTo>
                    <a:pt x="1574" y="16"/>
                  </a:lnTo>
                  <a:lnTo>
                    <a:pt x="1640" y="24"/>
                  </a:lnTo>
                  <a:lnTo>
                    <a:pt x="1705" y="17"/>
                  </a:lnTo>
                  <a:lnTo>
                    <a:pt x="1772" y="26"/>
                  </a:lnTo>
                  <a:lnTo>
                    <a:pt x="1837" y="18"/>
                  </a:lnTo>
                  <a:lnTo>
                    <a:pt x="1902" y="28"/>
                  </a:lnTo>
                  <a:lnTo>
                    <a:pt x="1968" y="18"/>
                  </a:lnTo>
                  <a:lnTo>
                    <a:pt x="2033" y="28"/>
                  </a:lnTo>
                  <a:lnTo>
                    <a:pt x="2099" y="19"/>
                  </a:lnTo>
                  <a:lnTo>
                    <a:pt x="2165"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4" name="Google Shape;2264;p39"/>
            <p:cNvSpPr/>
            <p:nvPr/>
          </p:nvSpPr>
          <p:spPr>
            <a:xfrm>
              <a:off x="2650059" y="2580538"/>
              <a:ext cx="1313105" cy="18720"/>
            </a:xfrm>
            <a:custGeom>
              <a:rect b="b" l="l" r="r" t="t"/>
              <a:pathLst>
                <a:path extrusionOk="0" h="32" w="2166">
                  <a:moveTo>
                    <a:pt x="0" y="0"/>
                  </a:moveTo>
                  <a:lnTo>
                    <a:pt x="66" y="11"/>
                  </a:lnTo>
                  <a:lnTo>
                    <a:pt x="131" y="0"/>
                  </a:lnTo>
                  <a:lnTo>
                    <a:pt x="197" y="11"/>
                  </a:lnTo>
                  <a:lnTo>
                    <a:pt x="262" y="3"/>
                  </a:lnTo>
                  <a:lnTo>
                    <a:pt x="328" y="12"/>
                  </a:lnTo>
                  <a:lnTo>
                    <a:pt x="393" y="4"/>
                  </a:lnTo>
                  <a:lnTo>
                    <a:pt x="458" y="13"/>
                  </a:lnTo>
                  <a:lnTo>
                    <a:pt x="524" y="5"/>
                  </a:lnTo>
                  <a:lnTo>
                    <a:pt x="590" y="16"/>
                  </a:lnTo>
                  <a:lnTo>
                    <a:pt x="656" y="7"/>
                  </a:lnTo>
                  <a:lnTo>
                    <a:pt x="721" y="17"/>
                  </a:lnTo>
                  <a:lnTo>
                    <a:pt x="787" y="9"/>
                  </a:lnTo>
                  <a:lnTo>
                    <a:pt x="852" y="18"/>
                  </a:lnTo>
                  <a:lnTo>
                    <a:pt x="918" y="9"/>
                  </a:lnTo>
                  <a:lnTo>
                    <a:pt x="983" y="18"/>
                  </a:lnTo>
                  <a:lnTo>
                    <a:pt x="1049" y="11"/>
                  </a:lnTo>
                  <a:lnTo>
                    <a:pt x="1114" y="19"/>
                  </a:lnTo>
                  <a:lnTo>
                    <a:pt x="1179" y="12"/>
                  </a:lnTo>
                  <a:lnTo>
                    <a:pt x="1247" y="21"/>
                  </a:lnTo>
                  <a:lnTo>
                    <a:pt x="1311" y="13"/>
                  </a:lnTo>
                  <a:lnTo>
                    <a:pt x="1378" y="23"/>
                  </a:lnTo>
                  <a:lnTo>
                    <a:pt x="1443" y="16"/>
                  </a:lnTo>
                  <a:lnTo>
                    <a:pt x="1509" y="25"/>
                  </a:lnTo>
                  <a:lnTo>
                    <a:pt x="1574" y="17"/>
                  </a:lnTo>
                  <a:lnTo>
                    <a:pt x="1640" y="26"/>
                  </a:lnTo>
                  <a:lnTo>
                    <a:pt x="1705" y="18"/>
                  </a:lnTo>
                  <a:lnTo>
                    <a:pt x="1772" y="27"/>
                  </a:lnTo>
                  <a:lnTo>
                    <a:pt x="1837" y="18"/>
                  </a:lnTo>
                  <a:lnTo>
                    <a:pt x="1902" y="27"/>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5" name="Google Shape;2265;p39"/>
            <p:cNvSpPr/>
            <p:nvPr/>
          </p:nvSpPr>
          <p:spPr>
            <a:xfrm>
              <a:off x="2650059" y="2626001"/>
              <a:ext cx="1313105" cy="18720"/>
            </a:xfrm>
            <a:custGeom>
              <a:rect b="b" l="l" r="r" t="t"/>
              <a:pathLst>
                <a:path extrusionOk="0" h="33" w="2166">
                  <a:moveTo>
                    <a:pt x="0" y="0"/>
                  </a:moveTo>
                  <a:lnTo>
                    <a:pt x="66" y="11"/>
                  </a:lnTo>
                  <a:lnTo>
                    <a:pt x="131" y="2"/>
                  </a:lnTo>
                  <a:lnTo>
                    <a:pt x="197" y="12"/>
                  </a:lnTo>
                  <a:lnTo>
                    <a:pt x="262" y="4"/>
                  </a:lnTo>
                  <a:lnTo>
                    <a:pt x="328" y="13"/>
                  </a:lnTo>
                  <a:lnTo>
                    <a:pt x="393" y="5"/>
                  </a:lnTo>
                  <a:lnTo>
                    <a:pt x="458" y="14"/>
                  </a:lnTo>
                  <a:lnTo>
                    <a:pt x="524" y="7"/>
                  </a:lnTo>
                  <a:lnTo>
                    <a:pt x="590" y="16"/>
                  </a:lnTo>
                  <a:lnTo>
                    <a:pt x="656" y="9"/>
                  </a:lnTo>
                  <a:lnTo>
                    <a:pt x="721" y="18"/>
                  </a:lnTo>
                  <a:lnTo>
                    <a:pt x="787" y="11"/>
                  </a:lnTo>
                  <a:lnTo>
                    <a:pt x="852" y="19"/>
                  </a:lnTo>
                  <a:lnTo>
                    <a:pt x="918" y="11"/>
                  </a:lnTo>
                  <a:lnTo>
                    <a:pt x="983" y="19"/>
                  </a:lnTo>
                  <a:lnTo>
                    <a:pt x="1049" y="12"/>
                  </a:lnTo>
                  <a:lnTo>
                    <a:pt x="1114" y="21"/>
                  </a:lnTo>
                  <a:lnTo>
                    <a:pt x="1179" y="13"/>
                  </a:lnTo>
                  <a:lnTo>
                    <a:pt x="1247" y="23"/>
                  </a:lnTo>
                  <a:lnTo>
                    <a:pt x="1311" y="14"/>
                  </a:lnTo>
                  <a:lnTo>
                    <a:pt x="1378" y="25"/>
                  </a:lnTo>
                  <a:lnTo>
                    <a:pt x="1443" y="16"/>
                  </a:lnTo>
                  <a:lnTo>
                    <a:pt x="1509" y="26"/>
                  </a:lnTo>
                  <a:lnTo>
                    <a:pt x="1574" y="18"/>
                  </a:lnTo>
                  <a:lnTo>
                    <a:pt x="1640" y="27"/>
                  </a:lnTo>
                  <a:lnTo>
                    <a:pt x="1705" y="18"/>
                  </a:lnTo>
                  <a:lnTo>
                    <a:pt x="1772" y="27"/>
                  </a:lnTo>
                  <a:lnTo>
                    <a:pt x="1837" y="19"/>
                  </a:lnTo>
                  <a:lnTo>
                    <a:pt x="1902" y="28"/>
                  </a:lnTo>
                  <a:lnTo>
                    <a:pt x="1968" y="21"/>
                  </a:lnTo>
                  <a:lnTo>
                    <a:pt x="2033" y="30"/>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6" name="Google Shape;2266;p39"/>
            <p:cNvSpPr/>
            <p:nvPr/>
          </p:nvSpPr>
          <p:spPr>
            <a:xfrm>
              <a:off x="2650059" y="2674139"/>
              <a:ext cx="1313105" cy="18720"/>
            </a:xfrm>
            <a:custGeom>
              <a:rect b="b" l="l" r="r" t="t"/>
              <a:pathLst>
                <a:path extrusionOk="0" h="33" w="2166">
                  <a:moveTo>
                    <a:pt x="0" y="0"/>
                  </a:moveTo>
                  <a:lnTo>
                    <a:pt x="66" y="9"/>
                  </a:lnTo>
                  <a:lnTo>
                    <a:pt x="131" y="2"/>
                  </a:lnTo>
                  <a:lnTo>
                    <a:pt x="197" y="11"/>
                  </a:lnTo>
                  <a:lnTo>
                    <a:pt x="262" y="4"/>
                  </a:lnTo>
                  <a:lnTo>
                    <a:pt x="328" y="12"/>
                  </a:lnTo>
                  <a:lnTo>
                    <a:pt x="393" y="5"/>
                  </a:lnTo>
                  <a:lnTo>
                    <a:pt x="458" y="14"/>
                  </a:lnTo>
                  <a:lnTo>
                    <a:pt x="524" y="6"/>
                  </a:lnTo>
                  <a:lnTo>
                    <a:pt x="590" y="16"/>
                  </a:lnTo>
                  <a:lnTo>
                    <a:pt x="656" y="7"/>
                  </a:lnTo>
                  <a:lnTo>
                    <a:pt x="721" y="18"/>
                  </a:lnTo>
                  <a:lnTo>
                    <a:pt x="787" y="7"/>
                  </a:lnTo>
                  <a:lnTo>
                    <a:pt x="852" y="18"/>
                  </a:lnTo>
                  <a:lnTo>
                    <a:pt x="918" y="9"/>
                  </a:lnTo>
                  <a:lnTo>
                    <a:pt x="983" y="19"/>
                  </a:lnTo>
                  <a:lnTo>
                    <a:pt x="1049" y="11"/>
                  </a:lnTo>
                  <a:lnTo>
                    <a:pt x="1114" y="20"/>
                  </a:lnTo>
                  <a:lnTo>
                    <a:pt x="1179" y="12"/>
                  </a:lnTo>
                  <a:lnTo>
                    <a:pt x="1247" y="21"/>
                  </a:lnTo>
                  <a:lnTo>
                    <a:pt x="1311" y="14"/>
                  </a:lnTo>
                  <a:lnTo>
                    <a:pt x="1378" y="24"/>
                  </a:lnTo>
                  <a:lnTo>
                    <a:pt x="1443" y="16"/>
                  </a:lnTo>
                  <a:lnTo>
                    <a:pt x="1509" y="25"/>
                  </a:lnTo>
                  <a:lnTo>
                    <a:pt x="1574" y="18"/>
                  </a:lnTo>
                  <a:lnTo>
                    <a:pt x="1640" y="26"/>
                  </a:lnTo>
                  <a:lnTo>
                    <a:pt x="1705" y="18"/>
                  </a:lnTo>
                  <a:lnTo>
                    <a:pt x="1772" y="26"/>
                  </a:lnTo>
                  <a:lnTo>
                    <a:pt x="1837" y="19"/>
                  </a:lnTo>
                  <a:lnTo>
                    <a:pt x="1902" y="28"/>
                  </a:lnTo>
                  <a:lnTo>
                    <a:pt x="1968" y="20"/>
                  </a:lnTo>
                  <a:lnTo>
                    <a:pt x="2033" y="30"/>
                  </a:lnTo>
                  <a:lnTo>
                    <a:pt x="2099" y="21"/>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7" name="Google Shape;2267;p39"/>
            <p:cNvSpPr/>
            <p:nvPr/>
          </p:nvSpPr>
          <p:spPr>
            <a:xfrm>
              <a:off x="2650059" y="2719604"/>
              <a:ext cx="1313105" cy="18720"/>
            </a:xfrm>
            <a:custGeom>
              <a:rect b="b" l="l" r="r" t="t"/>
              <a:pathLst>
                <a:path extrusionOk="0" h="32" w="2166">
                  <a:moveTo>
                    <a:pt x="0" y="0"/>
                  </a:moveTo>
                  <a:lnTo>
                    <a:pt x="66" y="8"/>
                  </a:lnTo>
                  <a:lnTo>
                    <a:pt x="131" y="2"/>
                  </a:lnTo>
                  <a:lnTo>
                    <a:pt x="197" y="11"/>
                  </a:lnTo>
                  <a:lnTo>
                    <a:pt x="262" y="3"/>
                  </a:lnTo>
                  <a:lnTo>
                    <a:pt x="328" y="12"/>
                  </a:lnTo>
                  <a:lnTo>
                    <a:pt x="393" y="4"/>
                  </a:lnTo>
                  <a:lnTo>
                    <a:pt x="458" y="14"/>
                  </a:lnTo>
                  <a:lnTo>
                    <a:pt x="524" y="5"/>
                  </a:lnTo>
                  <a:lnTo>
                    <a:pt x="590" y="16"/>
                  </a:lnTo>
                  <a:lnTo>
                    <a:pt x="656" y="5"/>
                  </a:lnTo>
                  <a:lnTo>
                    <a:pt x="721" y="16"/>
                  </a:lnTo>
                  <a:lnTo>
                    <a:pt x="787" y="7"/>
                  </a:lnTo>
                  <a:lnTo>
                    <a:pt x="852" y="17"/>
                  </a:lnTo>
                  <a:lnTo>
                    <a:pt x="918" y="8"/>
                  </a:lnTo>
                  <a:lnTo>
                    <a:pt x="983" y="18"/>
                  </a:lnTo>
                  <a:lnTo>
                    <a:pt x="1049" y="11"/>
                  </a:lnTo>
                  <a:lnTo>
                    <a:pt x="1114" y="19"/>
                  </a:lnTo>
                  <a:lnTo>
                    <a:pt x="1179" y="12"/>
                  </a:lnTo>
                  <a:lnTo>
                    <a:pt x="1247" y="21"/>
                  </a:lnTo>
                  <a:lnTo>
                    <a:pt x="1311" y="14"/>
                  </a:lnTo>
                  <a:lnTo>
                    <a:pt x="1378" y="22"/>
                  </a:lnTo>
                  <a:lnTo>
                    <a:pt x="1443" y="16"/>
                  </a:lnTo>
                  <a:lnTo>
                    <a:pt x="1509" y="25"/>
                  </a:lnTo>
                  <a:lnTo>
                    <a:pt x="1574" y="16"/>
                  </a:lnTo>
                  <a:lnTo>
                    <a:pt x="1640" y="25"/>
                  </a:lnTo>
                  <a:lnTo>
                    <a:pt x="1705" y="17"/>
                  </a:lnTo>
                  <a:lnTo>
                    <a:pt x="1772" y="26"/>
                  </a:lnTo>
                  <a:lnTo>
                    <a:pt x="1837" y="18"/>
                  </a:lnTo>
                  <a:lnTo>
                    <a:pt x="1902" y="28"/>
                  </a:lnTo>
                  <a:lnTo>
                    <a:pt x="1968" y="19"/>
                  </a:lnTo>
                  <a:lnTo>
                    <a:pt x="2033" y="30"/>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8" name="Google Shape;2268;p39"/>
            <p:cNvSpPr/>
            <p:nvPr/>
          </p:nvSpPr>
          <p:spPr>
            <a:xfrm>
              <a:off x="2650059" y="2765067"/>
              <a:ext cx="1313105" cy="18720"/>
            </a:xfrm>
            <a:custGeom>
              <a:rect b="b" l="l" r="r" t="t"/>
              <a:pathLst>
                <a:path extrusionOk="0" h="33" w="2166">
                  <a:moveTo>
                    <a:pt x="0" y="0"/>
                  </a:moveTo>
                  <a:lnTo>
                    <a:pt x="66" y="11"/>
                  </a:lnTo>
                  <a:lnTo>
                    <a:pt x="131" y="2"/>
                  </a:lnTo>
                  <a:lnTo>
                    <a:pt x="197" y="12"/>
                  </a:lnTo>
                  <a:lnTo>
                    <a:pt x="262" y="3"/>
                  </a:lnTo>
                  <a:lnTo>
                    <a:pt x="328" y="13"/>
                  </a:lnTo>
                  <a:lnTo>
                    <a:pt x="393" y="6"/>
                  </a:lnTo>
                  <a:lnTo>
                    <a:pt x="458" y="14"/>
                  </a:lnTo>
                  <a:lnTo>
                    <a:pt x="524" y="7"/>
                  </a:lnTo>
                  <a:lnTo>
                    <a:pt x="590" y="16"/>
                  </a:lnTo>
                  <a:lnTo>
                    <a:pt x="656" y="7"/>
                  </a:lnTo>
                  <a:lnTo>
                    <a:pt x="721" y="16"/>
                  </a:lnTo>
                  <a:lnTo>
                    <a:pt x="787" y="8"/>
                  </a:lnTo>
                  <a:lnTo>
                    <a:pt x="852" y="18"/>
                  </a:lnTo>
                  <a:lnTo>
                    <a:pt x="918" y="11"/>
                  </a:lnTo>
                  <a:lnTo>
                    <a:pt x="983" y="19"/>
                  </a:lnTo>
                  <a:lnTo>
                    <a:pt x="1049" y="12"/>
                  </a:lnTo>
                  <a:lnTo>
                    <a:pt x="1114" y="21"/>
                  </a:lnTo>
                  <a:lnTo>
                    <a:pt x="1179" y="13"/>
                  </a:lnTo>
                  <a:lnTo>
                    <a:pt x="1247" y="22"/>
                  </a:lnTo>
                  <a:lnTo>
                    <a:pt x="1311" y="14"/>
                  </a:lnTo>
                  <a:lnTo>
                    <a:pt x="1378" y="25"/>
                  </a:lnTo>
                  <a:lnTo>
                    <a:pt x="1443" y="14"/>
                  </a:lnTo>
                  <a:lnTo>
                    <a:pt x="1509" y="25"/>
                  </a:lnTo>
                  <a:lnTo>
                    <a:pt x="1574" y="16"/>
                  </a:lnTo>
                  <a:lnTo>
                    <a:pt x="1640" y="26"/>
                  </a:lnTo>
                  <a:lnTo>
                    <a:pt x="1705" y="18"/>
                  </a:lnTo>
                  <a:lnTo>
                    <a:pt x="1772" y="27"/>
                  </a:lnTo>
                  <a:lnTo>
                    <a:pt x="1837" y="19"/>
                  </a:lnTo>
                  <a:lnTo>
                    <a:pt x="1902" y="28"/>
                  </a:lnTo>
                  <a:lnTo>
                    <a:pt x="1968" y="21"/>
                  </a:lnTo>
                  <a:lnTo>
                    <a:pt x="2033" y="30"/>
                  </a:lnTo>
                  <a:lnTo>
                    <a:pt x="2099" y="22"/>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69" name="Google Shape;2269;p39"/>
            <p:cNvSpPr/>
            <p:nvPr/>
          </p:nvSpPr>
          <p:spPr>
            <a:xfrm>
              <a:off x="2650059" y="2813205"/>
              <a:ext cx="1313105" cy="18720"/>
            </a:xfrm>
            <a:custGeom>
              <a:rect b="b" l="l" r="r" t="t"/>
              <a:pathLst>
                <a:path extrusionOk="0" h="33" w="2166">
                  <a:moveTo>
                    <a:pt x="0" y="0"/>
                  </a:moveTo>
                  <a:lnTo>
                    <a:pt x="66" y="10"/>
                  </a:lnTo>
                  <a:lnTo>
                    <a:pt x="131" y="1"/>
                  </a:lnTo>
                  <a:lnTo>
                    <a:pt x="197" y="11"/>
                  </a:lnTo>
                  <a:lnTo>
                    <a:pt x="262" y="4"/>
                  </a:lnTo>
                  <a:lnTo>
                    <a:pt x="328" y="12"/>
                  </a:lnTo>
                  <a:lnTo>
                    <a:pt x="393" y="5"/>
                  </a:lnTo>
                  <a:lnTo>
                    <a:pt x="458" y="14"/>
                  </a:lnTo>
                  <a:lnTo>
                    <a:pt x="524" y="5"/>
                  </a:lnTo>
                  <a:lnTo>
                    <a:pt x="590" y="14"/>
                  </a:lnTo>
                  <a:lnTo>
                    <a:pt x="656" y="6"/>
                  </a:lnTo>
                  <a:lnTo>
                    <a:pt x="721" y="15"/>
                  </a:lnTo>
                  <a:lnTo>
                    <a:pt x="787" y="9"/>
                  </a:lnTo>
                  <a:lnTo>
                    <a:pt x="852" y="18"/>
                  </a:lnTo>
                  <a:lnTo>
                    <a:pt x="918" y="10"/>
                  </a:lnTo>
                  <a:lnTo>
                    <a:pt x="983" y="19"/>
                  </a:lnTo>
                  <a:lnTo>
                    <a:pt x="1049" y="11"/>
                  </a:lnTo>
                  <a:lnTo>
                    <a:pt x="1114" y="20"/>
                  </a:lnTo>
                  <a:lnTo>
                    <a:pt x="1179" y="12"/>
                  </a:lnTo>
                  <a:lnTo>
                    <a:pt x="1247" y="23"/>
                  </a:lnTo>
                  <a:lnTo>
                    <a:pt x="1311" y="14"/>
                  </a:lnTo>
                  <a:lnTo>
                    <a:pt x="1378" y="24"/>
                  </a:lnTo>
                  <a:lnTo>
                    <a:pt x="1443" y="14"/>
                  </a:lnTo>
                  <a:lnTo>
                    <a:pt x="1509" y="24"/>
                  </a:lnTo>
                  <a:lnTo>
                    <a:pt x="1574" y="15"/>
                  </a:lnTo>
                  <a:lnTo>
                    <a:pt x="1640" y="25"/>
                  </a:lnTo>
                  <a:lnTo>
                    <a:pt x="1705" y="18"/>
                  </a:lnTo>
                  <a:lnTo>
                    <a:pt x="1772" y="26"/>
                  </a:lnTo>
                  <a:lnTo>
                    <a:pt x="1837" y="19"/>
                  </a:lnTo>
                  <a:lnTo>
                    <a:pt x="1902" y="28"/>
                  </a:lnTo>
                  <a:lnTo>
                    <a:pt x="1968" y="20"/>
                  </a:lnTo>
                  <a:lnTo>
                    <a:pt x="2033" y="29"/>
                  </a:lnTo>
                  <a:lnTo>
                    <a:pt x="2099" y="23"/>
                  </a:lnTo>
                  <a:lnTo>
                    <a:pt x="2165"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0" name="Google Shape;2270;p39"/>
            <p:cNvSpPr/>
            <p:nvPr/>
          </p:nvSpPr>
          <p:spPr>
            <a:xfrm>
              <a:off x="2650059" y="2858670"/>
              <a:ext cx="1313105" cy="18720"/>
            </a:xfrm>
            <a:custGeom>
              <a:rect b="b" l="l" r="r" t="t"/>
              <a:pathLst>
                <a:path extrusionOk="0" h="32" w="2166">
                  <a:moveTo>
                    <a:pt x="0" y="0"/>
                  </a:moveTo>
                  <a:lnTo>
                    <a:pt x="66" y="9"/>
                  </a:lnTo>
                  <a:lnTo>
                    <a:pt x="131" y="3"/>
                  </a:lnTo>
                  <a:lnTo>
                    <a:pt x="197" y="12"/>
                  </a:lnTo>
                  <a:lnTo>
                    <a:pt x="262" y="4"/>
                  </a:lnTo>
                  <a:lnTo>
                    <a:pt x="328" y="13"/>
                  </a:lnTo>
                  <a:lnTo>
                    <a:pt x="393" y="4"/>
                  </a:lnTo>
                  <a:lnTo>
                    <a:pt x="458" y="13"/>
                  </a:lnTo>
                  <a:lnTo>
                    <a:pt x="524" y="5"/>
                  </a:lnTo>
                  <a:lnTo>
                    <a:pt x="590" y="14"/>
                  </a:lnTo>
                  <a:lnTo>
                    <a:pt x="656" y="6"/>
                  </a:lnTo>
                  <a:lnTo>
                    <a:pt x="721" y="17"/>
                  </a:lnTo>
                  <a:lnTo>
                    <a:pt x="787" y="8"/>
                  </a:lnTo>
                  <a:lnTo>
                    <a:pt x="852" y="18"/>
                  </a:lnTo>
                  <a:lnTo>
                    <a:pt x="918" y="9"/>
                  </a:lnTo>
                  <a:lnTo>
                    <a:pt x="983" y="19"/>
                  </a:lnTo>
                  <a:lnTo>
                    <a:pt x="1049" y="12"/>
                  </a:lnTo>
                  <a:lnTo>
                    <a:pt x="1114" y="20"/>
                  </a:lnTo>
                  <a:lnTo>
                    <a:pt x="1179" y="13"/>
                  </a:lnTo>
                  <a:lnTo>
                    <a:pt x="1247" y="22"/>
                  </a:lnTo>
                  <a:lnTo>
                    <a:pt x="1311" y="13"/>
                  </a:lnTo>
                  <a:lnTo>
                    <a:pt x="1378" y="22"/>
                  </a:lnTo>
                  <a:lnTo>
                    <a:pt x="1443" y="14"/>
                  </a:lnTo>
                  <a:lnTo>
                    <a:pt x="1509" y="23"/>
                  </a:lnTo>
                  <a:lnTo>
                    <a:pt x="1574" y="17"/>
                  </a:lnTo>
                  <a:lnTo>
                    <a:pt x="1640" y="26"/>
                  </a:lnTo>
                  <a:lnTo>
                    <a:pt x="1705" y="18"/>
                  </a:lnTo>
                  <a:lnTo>
                    <a:pt x="1772" y="27"/>
                  </a:lnTo>
                  <a:lnTo>
                    <a:pt x="1837" y="19"/>
                  </a:lnTo>
                  <a:lnTo>
                    <a:pt x="1902" y="28"/>
                  </a:lnTo>
                  <a:lnTo>
                    <a:pt x="1968" y="20"/>
                  </a:lnTo>
                  <a:lnTo>
                    <a:pt x="2033" y="31"/>
                  </a:lnTo>
                  <a:lnTo>
                    <a:pt x="2099" y="22"/>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1" name="Google Shape;2271;p39"/>
            <p:cNvSpPr/>
            <p:nvPr/>
          </p:nvSpPr>
          <p:spPr>
            <a:xfrm>
              <a:off x="2650059" y="2904133"/>
              <a:ext cx="1313105" cy="18720"/>
            </a:xfrm>
            <a:custGeom>
              <a:rect b="b" l="l" r="r" t="t"/>
              <a:pathLst>
                <a:path extrusionOk="0" h="32" w="2166">
                  <a:moveTo>
                    <a:pt x="0" y="0"/>
                  </a:moveTo>
                  <a:lnTo>
                    <a:pt x="66" y="11"/>
                  </a:lnTo>
                  <a:lnTo>
                    <a:pt x="131" y="3"/>
                  </a:lnTo>
                  <a:lnTo>
                    <a:pt x="197" y="12"/>
                  </a:lnTo>
                  <a:lnTo>
                    <a:pt x="262" y="4"/>
                  </a:lnTo>
                  <a:lnTo>
                    <a:pt x="328" y="13"/>
                  </a:lnTo>
                  <a:lnTo>
                    <a:pt x="393" y="4"/>
                  </a:lnTo>
                  <a:lnTo>
                    <a:pt x="458" y="13"/>
                  </a:lnTo>
                  <a:lnTo>
                    <a:pt x="524" y="6"/>
                  </a:lnTo>
                  <a:lnTo>
                    <a:pt x="590" y="14"/>
                  </a:lnTo>
                  <a:lnTo>
                    <a:pt x="656" y="7"/>
                  </a:lnTo>
                  <a:lnTo>
                    <a:pt x="721" y="17"/>
                  </a:lnTo>
                  <a:lnTo>
                    <a:pt x="787" y="8"/>
                  </a:lnTo>
                  <a:lnTo>
                    <a:pt x="852" y="18"/>
                  </a:lnTo>
                  <a:lnTo>
                    <a:pt x="918" y="11"/>
                  </a:lnTo>
                  <a:lnTo>
                    <a:pt x="983" y="20"/>
                  </a:lnTo>
                  <a:lnTo>
                    <a:pt x="1049" y="12"/>
                  </a:lnTo>
                  <a:lnTo>
                    <a:pt x="1114" y="21"/>
                  </a:lnTo>
                  <a:lnTo>
                    <a:pt x="1179" y="12"/>
                  </a:lnTo>
                  <a:lnTo>
                    <a:pt x="1247" y="21"/>
                  </a:lnTo>
                  <a:lnTo>
                    <a:pt x="1311" y="13"/>
                  </a:lnTo>
                  <a:lnTo>
                    <a:pt x="1378" y="22"/>
                  </a:lnTo>
                  <a:lnTo>
                    <a:pt x="1443" y="14"/>
                  </a:lnTo>
                  <a:lnTo>
                    <a:pt x="1509" y="25"/>
                  </a:lnTo>
                  <a:lnTo>
                    <a:pt x="1574" y="17"/>
                  </a:lnTo>
                  <a:lnTo>
                    <a:pt x="1640" y="26"/>
                  </a:lnTo>
                  <a:lnTo>
                    <a:pt x="1705" y="18"/>
                  </a:lnTo>
                  <a:lnTo>
                    <a:pt x="1772" y="27"/>
                  </a:lnTo>
                  <a:lnTo>
                    <a:pt x="1837" y="20"/>
                  </a:lnTo>
                  <a:lnTo>
                    <a:pt x="1902" y="28"/>
                  </a:lnTo>
                  <a:lnTo>
                    <a:pt x="1968" y="21"/>
                  </a:lnTo>
                  <a:lnTo>
                    <a:pt x="2033" y="31"/>
                  </a:lnTo>
                  <a:lnTo>
                    <a:pt x="2099" y="21"/>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2" name="Google Shape;2272;p39"/>
            <p:cNvSpPr/>
            <p:nvPr/>
          </p:nvSpPr>
          <p:spPr>
            <a:xfrm>
              <a:off x="2650059" y="2952271"/>
              <a:ext cx="1313105" cy="18720"/>
            </a:xfrm>
            <a:custGeom>
              <a:rect b="b" l="l" r="r" t="t"/>
              <a:pathLst>
                <a:path extrusionOk="0" h="30" w="2166">
                  <a:moveTo>
                    <a:pt x="0" y="0"/>
                  </a:moveTo>
                  <a:lnTo>
                    <a:pt x="66" y="10"/>
                  </a:lnTo>
                  <a:lnTo>
                    <a:pt x="131" y="1"/>
                  </a:lnTo>
                  <a:lnTo>
                    <a:pt x="197" y="11"/>
                  </a:lnTo>
                  <a:lnTo>
                    <a:pt x="262" y="1"/>
                  </a:lnTo>
                  <a:lnTo>
                    <a:pt x="328" y="11"/>
                  </a:lnTo>
                  <a:lnTo>
                    <a:pt x="393" y="4"/>
                  </a:lnTo>
                  <a:lnTo>
                    <a:pt x="458" y="12"/>
                  </a:lnTo>
                  <a:lnTo>
                    <a:pt x="524" y="5"/>
                  </a:lnTo>
                  <a:lnTo>
                    <a:pt x="590" y="14"/>
                  </a:lnTo>
                  <a:lnTo>
                    <a:pt x="656" y="6"/>
                  </a:lnTo>
                  <a:lnTo>
                    <a:pt x="721" y="15"/>
                  </a:lnTo>
                  <a:lnTo>
                    <a:pt x="787" y="9"/>
                  </a:lnTo>
                  <a:lnTo>
                    <a:pt x="852" y="18"/>
                  </a:lnTo>
                  <a:lnTo>
                    <a:pt x="918" y="10"/>
                  </a:lnTo>
                  <a:lnTo>
                    <a:pt x="983" y="19"/>
                  </a:lnTo>
                  <a:lnTo>
                    <a:pt x="1049" y="11"/>
                  </a:lnTo>
                  <a:lnTo>
                    <a:pt x="1114" y="20"/>
                  </a:lnTo>
                  <a:lnTo>
                    <a:pt x="1179" y="11"/>
                  </a:lnTo>
                  <a:lnTo>
                    <a:pt x="1247" y="20"/>
                  </a:lnTo>
                  <a:lnTo>
                    <a:pt x="1311" y="12"/>
                  </a:lnTo>
                  <a:lnTo>
                    <a:pt x="1378" y="23"/>
                  </a:lnTo>
                  <a:lnTo>
                    <a:pt x="1443" y="14"/>
                  </a:lnTo>
                  <a:lnTo>
                    <a:pt x="1509" y="24"/>
                  </a:lnTo>
                  <a:lnTo>
                    <a:pt x="1574" y="15"/>
                  </a:lnTo>
                  <a:lnTo>
                    <a:pt x="1640" y="25"/>
                  </a:lnTo>
                  <a:lnTo>
                    <a:pt x="1705" y="18"/>
                  </a:lnTo>
                  <a:lnTo>
                    <a:pt x="1772" y="26"/>
                  </a:lnTo>
                  <a:lnTo>
                    <a:pt x="1837" y="19"/>
                  </a:lnTo>
                  <a:lnTo>
                    <a:pt x="1902" y="28"/>
                  </a:lnTo>
                  <a:lnTo>
                    <a:pt x="1968" y="19"/>
                  </a:lnTo>
                  <a:lnTo>
                    <a:pt x="2033" y="28"/>
                  </a:lnTo>
                  <a:lnTo>
                    <a:pt x="2099" y="20"/>
                  </a:lnTo>
                  <a:lnTo>
                    <a:pt x="2165"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3" name="Google Shape;2273;p39"/>
            <p:cNvSpPr/>
            <p:nvPr/>
          </p:nvSpPr>
          <p:spPr>
            <a:xfrm>
              <a:off x="2650059" y="2997736"/>
              <a:ext cx="1313105" cy="18720"/>
            </a:xfrm>
            <a:custGeom>
              <a:rect b="b" l="l" r="r" t="t"/>
              <a:pathLst>
                <a:path extrusionOk="0" h="32" w="2166">
                  <a:moveTo>
                    <a:pt x="0" y="0"/>
                  </a:moveTo>
                  <a:lnTo>
                    <a:pt x="66" y="10"/>
                  </a:lnTo>
                  <a:lnTo>
                    <a:pt x="131" y="0"/>
                  </a:lnTo>
                  <a:lnTo>
                    <a:pt x="197" y="10"/>
                  </a:lnTo>
                  <a:lnTo>
                    <a:pt x="262" y="3"/>
                  </a:lnTo>
                  <a:lnTo>
                    <a:pt x="328" y="12"/>
                  </a:lnTo>
                  <a:lnTo>
                    <a:pt x="393" y="4"/>
                  </a:lnTo>
                  <a:lnTo>
                    <a:pt x="458" y="13"/>
                  </a:lnTo>
                  <a:lnTo>
                    <a:pt x="524" y="5"/>
                  </a:lnTo>
                  <a:lnTo>
                    <a:pt x="590" y="14"/>
                  </a:lnTo>
                  <a:lnTo>
                    <a:pt x="656" y="6"/>
                  </a:lnTo>
                  <a:lnTo>
                    <a:pt x="721" y="17"/>
                  </a:lnTo>
                  <a:lnTo>
                    <a:pt x="787" y="8"/>
                  </a:lnTo>
                  <a:lnTo>
                    <a:pt x="852" y="18"/>
                  </a:lnTo>
                  <a:lnTo>
                    <a:pt x="918" y="10"/>
                  </a:lnTo>
                  <a:lnTo>
                    <a:pt x="983" y="19"/>
                  </a:lnTo>
                  <a:lnTo>
                    <a:pt x="1049" y="10"/>
                  </a:lnTo>
                  <a:lnTo>
                    <a:pt x="1114" y="19"/>
                  </a:lnTo>
                  <a:lnTo>
                    <a:pt x="1179" y="12"/>
                  </a:lnTo>
                  <a:lnTo>
                    <a:pt x="1247" y="20"/>
                  </a:lnTo>
                  <a:lnTo>
                    <a:pt x="1311" y="13"/>
                  </a:lnTo>
                  <a:lnTo>
                    <a:pt x="1378" y="22"/>
                  </a:lnTo>
                  <a:lnTo>
                    <a:pt x="1443" y="14"/>
                  </a:lnTo>
                  <a:lnTo>
                    <a:pt x="1509" y="24"/>
                  </a:lnTo>
                  <a:lnTo>
                    <a:pt x="1574" y="17"/>
                  </a:lnTo>
                  <a:lnTo>
                    <a:pt x="1640" y="26"/>
                  </a:lnTo>
                  <a:lnTo>
                    <a:pt x="1705" y="18"/>
                  </a:lnTo>
                  <a:lnTo>
                    <a:pt x="1772" y="27"/>
                  </a:lnTo>
                  <a:lnTo>
                    <a:pt x="1837" y="19"/>
                  </a:lnTo>
                  <a:lnTo>
                    <a:pt x="1902" y="27"/>
                  </a:lnTo>
                  <a:lnTo>
                    <a:pt x="1968" y="19"/>
                  </a:lnTo>
                  <a:lnTo>
                    <a:pt x="2033" y="28"/>
                  </a:lnTo>
                  <a:lnTo>
                    <a:pt x="2099" y="20"/>
                  </a:lnTo>
                  <a:lnTo>
                    <a:pt x="2165"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4" name="Google Shape;2274;p39"/>
            <p:cNvSpPr/>
            <p:nvPr/>
          </p:nvSpPr>
          <p:spPr>
            <a:xfrm>
              <a:off x="1181840" y="2002880"/>
              <a:ext cx="1313110" cy="18720"/>
            </a:xfrm>
            <a:custGeom>
              <a:rect b="b" l="l" r="r" t="t"/>
              <a:pathLst>
                <a:path extrusionOk="0" h="31" w="2167">
                  <a:moveTo>
                    <a:pt x="0" y="0"/>
                  </a:moveTo>
                  <a:lnTo>
                    <a:pt x="68" y="11"/>
                  </a:lnTo>
                  <a:lnTo>
                    <a:pt x="132" y="2"/>
                  </a:lnTo>
                  <a:lnTo>
                    <a:pt x="199" y="12"/>
                  </a:lnTo>
                  <a:lnTo>
                    <a:pt x="264" y="2"/>
                  </a:lnTo>
                  <a:lnTo>
                    <a:pt x="330" y="12"/>
                  </a:lnTo>
                  <a:lnTo>
                    <a:pt x="395" y="3"/>
                  </a:lnTo>
                  <a:lnTo>
                    <a:pt x="461" y="13"/>
                  </a:lnTo>
                  <a:lnTo>
                    <a:pt x="526" y="5"/>
                  </a:lnTo>
                  <a:lnTo>
                    <a:pt x="591" y="14"/>
                  </a:lnTo>
                  <a:lnTo>
                    <a:pt x="655" y="7"/>
                  </a:lnTo>
                  <a:lnTo>
                    <a:pt x="722" y="16"/>
                  </a:lnTo>
                  <a:lnTo>
                    <a:pt x="789" y="8"/>
                  </a:lnTo>
                  <a:lnTo>
                    <a:pt x="854" y="17"/>
                  </a:lnTo>
                  <a:lnTo>
                    <a:pt x="920" y="11"/>
                  </a:lnTo>
                  <a:lnTo>
                    <a:pt x="985" y="19"/>
                  </a:lnTo>
                  <a:lnTo>
                    <a:pt x="1051" y="12"/>
                  </a:lnTo>
                  <a:lnTo>
                    <a:pt x="1116" y="21"/>
                  </a:lnTo>
                  <a:lnTo>
                    <a:pt x="1181" y="12"/>
                  </a:lnTo>
                  <a:lnTo>
                    <a:pt x="1246" y="21"/>
                  </a:lnTo>
                  <a:lnTo>
                    <a:pt x="1312" y="13"/>
                  </a:lnTo>
                  <a:lnTo>
                    <a:pt x="1377" y="22"/>
                  </a:lnTo>
                  <a:lnTo>
                    <a:pt x="1444" y="14"/>
                  </a:lnTo>
                  <a:lnTo>
                    <a:pt x="1510" y="25"/>
                  </a:lnTo>
                  <a:lnTo>
                    <a:pt x="1575" y="16"/>
                  </a:lnTo>
                  <a:lnTo>
                    <a:pt x="1642" y="26"/>
                  </a:lnTo>
                  <a:lnTo>
                    <a:pt x="1706" y="17"/>
                  </a:lnTo>
                  <a:lnTo>
                    <a:pt x="1773" y="27"/>
                  </a:lnTo>
                  <a:lnTo>
                    <a:pt x="1837" y="19"/>
                  </a:lnTo>
                  <a:lnTo>
                    <a:pt x="1905" y="28"/>
                  </a:lnTo>
                  <a:lnTo>
                    <a:pt x="1970" y="19"/>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5" name="Google Shape;2275;p39"/>
            <p:cNvSpPr/>
            <p:nvPr/>
          </p:nvSpPr>
          <p:spPr>
            <a:xfrm>
              <a:off x="1181840" y="2051018"/>
              <a:ext cx="1313110" cy="18720"/>
            </a:xfrm>
            <a:custGeom>
              <a:rect b="b" l="l" r="r" t="t"/>
              <a:pathLst>
                <a:path extrusionOk="0" h="30" w="2167">
                  <a:moveTo>
                    <a:pt x="0" y="0"/>
                  </a:moveTo>
                  <a:lnTo>
                    <a:pt x="68" y="9"/>
                  </a:lnTo>
                  <a:lnTo>
                    <a:pt x="132" y="1"/>
                  </a:lnTo>
                  <a:lnTo>
                    <a:pt x="199" y="11"/>
                  </a:lnTo>
                  <a:lnTo>
                    <a:pt x="264" y="1"/>
                  </a:lnTo>
                  <a:lnTo>
                    <a:pt x="330" y="11"/>
                  </a:lnTo>
                  <a:lnTo>
                    <a:pt x="395" y="4"/>
                  </a:lnTo>
                  <a:lnTo>
                    <a:pt x="461" y="12"/>
                  </a:lnTo>
                  <a:lnTo>
                    <a:pt x="526" y="5"/>
                  </a:lnTo>
                  <a:lnTo>
                    <a:pt x="591" y="14"/>
                  </a:lnTo>
                  <a:lnTo>
                    <a:pt x="655" y="6"/>
                  </a:lnTo>
                  <a:lnTo>
                    <a:pt x="722" y="15"/>
                  </a:lnTo>
                  <a:lnTo>
                    <a:pt x="789" y="7"/>
                  </a:lnTo>
                  <a:lnTo>
                    <a:pt x="854" y="17"/>
                  </a:lnTo>
                  <a:lnTo>
                    <a:pt x="920" y="9"/>
                  </a:lnTo>
                  <a:lnTo>
                    <a:pt x="985" y="19"/>
                  </a:lnTo>
                  <a:lnTo>
                    <a:pt x="1051" y="9"/>
                  </a:lnTo>
                  <a:lnTo>
                    <a:pt x="1116" y="19"/>
                  </a:lnTo>
                  <a:lnTo>
                    <a:pt x="1181" y="11"/>
                  </a:lnTo>
                  <a:lnTo>
                    <a:pt x="1246" y="20"/>
                  </a:lnTo>
                  <a:lnTo>
                    <a:pt x="1312" y="12"/>
                  </a:lnTo>
                  <a:lnTo>
                    <a:pt x="1377" y="21"/>
                  </a:lnTo>
                  <a:lnTo>
                    <a:pt x="1444" y="14"/>
                  </a:lnTo>
                  <a:lnTo>
                    <a:pt x="1510" y="24"/>
                  </a:lnTo>
                  <a:lnTo>
                    <a:pt x="1575" y="15"/>
                  </a:lnTo>
                  <a:lnTo>
                    <a:pt x="1642" y="25"/>
                  </a:lnTo>
                  <a:lnTo>
                    <a:pt x="1706" y="17"/>
                  </a:lnTo>
                  <a:lnTo>
                    <a:pt x="1773" y="26"/>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6" name="Google Shape;2276;p39"/>
            <p:cNvSpPr/>
            <p:nvPr/>
          </p:nvSpPr>
          <p:spPr>
            <a:xfrm>
              <a:off x="1181840" y="2096481"/>
              <a:ext cx="1313110" cy="18720"/>
            </a:xfrm>
            <a:custGeom>
              <a:rect b="b" l="l" r="r" t="t"/>
              <a:pathLst>
                <a:path extrusionOk="0" h="32" w="2167">
                  <a:moveTo>
                    <a:pt x="0" y="0"/>
                  </a:moveTo>
                  <a:lnTo>
                    <a:pt x="68" y="9"/>
                  </a:lnTo>
                  <a:lnTo>
                    <a:pt x="132" y="0"/>
                  </a:lnTo>
                  <a:lnTo>
                    <a:pt x="199" y="9"/>
                  </a:lnTo>
                  <a:lnTo>
                    <a:pt x="264" y="3"/>
                  </a:lnTo>
                  <a:lnTo>
                    <a:pt x="330" y="11"/>
                  </a:lnTo>
                  <a:lnTo>
                    <a:pt x="395" y="4"/>
                  </a:lnTo>
                  <a:lnTo>
                    <a:pt x="461" y="13"/>
                  </a:lnTo>
                  <a:lnTo>
                    <a:pt x="526" y="5"/>
                  </a:lnTo>
                  <a:lnTo>
                    <a:pt x="591" y="14"/>
                  </a:lnTo>
                  <a:lnTo>
                    <a:pt x="655" y="6"/>
                  </a:lnTo>
                  <a:lnTo>
                    <a:pt x="722" y="17"/>
                  </a:lnTo>
                  <a:lnTo>
                    <a:pt x="789" y="8"/>
                  </a:lnTo>
                  <a:lnTo>
                    <a:pt x="854" y="18"/>
                  </a:lnTo>
                  <a:lnTo>
                    <a:pt x="920" y="9"/>
                  </a:lnTo>
                  <a:lnTo>
                    <a:pt x="985" y="18"/>
                  </a:lnTo>
                  <a:lnTo>
                    <a:pt x="1051" y="9"/>
                  </a:lnTo>
                  <a:lnTo>
                    <a:pt x="1116" y="19"/>
                  </a:lnTo>
                  <a:lnTo>
                    <a:pt x="1181" y="11"/>
                  </a:lnTo>
                  <a:lnTo>
                    <a:pt x="1246" y="20"/>
                  </a:lnTo>
                  <a:lnTo>
                    <a:pt x="1312" y="13"/>
                  </a:lnTo>
                  <a:lnTo>
                    <a:pt x="1377" y="22"/>
                  </a:lnTo>
                  <a:lnTo>
                    <a:pt x="1444" y="14"/>
                  </a:lnTo>
                  <a:lnTo>
                    <a:pt x="1510" y="23"/>
                  </a:lnTo>
                  <a:lnTo>
                    <a:pt x="1575" y="17"/>
                  </a:lnTo>
                  <a:lnTo>
                    <a:pt x="1642" y="25"/>
                  </a:lnTo>
                  <a:lnTo>
                    <a:pt x="1706" y="18"/>
                  </a:lnTo>
                  <a:lnTo>
                    <a:pt x="1773" y="27"/>
                  </a:lnTo>
                  <a:lnTo>
                    <a:pt x="1837" y="18"/>
                  </a:lnTo>
                  <a:lnTo>
                    <a:pt x="1905" y="27"/>
                  </a:lnTo>
                  <a:lnTo>
                    <a:pt x="1970" y="19"/>
                  </a:lnTo>
                  <a:lnTo>
                    <a:pt x="2035" y="28"/>
                  </a:lnTo>
                  <a:lnTo>
                    <a:pt x="2101" y="20"/>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7" name="Google Shape;2277;p39"/>
            <p:cNvSpPr/>
            <p:nvPr/>
          </p:nvSpPr>
          <p:spPr>
            <a:xfrm>
              <a:off x="1181840" y="2141946"/>
              <a:ext cx="1313110" cy="18720"/>
            </a:xfrm>
            <a:custGeom>
              <a:rect b="b" l="l" r="r" t="t"/>
              <a:pathLst>
                <a:path extrusionOk="0" h="32" w="2167">
                  <a:moveTo>
                    <a:pt x="0" y="0"/>
                  </a:moveTo>
                  <a:lnTo>
                    <a:pt x="68" y="9"/>
                  </a:lnTo>
                  <a:lnTo>
                    <a:pt x="132" y="1"/>
                  </a:lnTo>
                  <a:lnTo>
                    <a:pt x="199" y="12"/>
                  </a:lnTo>
                  <a:lnTo>
                    <a:pt x="264" y="3"/>
                  </a:lnTo>
                  <a:lnTo>
                    <a:pt x="330" y="13"/>
                  </a:lnTo>
                  <a:lnTo>
                    <a:pt x="395" y="4"/>
                  </a:lnTo>
                  <a:lnTo>
                    <a:pt x="461" y="14"/>
                  </a:lnTo>
                  <a:lnTo>
                    <a:pt x="526" y="6"/>
                  </a:lnTo>
                  <a:lnTo>
                    <a:pt x="591" y="15"/>
                  </a:lnTo>
                  <a:lnTo>
                    <a:pt x="655" y="8"/>
                  </a:lnTo>
                  <a:lnTo>
                    <a:pt x="722" y="17"/>
                  </a:lnTo>
                  <a:lnTo>
                    <a:pt x="789" y="9"/>
                  </a:lnTo>
                  <a:lnTo>
                    <a:pt x="854" y="19"/>
                  </a:lnTo>
                  <a:lnTo>
                    <a:pt x="920" y="9"/>
                  </a:lnTo>
                  <a:lnTo>
                    <a:pt x="985" y="19"/>
                  </a:lnTo>
                  <a:lnTo>
                    <a:pt x="1051" y="12"/>
                  </a:lnTo>
                  <a:lnTo>
                    <a:pt x="1116" y="20"/>
                  </a:lnTo>
                  <a:lnTo>
                    <a:pt x="1181" y="13"/>
                  </a:lnTo>
                  <a:lnTo>
                    <a:pt x="1246" y="22"/>
                  </a:lnTo>
                  <a:lnTo>
                    <a:pt x="1312" y="14"/>
                  </a:lnTo>
                  <a:lnTo>
                    <a:pt x="1377" y="23"/>
                  </a:lnTo>
                  <a:lnTo>
                    <a:pt x="1444" y="15"/>
                  </a:lnTo>
                  <a:lnTo>
                    <a:pt x="1510" y="26"/>
                  </a:lnTo>
                  <a:lnTo>
                    <a:pt x="1575" y="17"/>
                  </a:lnTo>
                  <a:lnTo>
                    <a:pt x="1642" y="27"/>
                  </a:lnTo>
                  <a:lnTo>
                    <a:pt x="1706" y="17"/>
                  </a:lnTo>
                  <a:lnTo>
                    <a:pt x="1773" y="27"/>
                  </a:lnTo>
                  <a:lnTo>
                    <a:pt x="1837" y="19"/>
                  </a:lnTo>
                  <a:lnTo>
                    <a:pt x="1905" y="28"/>
                  </a:lnTo>
                  <a:lnTo>
                    <a:pt x="1970" y="20"/>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8" name="Google Shape;2278;p39"/>
            <p:cNvSpPr/>
            <p:nvPr/>
          </p:nvSpPr>
          <p:spPr>
            <a:xfrm>
              <a:off x="1181840" y="2187409"/>
              <a:ext cx="1313110" cy="18720"/>
            </a:xfrm>
            <a:custGeom>
              <a:rect b="b" l="l" r="r" t="t"/>
              <a:pathLst>
                <a:path extrusionOk="0" h="32" w="2167">
                  <a:moveTo>
                    <a:pt x="0" y="0"/>
                  </a:moveTo>
                  <a:lnTo>
                    <a:pt x="68" y="11"/>
                  </a:lnTo>
                  <a:lnTo>
                    <a:pt x="132" y="2"/>
                  </a:lnTo>
                  <a:lnTo>
                    <a:pt x="199" y="12"/>
                  </a:lnTo>
                  <a:lnTo>
                    <a:pt x="264" y="3"/>
                  </a:lnTo>
                  <a:lnTo>
                    <a:pt x="330" y="13"/>
                  </a:lnTo>
                  <a:lnTo>
                    <a:pt x="395" y="4"/>
                  </a:lnTo>
                  <a:lnTo>
                    <a:pt x="461" y="14"/>
                  </a:lnTo>
                  <a:lnTo>
                    <a:pt x="526" y="7"/>
                  </a:lnTo>
                  <a:lnTo>
                    <a:pt x="591" y="16"/>
                  </a:lnTo>
                  <a:lnTo>
                    <a:pt x="655" y="8"/>
                  </a:lnTo>
                  <a:lnTo>
                    <a:pt x="722" y="17"/>
                  </a:lnTo>
                  <a:lnTo>
                    <a:pt x="789" y="8"/>
                  </a:lnTo>
                  <a:lnTo>
                    <a:pt x="854" y="17"/>
                  </a:lnTo>
                  <a:lnTo>
                    <a:pt x="920" y="11"/>
                  </a:lnTo>
                  <a:lnTo>
                    <a:pt x="985" y="18"/>
                  </a:lnTo>
                  <a:lnTo>
                    <a:pt x="1051" y="12"/>
                  </a:lnTo>
                  <a:lnTo>
                    <a:pt x="1116" y="21"/>
                  </a:lnTo>
                  <a:lnTo>
                    <a:pt x="1181" y="13"/>
                  </a:lnTo>
                  <a:lnTo>
                    <a:pt x="1246" y="22"/>
                  </a:lnTo>
                  <a:lnTo>
                    <a:pt x="1312" y="14"/>
                  </a:lnTo>
                  <a:lnTo>
                    <a:pt x="1377" y="25"/>
                  </a:lnTo>
                  <a:lnTo>
                    <a:pt x="1444" y="16"/>
                  </a:lnTo>
                  <a:lnTo>
                    <a:pt x="1510" y="26"/>
                  </a:lnTo>
                  <a:lnTo>
                    <a:pt x="1575" y="17"/>
                  </a:lnTo>
                  <a:lnTo>
                    <a:pt x="1642" y="27"/>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79" name="Google Shape;2279;p39"/>
            <p:cNvSpPr/>
            <p:nvPr/>
          </p:nvSpPr>
          <p:spPr>
            <a:xfrm>
              <a:off x="1181840" y="2235547"/>
              <a:ext cx="1313110" cy="18720"/>
            </a:xfrm>
            <a:custGeom>
              <a:rect b="b" l="l" r="r" t="t"/>
              <a:pathLst>
                <a:path extrusionOk="0" h="31" w="2167">
                  <a:moveTo>
                    <a:pt x="0" y="0"/>
                  </a:moveTo>
                  <a:lnTo>
                    <a:pt x="68" y="9"/>
                  </a:lnTo>
                  <a:lnTo>
                    <a:pt x="132" y="1"/>
                  </a:lnTo>
                  <a:lnTo>
                    <a:pt x="199" y="10"/>
                  </a:lnTo>
                  <a:lnTo>
                    <a:pt x="264" y="2"/>
                  </a:lnTo>
                  <a:lnTo>
                    <a:pt x="330" y="11"/>
                  </a:lnTo>
                  <a:lnTo>
                    <a:pt x="395" y="5"/>
                  </a:lnTo>
                  <a:lnTo>
                    <a:pt x="461" y="14"/>
                  </a:lnTo>
                  <a:lnTo>
                    <a:pt x="526" y="6"/>
                  </a:lnTo>
                  <a:lnTo>
                    <a:pt x="591" y="15"/>
                  </a:lnTo>
                  <a:lnTo>
                    <a:pt x="655" y="7"/>
                  </a:lnTo>
                  <a:lnTo>
                    <a:pt x="722" y="15"/>
                  </a:lnTo>
                  <a:lnTo>
                    <a:pt x="789" y="7"/>
                  </a:lnTo>
                  <a:lnTo>
                    <a:pt x="854" y="16"/>
                  </a:lnTo>
                  <a:lnTo>
                    <a:pt x="920" y="9"/>
                  </a:lnTo>
                  <a:lnTo>
                    <a:pt x="985" y="19"/>
                  </a:lnTo>
                  <a:lnTo>
                    <a:pt x="1051" y="10"/>
                  </a:lnTo>
                  <a:lnTo>
                    <a:pt x="1116" y="20"/>
                  </a:lnTo>
                  <a:lnTo>
                    <a:pt x="1181" y="11"/>
                  </a:lnTo>
                  <a:lnTo>
                    <a:pt x="1246" y="21"/>
                  </a:lnTo>
                  <a:lnTo>
                    <a:pt x="1312" y="14"/>
                  </a:lnTo>
                  <a:lnTo>
                    <a:pt x="1377" y="23"/>
                  </a:lnTo>
                  <a:lnTo>
                    <a:pt x="1444" y="15"/>
                  </a:lnTo>
                  <a:lnTo>
                    <a:pt x="1510" y="24"/>
                  </a:lnTo>
                  <a:lnTo>
                    <a:pt x="1575" y="15"/>
                  </a:lnTo>
                  <a:lnTo>
                    <a:pt x="1642" y="24"/>
                  </a:lnTo>
                  <a:lnTo>
                    <a:pt x="1706" y="16"/>
                  </a:lnTo>
                  <a:lnTo>
                    <a:pt x="1773" y="26"/>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0" name="Google Shape;2280;p39"/>
            <p:cNvSpPr/>
            <p:nvPr/>
          </p:nvSpPr>
          <p:spPr>
            <a:xfrm>
              <a:off x="1181840" y="2281012"/>
              <a:ext cx="1313110" cy="18720"/>
            </a:xfrm>
            <a:custGeom>
              <a:rect b="b" l="l" r="r" t="t"/>
              <a:pathLst>
                <a:path extrusionOk="0" h="33" w="2167">
                  <a:moveTo>
                    <a:pt x="0" y="0"/>
                  </a:moveTo>
                  <a:lnTo>
                    <a:pt x="68" y="9"/>
                  </a:lnTo>
                  <a:lnTo>
                    <a:pt x="132" y="1"/>
                  </a:lnTo>
                  <a:lnTo>
                    <a:pt x="199" y="10"/>
                  </a:lnTo>
                  <a:lnTo>
                    <a:pt x="264" y="3"/>
                  </a:lnTo>
                  <a:lnTo>
                    <a:pt x="330" y="13"/>
                  </a:lnTo>
                  <a:lnTo>
                    <a:pt x="395" y="5"/>
                  </a:lnTo>
                  <a:lnTo>
                    <a:pt x="461" y="14"/>
                  </a:lnTo>
                  <a:lnTo>
                    <a:pt x="526" y="6"/>
                  </a:lnTo>
                  <a:lnTo>
                    <a:pt x="591" y="15"/>
                  </a:lnTo>
                  <a:lnTo>
                    <a:pt x="655" y="6"/>
                  </a:lnTo>
                  <a:lnTo>
                    <a:pt x="722" y="15"/>
                  </a:lnTo>
                  <a:lnTo>
                    <a:pt x="789" y="8"/>
                  </a:lnTo>
                  <a:lnTo>
                    <a:pt x="854" y="18"/>
                  </a:lnTo>
                  <a:lnTo>
                    <a:pt x="920" y="9"/>
                  </a:lnTo>
                  <a:lnTo>
                    <a:pt x="985" y="19"/>
                  </a:lnTo>
                  <a:lnTo>
                    <a:pt x="1051" y="10"/>
                  </a:lnTo>
                  <a:lnTo>
                    <a:pt x="1116" y="20"/>
                  </a:lnTo>
                  <a:lnTo>
                    <a:pt x="1181" y="13"/>
                  </a:lnTo>
                  <a:lnTo>
                    <a:pt x="1246" y="22"/>
                  </a:lnTo>
                  <a:lnTo>
                    <a:pt x="1312" y="14"/>
                  </a:lnTo>
                  <a:lnTo>
                    <a:pt x="1377" y="23"/>
                  </a:lnTo>
                  <a:lnTo>
                    <a:pt x="1444" y="14"/>
                  </a:lnTo>
                  <a:lnTo>
                    <a:pt x="1510" y="23"/>
                  </a:lnTo>
                  <a:lnTo>
                    <a:pt x="1575" y="15"/>
                  </a:lnTo>
                  <a:lnTo>
                    <a:pt x="1642" y="24"/>
                  </a:lnTo>
                  <a:lnTo>
                    <a:pt x="1706" y="18"/>
                  </a:lnTo>
                  <a:lnTo>
                    <a:pt x="1773" y="27"/>
                  </a:lnTo>
                  <a:lnTo>
                    <a:pt x="1837" y="19"/>
                  </a:lnTo>
                  <a:lnTo>
                    <a:pt x="1905" y="28"/>
                  </a:lnTo>
                  <a:lnTo>
                    <a:pt x="1970" y="20"/>
                  </a:lnTo>
                  <a:lnTo>
                    <a:pt x="2035" y="29"/>
                  </a:lnTo>
                  <a:lnTo>
                    <a:pt x="2101" y="22"/>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1" name="Google Shape;2281;p39"/>
            <p:cNvSpPr/>
            <p:nvPr/>
          </p:nvSpPr>
          <p:spPr>
            <a:xfrm>
              <a:off x="1181840" y="2326475"/>
              <a:ext cx="1313110" cy="18720"/>
            </a:xfrm>
            <a:custGeom>
              <a:rect b="b" l="l" r="r" t="t"/>
              <a:pathLst>
                <a:path extrusionOk="0" h="32" w="2167">
                  <a:moveTo>
                    <a:pt x="0" y="0"/>
                  </a:moveTo>
                  <a:lnTo>
                    <a:pt x="68" y="9"/>
                  </a:lnTo>
                  <a:lnTo>
                    <a:pt x="132" y="2"/>
                  </a:lnTo>
                  <a:lnTo>
                    <a:pt x="199" y="12"/>
                  </a:lnTo>
                  <a:lnTo>
                    <a:pt x="264" y="3"/>
                  </a:lnTo>
                  <a:lnTo>
                    <a:pt x="330" y="13"/>
                  </a:lnTo>
                  <a:lnTo>
                    <a:pt x="395" y="4"/>
                  </a:lnTo>
                  <a:lnTo>
                    <a:pt x="461" y="14"/>
                  </a:lnTo>
                  <a:lnTo>
                    <a:pt x="526" y="4"/>
                  </a:lnTo>
                  <a:lnTo>
                    <a:pt x="591" y="14"/>
                  </a:lnTo>
                  <a:lnTo>
                    <a:pt x="655" y="7"/>
                  </a:lnTo>
                  <a:lnTo>
                    <a:pt x="722" y="16"/>
                  </a:lnTo>
                  <a:lnTo>
                    <a:pt x="789" y="8"/>
                  </a:lnTo>
                  <a:lnTo>
                    <a:pt x="854" y="17"/>
                  </a:lnTo>
                  <a:lnTo>
                    <a:pt x="920" y="9"/>
                  </a:lnTo>
                  <a:lnTo>
                    <a:pt x="985" y="18"/>
                  </a:lnTo>
                  <a:lnTo>
                    <a:pt x="1051" y="12"/>
                  </a:lnTo>
                  <a:lnTo>
                    <a:pt x="1116" y="21"/>
                  </a:lnTo>
                  <a:lnTo>
                    <a:pt x="1181" y="13"/>
                  </a:lnTo>
                  <a:lnTo>
                    <a:pt x="1246" y="22"/>
                  </a:lnTo>
                  <a:lnTo>
                    <a:pt x="1312" y="14"/>
                  </a:lnTo>
                  <a:lnTo>
                    <a:pt x="1377" y="23"/>
                  </a:lnTo>
                  <a:lnTo>
                    <a:pt x="1444" y="14"/>
                  </a:lnTo>
                  <a:lnTo>
                    <a:pt x="1510" y="23"/>
                  </a:lnTo>
                  <a:lnTo>
                    <a:pt x="1575" y="16"/>
                  </a:lnTo>
                  <a:lnTo>
                    <a:pt x="1642" y="26"/>
                  </a:lnTo>
                  <a:lnTo>
                    <a:pt x="1706" y="17"/>
                  </a:lnTo>
                  <a:lnTo>
                    <a:pt x="1773" y="27"/>
                  </a:lnTo>
                  <a:lnTo>
                    <a:pt x="1837" y="18"/>
                  </a:lnTo>
                  <a:lnTo>
                    <a:pt x="1905" y="28"/>
                  </a:lnTo>
                  <a:lnTo>
                    <a:pt x="1970" y="21"/>
                  </a:lnTo>
                  <a:lnTo>
                    <a:pt x="2035" y="30"/>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2" name="Google Shape;2282;p39"/>
            <p:cNvSpPr/>
            <p:nvPr/>
          </p:nvSpPr>
          <p:spPr>
            <a:xfrm>
              <a:off x="1181840" y="2374613"/>
              <a:ext cx="1313110" cy="18720"/>
            </a:xfrm>
            <a:custGeom>
              <a:rect b="b" l="l" r="r" t="t"/>
              <a:pathLst>
                <a:path extrusionOk="0" h="31" w="2167">
                  <a:moveTo>
                    <a:pt x="0" y="0"/>
                  </a:moveTo>
                  <a:lnTo>
                    <a:pt x="68" y="9"/>
                  </a:lnTo>
                  <a:lnTo>
                    <a:pt x="132" y="1"/>
                  </a:lnTo>
                  <a:lnTo>
                    <a:pt x="199" y="11"/>
                  </a:lnTo>
                  <a:lnTo>
                    <a:pt x="264" y="2"/>
                  </a:lnTo>
                  <a:lnTo>
                    <a:pt x="330" y="13"/>
                  </a:lnTo>
                  <a:lnTo>
                    <a:pt x="395" y="5"/>
                  </a:lnTo>
                  <a:lnTo>
                    <a:pt x="461" y="13"/>
                  </a:lnTo>
                  <a:lnTo>
                    <a:pt x="526" y="5"/>
                  </a:lnTo>
                  <a:lnTo>
                    <a:pt x="591" y="14"/>
                  </a:lnTo>
                  <a:lnTo>
                    <a:pt x="655" y="6"/>
                  </a:lnTo>
                  <a:lnTo>
                    <a:pt x="722" y="15"/>
                  </a:lnTo>
                  <a:lnTo>
                    <a:pt x="789" y="7"/>
                  </a:lnTo>
                  <a:lnTo>
                    <a:pt x="854" y="16"/>
                  </a:lnTo>
                  <a:lnTo>
                    <a:pt x="920" y="9"/>
                  </a:lnTo>
                  <a:lnTo>
                    <a:pt x="985" y="19"/>
                  </a:lnTo>
                  <a:lnTo>
                    <a:pt x="1051" y="11"/>
                  </a:lnTo>
                  <a:lnTo>
                    <a:pt x="1116" y="20"/>
                  </a:lnTo>
                  <a:lnTo>
                    <a:pt x="1181" y="13"/>
                  </a:lnTo>
                  <a:lnTo>
                    <a:pt x="1246" y="21"/>
                  </a:lnTo>
                  <a:lnTo>
                    <a:pt x="1312" y="13"/>
                  </a:lnTo>
                  <a:lnTo>
                    <a:pt x="1377" y="21"/>
                  </a:lnTo>
                  <a:lnTo>
                    <a:pt x="1444" y="14"/>
                  </a:lnTo>
                  <a:lnTo>
                    <a:pt x="1510" y="23"/>
                  </a:lnTo>
                  <a:lnTo>
                    <a:pt x="1575" y="15"/>
                  </a:lnTo>
                  <a:lnTo>
                    <a:pt x="1642" y="25"/>
                  </a:lnTo>
                  <a:lnTo>
                    <a:pt x="1706" y="16"/>
                  </a:lnTo>
                  <a:lnTo>
                    <a:pt x="1773" y="27"/>
                  </a:lnTo>
                  <a:lnTo>
                    <a:pt x="1837" y="19"/>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3" name="Google Shape;2283;p39"/>
            <p:cNvSpPr/>
            <p:nvPr/>
          </p:nvSpPr>
          <p:spPr>
            <a:xfrm>
              <a:off x="1181840" y="2420078"/>
              <a:ext cx="1313110" cy="18720"/>
            </a:xfrm>
            <a:custGeom>
              <a:rect b="b" l="l" r="r" t="t"/>
              <a:pathLst>
                <a:path extrusionOk="0" h="30" w="2167">
                  <a:moveTo>
                    <a:pt x="0" y="0"/>
                  </a:moveTo>
                  <a:lnTo>
                    <a:pt x="68" y="9"/>
                  </a:lnTo>
                  <a:lnTo>
                    <a:pt x="132" y="1"/>
                  </a:lnTo>
                  <a:lnTo>
                    <a:pt x="199" y="10"/>
                  </a:lnTo>
                  <a:lnTo>
                    <a:pt x="264" y="4"/>
                  </a:lnTo>
                  <a:lnTo>
                    <a:pt x="330" y="12"/>
                  </a:lnTo>
                  <a:lnTo>
                    <a:pt x="395" y="4"/>
                  </a:lnTo>
                  <a:lnTo>
                    <a:pt x="461" y="12"/>
                  </a:lnTo>
                  <a:lnTo>
                    <a:pt x="526" y="5"/>
                  </a:lnTo>
                  <a:lnTo>
                    <a:pt x="591" y="14"/>
                  </a:lnTo>
                  <a:lnTo>
                    <a:pt x="655" y="6"/>
                  </a:lnTo>
                  <a:lnTo>
                    <a:pt x="722" y="15"/>
                  </a:lnTo>
                  <a:lnTo>
                    <a:pt x="789" y="8"/>
                  </a:lnTo>
                  <a:lnTo>
                    <a:pt x="854" y="18"/>
                  </a:lnTo>
                  <a:lnTo>
                    <a:pt x="920" y="9"/>
                  </a:lnTo>
                  <a:lnTo>
                    <a:pt x="985" y="19"/>
                  </a:lnTo>
                  <a:lnTo>
                    <a:pt x="1051" y="10"/>
                  </a:lnTo>
                  <a:lnTo>
                    <a:pt x="1116" y="20"/>
                  </a:lnTo>
                  <a:lnTo>
                    <a:pt x="1181" y="10"/>
                  </a:lnTo>
                  <a:lnTo>
                    <a:pt x="1246" y="20"/>
                  </a:lnTo>
                  <a:lnTo>
                    <a:pt x="1312" y="12"/>
                  </a:lnTo>
                  <a:lnTo>
                    <a:pt x="1377" y="22"/>
                  </a:lnTo>
                  <a:lnTo>
                    <a:pt x="1444" y="14"/>
                  </a:lnTo>
                  <a:lnTo>
                    <a:pt x="1510" y="23"/>
                  </a:lnTo>
                  <a:lnTo>
                    <a:pt x="1575" y="15"/>
                  </a:lnTo>
                  <a:lnTo>
                    <a:pt x="1642" y="24"/>
                  </a:lnTo>
                  <a:lnTo>
                    <a:pt x="1706" y="18"/>
                  </a:lnTo>
                  <a:lnTo>
                    <a:pt x="1773" y="26"/>
                  </a:lnTo>
                  <a:lnTo>
                    <a:pt x="1837" y="19"/>
                  </a:lnTo>
                  <a:lnTo>
                    <a:pt x="1905" y="28"/>
                  </a:lnTo>
                  <a:lnTo>
                    <a:pt x="1970" y="20"/>
                  </a:lnTo>
                  <a:lnTo>
                    <a:pt x="2035" y="29"/>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4" name="Google Shape;2284;p39"/>
            <p:cNvSpPr/>
            <p:nvPr/>
          </p:nvSpPr>
          <p:spPr>
            <a:xfrm>
              <a:off x="1181840" y="2465541"/>
              <a:ext cx="1313110" cy="18720"/>
            </a:xfrm>
            <a:custGeom>
              <a:rect b="b" l="l" r="r" t="t"/>
              <a:pathLst>
                <a:path extrusionOk="0" h="31" w="2167">
                  <a:moveTo>
                    <a:pt x="0" y="0"/>
                  </a:moveTo>
                  <a:lnTo>
                    <a:pt x="68" y="9"/>
                  </a:lnTo>
                  <a:lnTo>
                    <a:pt x="132" y="2"/>
                  </a:lnTo>
                  <a:lnTo>
                    <a:pt x="199" y="11"/>
                  </a:lnTo>
                  <a:lnTo>
                    <a:pt x="264" y="2"/>
                  </a:lnTo>
                  <a:lnTo>
                    <a:pt x="330" y="11"/>
                  </a:lnTo>
                  <a:lnTo>
                    <a:pt x="395" y="3"/>
                  </a:lnTo>
                  <a:lnTo>
                    <a:pt x="461" y="13"/>
                  </a:lnTo>
                  <a:lnTo>
                    <a:pt x="526" y="4"/>
                  </a:lnTo>
                  <a:lnTo>
                    <a:pt x="591" y="14"/>
                  </a:lnTo>
                  <a:lnTo>
                    <a:pt x="655" y="7"/>
                  </a:lnTo>
                  <a:lnTo>
                    <a:pt x="722" y="16"/>
                  </a:lnTo>
                  <a:lnTo>
                    <a:pt x="789" y="8"/>
                  </a:lnTo>
                  <a:lnTo>
                    <a:pt x="854" y="17"/>
                  </a:lnTo>
                  <a:lnTo>
                    <a:pt x="920" y="9"/>
                  </a:lnTo>
                  <a:lnTo>
                    <a:pt x="985" y="20"/>
                  </a:lnTo>
                  <a:lnTo>
                    <a:pt x="1051" y="11"/>
                  </a:lnTo>
                  <a:lnTo>
                    <a:pt x="1116" y="21"/>
                  </a:lnTo>
                  <a:lnTo>
                    <a:pt x="1181" y="11"/>
                  </a:lnTo>
                  <a:lnTo>
                    <a:pt x="1246" y="21"/>
                  </a:lnTo>
                  <a:lnTo>
                    <a:pt x="1312" y="13"/>
                  </a:lnTo>
                  <a:lnTo>
                    <a:pt x="1377" y="22"/>
                  </a:lnTo>
                  <a:lnTo>
                    <a:pt x="1444" y="14"/>
                  </a:lnTo>
                  <a:lnTo>
                    <a:pt x="1510" y="23"/>
                  </a:lnTo>
                  <a:lnTo>
                    <a:pt x="1575" y="16"/>
                  </a:lnTo>
                  <a:lnTo>
                    <a:pt x="1642" y="25"/>
                  </a:lnTo>
                  <a:lnTo>
                    <a:pt x="1706" y="17"/>
                  </a:lnTo>
                  <a:lnTo>
                    <a:pt x="1773" y="27"/>
                  </a:lnTo>
                  <a:lnTo>
                    <a:pt x="1837" y="20"/>
                  </a:lnTo>
                  <a:lnTo>
                    <a:pt x="1905" y="28"/>
                  </a:lnTo>
                  <a:lnTo>
                    <a:pt x="1970" y="20"/>
                  </a:lnTo>
                  <a:lnTo>
                    <a:pt x="2035" y="28"/>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5" name="Google Shape;2285;p39"/>
            <p:cNvSpPr/>
            <p:nvPr/>
          </p:nvSpPr>
          <p:spPr>
            <a:xfrm>
              <a:off x="1181840" y="2513679"/>
              <a:ext cx="1313110" cy="18720"/>
            </a:xfrm>
            <a:custGeom>
              <a:rect b="b" l="l" r="r" t="t"/>
              <a:pathLst>
                <a:path extrusionOk="0" h="30" w="2167">
                  <a:moveTo>
                    <a:pt x="0" y="0"/>
                  </a:moveTo>
                  <a:lnTo>
                    <a:pt x="68" y="10"/>
                  </a:lnTo>
                  <a:lnTo>
                    <a:pt x="132" y="1"/>
                  </a:lnTo>
                  <a:lnTo>
                    <a:pt x="199" y="10"/>
                  </a:lnTo>
                  <a:lnTo>
                    <a:pt x="264" y="1"/>
                  </a:lnTo>
                  <a:lnTo>
                    <a:pt x="330" y="11"/>
                  </a:lnTo>
                  <a:lnTo>
                    <a:pt x="395" y="2"/>
                  </a:lnTo>
                  <a:lnTo>
                    <a:pt x="461" y="13"/>
                  </a:lnTo>
                  <a:lnTo>
                    <a:pt x="526" y="4"/>
                  </a:lnTo>
                  <a:lnTo>
                    <a:pt x="591" y="14"/>
                  </a:lnTo>
                  <a:lnTo>
                    <a:pt x="655" y="6"/>
                  </a:lnTo>
                  <a:lnTo>
                    <a:pt x="722" y="15"/>
                  </a:lnTo>
                  <a:lnTo>
                    <a:pt x="789" y="7"/>
                  </a:lnTo>
                  <a:lnTo>
                    <a:pt x="854" y="16"/>
                  </a:lnTo>
                  <a:lnTo>
                    <a:pt x="920" y="10"/>
                  </a:lnTo>
                  <a:lnTo>
                    <a:pt x="985" y="18"/>
                  </a:lnTo>
                  <a:lnTo>
                    <a:pt x="1051" y="10"/>
                  </a:lnTo>
                  <a:lnTo>
                    <a:pt x="1116" y="18"/>
                  </a:lnTo>
                  <a:lnTo>
                    <a:pt x="1181" y="11"/>
                  </a:lnTo>
                  <a:lnTo>
                    <a:pt x="1246" y="20"/>
                  </a:lnTo>
                  <a:lnTo>
                    <a:pt x="1312" y="13"/>
                  </a:lnTo>
                  <a:lnTo>
                    <a:pt x="1377" y="21"/>
                  </a:lnTo>
                  <a:lnTo>
                    <a:pt x="1444" y="14"/>
                  </a:lnTo>
                  <a:lnTo>
                    <a:pt x="1510" y="23"/>
                  </a:lnTo>
                  <a:lnTo>
                    <a:pt x="1575" y="15"/>
                  </a:lnTo>
                  <a:lnTo>
                    <a:pt x="1642" y="25"/>
                  </a:lnTo>
                  <a:lnTo>
                    <a:pt x="1706" y="16"/>
                  </a:lnTo>
                  <a:lnTo>
                    <a:pt x="1773" y="27"/>
                  </a:lnTo>
                  <a:lnTo>
                    <a:pt x="1837" y="18"/>
                  </a:lnTo>
                  <a:lnTo>
                    <a:pt x="1905" y="28"/>
                  </a:lnTo>
                  <a:lnTo>
                    <a:pt x="1970" y="18"/>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6" name="Google Shape;2286;p39"/>
            <p:cNvSpPr/>
            <p:nvPr/>
          </p:nvSpPr>
          <p:spPr>
            <a:xfrm>
              <a:off x="1181840" y="2559144"/>
              <a:ext cx="1313110" cy="18720"/>
            </a:xfrm>
            <a:custGeom>
              <a:rect b="b" l="l" r="r" t="t"/>
              <a:pathLst>
                <a:path extrusionOk="0" h="30" w="2167">
                  <a:moveTo>
                    <a:pt x="0" y="0"/>
                  </a:moveTo>
                  <a:lnTo>
                    <a:pt x="68" y="9"/>
                  </a:lnTo>
                  <a:lnTo>
                    <a:pt x="132" y="0"/>
                  </a:lnTo>
                  <a:lnTo>
                    <a:pt x="199" y="9"/>
                  </a:lnTo>
                  <a:lnTo>
                    <a:pt x="264" y="1"/>
                  </a:lnTo>
                  <a:lnTo>
                    <a:pt x="330" y="10"/>
                  </a:lnTo>
                  <a:lnTo>
                    <a:pt x="395" y="3"/>
                  </a:lnTo>
                  <a:lnTo>
                    <a:pt x="461" y="12"/>
                  </a:lnTo>
                  <a:lnTo>
                    <a:pt x="526" y="5"/>
                  </a:lnTo>
                  <a:lnTo>
                    <a:pt x="591" y="14"/>
                  </a:lnTo>
                  <a:lnTo>
                    <a:pt x="655" y="7"/>
                  </a:lnTo>
                  <a:lnTo>
                    <a:pt x="722" y="15"/>
                  </a:lnTo>
                  <a:lnTo>
                    <a:pt x="789" y="8"/>
                  </a:lnTo>
                  <a:lnTo>
                    <a:pt x="854" y="17"/>
                  </a:lnTo>
                  <a:lnTo>
                    <a:pt x="920" y="8"/>
                  </a:lnTo>
                  <a:lnTo>
                    <a:pt x="985" y="17"/>
                  </a:lnTo>
                  <a:lnTo>
                    <a:pt x="1051" y="9"/>
                  </a:lnTo>
                  <a:lnTo>
                    <a:pt x="1116" y="19"/>
                  </a:lnTo>
                  <a:lnTo>
                    <a:pt x="1181" y="10"/>
                  </a:lnTo>
                  <a:lnTo>
                    <a:pt x="1246" y="21"/>
                  </a:lnTo>
                  <a:lnTo>
                    <a:pt x="1312" y="12"/>
                  </a:lnTo>
                  <a:lnTo>
                    <a:pt x="1377" y="22"/>
                  </a:lnTo>
                  <a:lnTo>
                    <a:pt x="1444" y="14"/>
                  </a:lnTo>
                  <a:lnTo>
                    <a:pt x="1510" y="23"/>
                  </a:lnTo>
                  <a:lnTo>
                    <a:pt x="1575" y="15"/>
                  </a:lnTo>
                  <a:lnTo>
                    <a:pt x="1642" y="24"/>
                  </a:lnTo>
                  <a:lnTo>
                    <a:pt x="1706" y="17"/>
                  </a:lnTo>
                  <a:lnTo>
                    <a:pt x="1773" y="27"/>
                  </a:lnTo>
                  <a:lnTo>
                    <a:pt x="1837" y="17"/>
                  </a:lnTo>
                  <a:lnTo>
                    <a:pt x="1905" y="27"/>
                  </a:lnTo>
                  <a:lnTo>
                    <a:pt x="1970" y="19"/>
                  </a:lnTo>
                  <a:lnTo>
                    <a:pt x="2035" y="28"/>
                  </a:lnTo>
                  <a:lnTo>
                    <a:pt x="2101" y="21"/>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7" name="Google Shape;2287;p39"/>
            <p:cNvSpPr/>
            <p:nvPr/>
          </p:nvSpPr>
          <p:spPr>
            <a:xfrm>
              <a:off x="1181840" y="2604607"/>
              <a:ext cx="1313110" cy="18720"/>
            </a:xfrm>
            <a:custGeom>
              <a:rect b="b" l="l" r="r" t="t"/>
              <a:pathLst>
                <a:path extrusionOk="0" h="32" w="2167">
                  <a:moveTo>
                    <a:pt x="0" y="0"/>
                  </a:moveTo>
                  <a:lnTo>
                    <a:pt x="68" y="9"/>
                  </a:lnTo>
                  <a:lnTo>
                    <a:pt x="132" y="1"/>
                  </a:lnTo>
                  <a:lnTo>
                    <a:pt x="199" y="10"/>
                  </a:lnTo>
                  <a:lnTo>
                    <a:pt x="264" y="3"/>
                  </a:lnTo>
                  <a:lnTo>
                    <a:pt x="330" y="12"/>
                  </a:lnTo>
                  <a:lnTo>
                    <a:pt x="395" y="5"/>
                  </a:lnTo>
                  <a:lnTo>
                    <a:pt x="461" y="14"/>
                  </a:lnTo>
                  <a:lnTo>
                    <a:pt x="526" y="7"/>
                  </a:lnTo>
                  <a:lnTo>
                    <a:pt x="591" y="15"/>
                  </a:lnTo>
                  <a:lnTo>
                    <a:pt x="655" y="8"/>
                  </a:lnTo>
                  <a:lnTo>
                    <a:pt x="722" y="17"/>
                  </a:lnTo>
                  <a:lnTo>
                    <a:pt x="789" y="9"/>
                  </a:lnTo>
                  <a:lnTo>
                    <a:pt x="854" y="19"/>
                  </a:lnTo>
                  <a:lnTo>
                    <a:pt x="920" y="9"/>
                  </a:lnTo>
                  <a:lnTo>
                    <a:pt x="985" y="19"/>
                  </a:lnTo>
                  <a:lnTo>
                    <a:pt x="1051" y="10"/>
                  </a:lnTo>
                  <a:lnTo>
                    <a:pt x="1116" y="21"/>
                  </a:lnTo>
                  <a:lnTo>
                    <a:pt x="1181" y="12"/>
                  </a:lnTo>
                  <a:lnTo>
                    <a:pt x="1246" y="22"/>
                  </a:lnTo>
                  <a:lnTo>
                    <a:pt x="1312" y="14"/>
                  </a:lnTo>
                  <a:lnTo>
                    <a:pt x="1377" y="23"/>
                  </a:lnTo>
                  <a:lnTo>
                    <a:pt x="1444" y="15"/>
                  </a:lnTo>
                  <a:lnTo>
                    <a:pt x="1510" y="24"/>
                  </a:lnTo>
                  <a:lnTo>
                    <a:pt x="1575" y="17"/>
                  </a:lnTo>
                  <a:lnTo>
                    <a:pt x="1642" y="26"/>
                  </a:lnTo>
                  <a:lnTo>
                    <a:pt x="1706" y="17"/>
                  </a:lnTo>
                  <a:lnTo>
                    <a:pt x="1773" y="26"/>
                  </a:lnTo>
                  <a:lnTo>
                    <a:pt x="1837" y="19"/>
                  </a:lnTo>
                  <a:lnTo>
                    <a:pt x="1905" y="28"/>
                  </a:lnTo>
                  <a:lnTo>
                    <a:pt x="1970" y="21"/>
                  </a:lnTo>
                  <a:lnTo>
                    <a:pt x="2035" y="29"/>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8" name="Google Shape;2288;p39"/>
            <p:cNvSpPr/>
            <p:nvPr/>
          </p:nvSpPr>
          <p:spPr>
            <a:xfrm>
              <a:off x="1181840" y="2650071"/>
              <a:ext cx="1313110" cy="18720"/>
            </a:xfrm>
            <a:custGeom>
              <a:rect b="b" l="l" r="r" t="t"/>
              <a:pathLst>
                <a:path extrusionOk="0" h="31" w="2167">
                  <a:moveTo>
                    <a:pt x="0" y="0"/>
                  </a:moveTo>
                  <a:lnTo>
                    <a:pt x="68" y="8"/>
                  </a:lnTo>
                  <a:lnTo>
                    <a:pt x="132" y="1"/>
                  </a:lnTo>
                  <a:lnTo>
                    <a:pt x="199" y="10"/>
                  </a:lnTo>
                  <a:lnTo>
                    <a:pt x="264" y="2"/>
                  </a:lnTo>
                  <a:lnTo>
                    <a:pt x="330" y="12"/>
                  </a:lnTo>
                  <a:lnTo>
                    <a:pt x="395" y="3"/>
                  </a:lnTo>
                  <a:lnTo>
                    <a:pt x="461" y="14"/>
                  </a:lnTo>
                  <a:lnTo>
                    <a:pt x="526" y="5"/>
                  </a:lnTo>
                  <a:lnTo>
                    <a:pt x="591" y="15"/>
                  </a:lnTo>
                  <a:lnTo>
                    <a:pt x="655" y="7"/>
                  </a:lnTo>
                  <a:lnTo>
                    <a:pt x="722" y="16"/>
                  </a:lnTo>
                  <a:lnTo>
                    <a:pt x="789" y="7"/>
                  </a:lnTo>
                  <a:lnTo>
                    <a:pt x="854" y="16"/>
                  </a:lnTo>
                  <a:lnTo>
                    <a:pt x="920" y="8"/>
                  </a:lnTo>
                  <a:lnTo>
                    <a:pt x="985" y="17"/>
                  </a:lnTo>
                  <a:lnTo>
                    <a:pt x="1051" y="10"/>
                  </a:lnTo>
                  <a:lnTo>
                    <a:pt x="1116" y="19"/>
                  </a:lnTo>
                  <a:lnTo>
                    <a:pt x="1181" y="12"/>
                  </a:lnTo>
                  <a:lnTo>
                    <a:pt x="1246" y="21"/>
                  </a:lnTo>
                  <a:lnTo>
                    <a:pt x="1312" y="14"/>
                  </a:lnTo>
                  <a:lnTo>
                    <a:pt x="1377" y="22"/>
                  </a:lnTo>
                  <a:lnTo>
                    <a:pt x="1444" y="15"/>
                  </a:lnTo>
                  <a:lnTo>
                    <a:pt x="1510" y="24"/>
                  </a:lnTo>
                  <a:lnTo>
                    <a:pt x="1575" y="16"/>
                  </a:lnTo>
                  <a:lnTo>
                    <a:pt x="1642" y="26"/>
                  </a:lnTo>
                  <a:lnTo>
                    <a:pt x="1706" y="16"/>
                  </a:lnTo>
                  <a:lnTo>
                    <a:pt x="1773" y="26"/>
                  </a:lnTo>
                  <a:lnTo>
                    <a:pt x="1837" y="17"/>
                  </a:lnTo>
                  <a:lnTo>
                    <a:pt x="1905" y="28"/>
                  </a:lnTo>
                  <a:lnTo>
                    <a:pt x="1970" y="19"/>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89" name="Google Shape;2289;p39"/>
            <p:cNvSpPr/>
            <p:nvPr/>
          </p:nvSpPr>
          <p:spPr>
            <a:xfrm>
              <a:off x="1181840" y="2698209"/>
              <a:ext cx="1313110" cy="18720"/>
            </a:xfrm>
            <a:custGeom>
              <a:rect b="b" l="l" r="r" t="t"/>
              <a:pathLst>
                <a:path extrusionOk="0" h="31" w="2167">
                  <a:moveTo>
                    <a:pt x="0" y="0"/>
                  </a:moveTo>
                  <a:lnTo>
                    <a:pt x="68" y="9"/>
                  </a:lnTo>
                  <a:lnTo>
                    <a:pt x="132" y="1"/>
                  </a:lnTo>
                  <a:lnTo>
                    <a:pt x="199" y="10"/>
                  </a:lnTo>
                  <a:lnTo>
                    <a:pt x="264" y="2"/>
                  </a:lnTo>
                  <a:lnTo>
                    <a:pt x="330" y="13"/>
                  </a:lnTo>
                  <a:lnTo>
                    <a:pt x="395" y="4"/>
                  </a:lnTo>
                  <a:lnTo>
                    <a:pt x="461" y="14"/>
                  </a:lnTo>
                  <a:lnTo>
                    <a:pt x="526" y="6"/>
                  </a:lnTo>
                  <a:lnTo>
                    <a:pt x="591" y="15"/>
                  </a:lnTo>
                  <a:lnTo>
                    <a:pt x="655" y="6"/>
                  </a:lnTo>
                  <a:lnTo>
                    <a:pt x="722" y="15"/>
                  </a:lnTo>
                  <a:lnTo>
                    <a:pt x="789" y="8"/>
                  </a:lnTo>
                  <a:lnTo>
                    <a:pt x="854" y="16"/>
                  </a:lnTo>
                  <a:lnTo>
                    <a:pt x="920" y="9"/>
                  </a:lnTo>
                  <a:lnTo>
                    <a:pt x="985" y="18"/>
                  </a:lnTo>
                  <a:lnTo>
                    <a:pt x="1051" y="10"/>
                  </a:lnTo>
                  <a:lnTo>
                    <a:pt x="1116" y="20"/>
                  </a:lnTo>
                  <a:lnTo>
                    <a:pt x="1181" y="13"/>
                  </a:lnTo>
                  <a:lnTo>
                    <a:pt x="1246" y="22"/>
                  </a:lnTo>
                  <a:lnTo>
                    <a:pt x="1312" y="14"/>
                  </a:lnTo>
                  <a:lnTo>
                    <a:pt x="1377" y="23"/>
                  </a:lnTo>
                  <a:lnTo>
                    <a:pt x="1444" y="15"/>
                  </a:lnTo>
                  <a:lnTo>
                    <a:pt x="1510" y="24"/>
                  </a:lnTo>
                  <a:lnTo>
                    <a:pt x="1575" y="15"/>
                  </a:lnTo>
                  <a:lnTo>
                    <a:pt x="1642" y="24"/>
                  </a:lnTo>
                  <a:lnTo>
                    <a:pt x="1706" y="16"/>
                  </a:lnTo>
                  <a:lnTo>
                    <a:pt x="1773" y="27"/>
                  </a:lnTo>
                  <a:lnTo>
                    <a:pt x="1837" y="18"/>
                  </a:lnTo>
                  <a:lnTo>
                    <a:pt x="1905" y="28"/>
                  </a:lnTo>
                  <a:lnTo>
                    <a:pt x="1970" y="20"/>
                  </a:lnTo>
                  <a:lnTo>
                    <a:pt x="2035" y="29"/>
                  </a:lnTo>
                  <a:lnTo>
                    <a:pt x="2101" y="22"/>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0" name="Google Shape;2290;p39"/>
            <p:cNvSpPr/>
            <p:nvPr/>
          </p:nvSpPr>
          <p:spPr>
            <a:xfrm>
              <a:off x="1181840" y="2743672"/>
              <a:ext cx="1313110" cy="18720"/>
            </a:xfrm>
            <a:custGeom>
              <a:rect b="b" l="l" r="r" t="t"/>
              <a:pathLst>
                <a:path extrusionOk="0" h="33" w="2167">
                  <a:moveTo>
                    <a:pt x="0" y="0"/>
                  </a:moveTo>
                  <a:lnTo>
                    <a:pt x="68" y="10"/>
                  </a:lnTo>
                  <a:lnTo>
                    <a:pt x="132" y="3"/>
                  </a:lnTo>
                  <a:lnTo>
                    <a:pt x="199" y="11"/>
                  </a:lnTo>
                  <a:lnTo>
                    <a:pt x="264" y="4"/>
                  </a:lnTo>
                  <a:lnTo>
                    <a:pt x="330" y="13"/>
                  </a:lnTo>
                  <a:lnTo>
                    <a:pt x="395" y="6"/>
                  </a:lnTo>
                  <a:lnTo>
                    <a:pt x="461" y="14"/>
                  </a:lnTo>
                  <a:lnTo>
                    <a:pt x="526" y="8"/>
                  </a:lnTo>
                  <a:lnTo>
                    <a:pt x="591" y="17"/>
                  </a:lnTo>
                  <a:lnTo>
                    <a:pt x="655" y="8"/>
                  </a:lnTo>
                  <a:lnTo>
                    <a:pt x="722" y="17"/>
                  </a:lnTo>
                  <a:lnTo>
                    <a:pt x="789" y="9"/>
                  </a:lnTo>
                  <a:lnTo>
                    <a:pt x="854" y="18"/>
                  </a:lnTo>
                  <a:lnTo>
                    <a:pt x="920" y="10"/>
                  </a:lnTo>
                  <a:lnTo>
                    <a:pt x="985" y="20"/>
                  </a:lnTo>
                  <a:lnTo>
                    <a:pt x="1051" y="11"/>
                  </a:lnTo>
                  <a:lnTo>
                    <a:pt x="1116" y="22"/>
                  </a:lnTo>
                  <a:lnTo>
                    <a:pt x="1181" y="13"/>
                  </a:lnTo>
                  <a:lnTo>
                    <a:pt x="1246" y="23"/>
                  </a:lnTo>
                  <a:lnTo>
                    <a:pt x="1312" y="14"/>
                  </a:lnTo>
                  <a:lnTo>
                    <a:pt x="1377" y="24"/>
                  </a:lnTo>
                  <a:lnTo>
                    <a:pt x="1444" y="14"/>
                  </a:lnTo>
                  <a:lnTo>
                    <a:pt x="1510" y="24"/>
                  </a:lnTo>
                  <a:lnTo>
                    <a:pt x="1575" y="17"/>
                  </a:lnTo>
                  <a:lnTo>
                    <a:pt x="1642" y="25"/>
                  </a:lnTo>
                  <a:lnTo>
                    <a:pt x="1706" y="18"/>
                  </a:lnTo>
                  <a:lnTo>
                    <a:pt x="1773" y="27"/>
                  </a:lnTo>
                  <a:lnTo>
                    <a:pt x="1837" y="20"/>
                  </a:lnTo>
                  <a:lnTo>
                    <a:pt x="1905" y="28"/>
                  </a:lnTo>
                  <a:lnTo>
                    <a:pt x="1970" y="22"/>
                  </a:lnTo>
                  <a:lnTo>
                    <a:pt x="2035" y="31"/>
                  </a:lnTo>
                  <a:lnTo>
                    <a:pt x="2101" y="23"/>
                  </a:lnTo>
                  <a:lnTo>
                    <a:pt x="2166" y="3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1" name="Google Shape;2291;p39"/>
            <p:cNvSpPr/>
            <p:nvPr/>
          </p:nvSpPr>
          <p:spPr>
            <a:xfrm>
              <a:off x="1181840" y="2789137"/>
              <a:ext cx="1313110" cy="18720"/>
            </a:xfrm>
            <a:custGeom>
              <a:rect b="b" l="l" r="r" t="t"/>
              <a:pathLst>
                <a:path extrusionOk="0" h="31" w="2167">
                  <a:moveTo>
                    <a:pt x="0" y="0"/>
                  </a:moveTo>
                  <a:lnTo>
                    <a:pt x="68" y="8"/>
                  </a:lnTo>
                  <a:lnTo>
                    <a:pt x="132" y="1"/>
                  </a:lnTo>
                  <a:lnTo>
                    <a:pt x="199" y="10"/>
                  </a:lnTo>
                  <a:lnTo>
                    <a:pt x="264" y="2"/>
                  </a:lnTo>
                  <a:lnTo>
                    <a:pt x="330" y="11"/>
                  </a:lnTo>
                  <a:lnTo>
                    <a:pt x="395" y="3"/>
                  </a:lnTo>
                  <a:lnTo>
                    <a:pt x="461" y="14"/>
                  </a:lnTo>
                  <a:lnTo>
                    <a:pt x="526" y="3"/>
                  </a:lnTo>
                  <a:lnTo>
                    <a:pt x="591" y="14"/>
                  </a:lnTo>
                  <a:lnTo>
                    <a:pt x="655" y="6"/>
                  </a:lnTo>
                  <a:lnTo>
                    <a:pt x="722" y="15"/>
                  </a:lnTo>
                  <a:lnTo>
                    <a:pt x="789" y="7"/>
                  </a:lnTo>
                  <a:lnTo>
                    <a:pt x="854" y="16"/>
                  </a:lnTo>
                  <a:lnTo>
                    <a:pt x="920" y="8"/>
                  </a:lnTo>
                  <a:lnTo>
                    <a:pt x="985" y="17"/>
                  </a:lnTo>
                  <a:lnTo>
                    <a:pt x="1051" y="10"/>
                  </a:lnTo>
                  <a:lnTo>
                    <a:pt x="1116" y="20"/>
                  </a:lnTo>
                  <a:lnTo>
                    <a:pt x="1181" y="11"/>
                  </a:lnTo>
                  <a:lnTo>
                    <a:pt x="1246" y="21"/>
                  </a:lnTo>
                  <a:lnTo>
                    <a:pt x="1312" y="14"/>
                  </a:lnTo>
                  <a:lnTo>
                    <a:pt x="1377" y="22"/>
                  </a:lnTo>
                  <a:lnTo>
                    <a:pt x="1444" y="14"/>
                  </a:lnTo>
                  <a:lnTo>
                    <a:pt x="1510" y="22"/>
                  </a:lnTo>
                  <a:lnTo>
                    <a:pt x="1575" y="15"/>
                  </a:lnTo>
                  <a:lnTo>
                    <a:pt x="1642" y="24"/>
                  </a:lnTo>
                  <a:lnTo>
                    <a:pt x="1706" y="16"/>
                  </a:lnTo>
                  <a:lnTo>
                    <a:pt x="1773" y="25"/>
                  </a:lnTo>
                  <a:lnTo>
                    <a:pt x="1837" y="17"/>
                  </a:lnTo>
                  <a:lnTo>
                    <a:pt x="1905" y="28"/>
                  </a:lnTo>
                  <a:lnTo>
                    <a:pt x="1970" y="20"/>
                  </a:lnTo>
                  <a:lnTo>
                    <a:pt x="2035" y="29"/>
                  </a:lnTo>
                  <a:lnTo>
                    <a:pt x="2101" y="21"/>
                  </a:lnTo>
                  <a:lnTo>
                    <a:pt x="2166" y="3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2" name="Google Shape;2292;p39"/>
            <p:cNvSpPr/>
            <p:nvPr/>
          </p:nvSpPr>
          <p:spPr>
            <a:xfrm>
              <a:off x="1181840" y="2834600"/>
              <a:ext cx="1313110" cy="18720"/>
            </a:xfrm>
            <a:custGeom>
              <a:rect b="b" l="l" r="r" t="t"/>
              <a:pathLst>
                <a:path extrusionOk="0" h="30" w="2167">
                  <a:moveTo>
                    <a:pt x="0" y="0"/>
                  </a:moveTo>
                  <a:lnTo>
                    <a:pt x="68" y="9"/>
                  </a:lnTo>
                  <a:lnTo>
                    <a:pt x="132" y="1"/>
                  </a:lnTo>
                  <a:lnTo>
                    <a:pt x="199" y="10"/>
                  </a:lnTo>
                  <a:lnTo>
                    <a:pt x="264" y="2"/>
                  </a:lnTo>
                  <a:lnTo>
                    <a:pt x="330" y="13"/>
                  </a:lnTo>
                  <a:lnTo>
                    <a:pt x="395" y="2"/>
                  </a:lnTo>
                  <a:lnTo>
                    <a:pt x="461" y="13"/>
                  </a:lnTo>
                  <a:lnTo>
                    <a:pt x="526" y="4"/>
                  </a:lnTo>
                  <a:lnTo>
                    <a:pt x="591" y="14"/>
                  </a:lnTo>
                  <a:lnTo>
                    <a:pt x="655" y="5"/>
                  </a:lnTo>
                  <a:lnTo>
                    <a:pt x="722" y="15"/>
                  </a:lnTo>
                  <a:lnTo>
                    <a:pt x="789" y="8"/>
                  </a:lnTo>
                  <a:lnTo>
                    <a:pt x="854" y="16"/>
                  </a:lnTo>
                  <a:lnTo>
                    <a:pt x="920" y="9"/>
                  </a:lnTo>
                  <a:lnTo>
                    <a:pt x="985" y="18"/>
                  </a:lnTo>
                  <a:lnTo>
                    <a:pt x="1051" y="10"/>
                  </a:lnTo>
                  <a:lnTo>
                    <a:pt x="1116" y="19"/>
                  </a:lnTo>
                  <a:lnTo>
                    <a:pt x="1181" y="13"/>
                  </a:lnTo>
                  <a:lnTo>
                    <a:pt x="1246" y="22"/>
                  </a:lnTo>
                  <a:lnTo>
                    <a:pt x="1312" y="13"/>
                  </a:lnTo>
                  <a:lnTo>
                    <a:pt x="1377" y="22"/>
                  </a:lnTo>
                  <a:lnTo>
                    <a:pt x="1444" y="14"/>
                  </a:lnTo>
                  <a:lnTo>
                    <a:pt x="1510" y="23"/>
                  </a:lnTo>
                  <a:lnTo>
                    <a:pt x="1575" y="15"/>
                  </a:lnTo>
                  <a:lnTo>
                    <a:pt x="1642" y="24"/>
                  </a:lnTo>
                  <a:lnTo>
                    <a:pt x="1706" y="16"/>
                  </a:lnTo>
                  <a:lnTo>
                    <a:pt x="1773" y="27"/>
                  </a:lnTo>
                  <a:lnTo>
                    <a:pt x="1837" y="18"/>
                  </a:lnTo>
                  <a:lnTo>
                    <a:pt x="1905" y="28"/>
                  </a:lnTo>
                  <a:lnTo>
                    <a:pt x="1970" y="19"/>
                  </a:lnTo>
                  <a:lnTo>
                    <a:pt x="2035" y="29"/>
                  </a:lnTo>
                  <a:lnTo>
                    <a:pt x="2101" y="22"/>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3" name="Google Shape;2293;p39"/>
            <p:cNvSpPr/>
            <p:nvPr/>
          </p:nvSpPr>
          <p:spPr>
            <a:xfrm>
              <a:off x="1181840" y="2880065"/>
              <a:ext cx="1313110" cy="18720"/>
            </a:xfrm>
            <a:custGeom>
              <a:rect b="b" l="l" r="r" t="t"/>
              <a:pathLst>
                <a:path extrusionOk="0" h="32" w="2167">
                  <a:moveTo>
                    <a:pt x="0" y="0"/>
                  </a:moveTo>
                  <a:lnTo>
                    <a:pt x="68" y="10"/>
                  </a:lnTo>
                  <a:lnTo>
                    <a:pt x="132" y="3"/>
                  </a:lnTo>
                  <a:lnTo>
                    <a:pt x="199" y="11"/>
                  </a:lnTo>
                  <a:lnTo>
                    <a:pt x="264" y="4"/>
                  </a:lnTo>
                  <a:lnTo>
                    <a:pt x="330" y="13"/>
                  </a:lnTo>
                  <a:lnTo>
                    <a:pt x="395" y="4"/>
                  </a:lnTo>
                  <a:lnTo>
                    <a:pt x="461" y="13"/>
                  </a:lnTo>
                  <a:lnTo>
                    <a:pt x="526" y="5"/>
                  </a:lnTo>
                  <a:lnTo>
                    <a:pt x="591" y="15"/>
                  </a:lnTo>
                  <a:lnTo>
                    <a:pt x="655" y="8"/>
                  </a:lnTo>
                  <a:lnTo>
                    <a:pt x="722" y="17"/>
                  </a:lnTo>
                  <a:lnTo>
                    <a:pt x="789" y="9"/>
                  </a:lnTo>
                  <a:lnTo>
                    <a:pt x="854" y="18"/>
                  </a:lnTo>
                  <a:lnTo>
                    <a:pt x="920" y="10"/>
                  </a:lnTo>
                  <a:lnTo>
                    <a:pt x="985" y="19"/>
                  </a:lnTo>
                  <a:lnTo>
                    <a:pt x="1051" y="11"/>
                  </a:lnTo>
                  <a:lnTo>
                    <a:pt x="1116" y="22"/>
                  </a:lnTo>
                  <a:lnTo>
                    <a:pt x="1181" y="11"/>
                  </a:lnTo>
                  <a:lnTo>
                    <a:pt x="1246" y="22"/>
                  </a:lnTo>
                  <a:lnTo>
                    <a:pt x="1312" y="13"/>
                  </a:lnTo>
                  <a:lnTo>
                    <a:pt x="1377" y="23"/>
                  </a:lnTo>
                  <a:lnTo>
                    <a:pt x="1444" y="15"/>
                  </a:lnTo>
                  <a:lnTo>
                    <a:pt x="1510" y="24"/>
                  </a:lnTo>
                  <a:lnTo>
                    <a:pt x="1575" y="17"/>
                  </a:lnTo>
                  <a:lnTo>
                    <a:pt x="1642" y="25"/>
                  </a:lnTo>
                  <a:lnTo>
                    <a:pt x="1706" y="18"/>
                  </a:lnTo>
                  <a:lnTo>
                    <a:pt x="1773" y="27"/>
                  </a:lnTo>
                  <a:lnTo>
                    <a:pt x="1837" y="19"/>
                  </a:lnTo>
                  <a:lnTo>
                    <a:pt x="1905" y="29"/>
                  </a:lnTo>
                  <a:lnTo>
                    <a:pt x="1970" y="22"/>
                  </a:lnTo>
                  <a:lnTo>
                    <a:pt x="2035" y="31"/>
                  </a:lnTo>
                  <a:lnTo>
                    <a:pt x="2101" y="22"/>
                  </a:lnTo>
                  <a:lnTo>
                    <a:pt x="2166" y="3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4" name="Google Shape;2294;p39"/>
            <p:cNvSpPr/>
            <p:nvPr/>
          </p:nvSpPr>
          <p:spPr>
            <a:xfrm>
              <a:off x="1181840" y="2928203"/>
              <a:ext cx="1313110" cy="18720"/>
            </a:xfrm>
            <a:custGeom>
              <a:rect b="b" l="l" r="r" t="t"/>
              <a:pathLst>
                <a:path extrusionOk="0" h="30" w="2167">
                  <a:moveTo>
                    <a:pt x="0" y="0"/>
                  </a:moveTo>
                  <a:lnTo>
                    <a:pt x="68" y="9"/>
                  </a:lnTo>
                  <a:lnTo>
                    <a:pt x="132" y="1"/>
                  </a:lnTo>
                  <a:lnTo>
                    <a:pt x="199" y="10"/>
                  </a:lnTo>
                  <a:lnTo>
                    <a:pt x="264" y="1"/>
                  </a:lnTo>
                  <a:lnTo>
                    <a:pt x="330" y="10"/>
                  </a:lnTo>
                  <a:lnTo>
                    <a:pt x="395" y="2"/>
                  </a:lnTo>
                  <a:lnTo>
                    <a:pt x="461" y="11"/>
                  </a:lnTo>
                  <a:lnTo>
                    <a:pt x="526" y="5"/>
                  </a:lnTo>
                  <a:lnTo>
                    <a:pt x="591" y="14"/>
                  </a:lnTo>
                  <a:lnTo>
                    <a:pt x="655" y="6"/>
                  </a:lnTo>
                  <a:lnTo>
                    <a:pt x="722" y="15"/>
                  </a:lnTo>
                  <a:lnTo>
                    <a:pt x="789" y="7"/>
                  </a:lnTo>
                  <a:lnTo>
                    <a:pt x="854" y="16"/>
                  </a:lnTo>
                  <a:lnTo>
                    <a:pt x="920" y="9"/>
                  </a:lnTo>
                  <a:lnTo>
                    <a:pt x="985" y="19"/>
                  </a:lnTo>
                  <a:lnTo>
                    <a:pt x="1051" y="10"/>
                  </a:lnTo>
                  <a:lnTo>
                    <a:pt x="1116" y="20"/>
                  </a:lnTo>
                  <a:lnTo>
                    <a:pt x="1181" y="10"/>
                  </a:lnTo>
                  <a:lnTo>
                    <a:pt x="1246" y="20"/>
                  </a:lnTo>
                  <a:lnTo>
                    <a:pt x="1312" y="11"/>
                  </a:lnTo>
                  <a:lnTo>
                    <a:pt x="1377" y="21"/>
                  </a:lnTo>
                  <a:lnTo>
                    <a:pt x="1444" y="14"/>
                  </a:lnTo>
                  <a:lnTo>
                    <a:pt x="1510" y="23"/>
                  </a:lnTo>
                  <a:lnTo>
                    <a:pt x="1575" y="15"/>
                  </a:lnTo>
                  <a:lnTo>
                    <a:pt x="1642" y="24"/>
                  </a:lnTo>
                  <a:lnTo>
                    <a:pt x="1706" y="16"/>
                  </a:lnTo>
                  <a:lnTo>
                    <a:pt x="1773" y="25"/>
                  </a:lnTo>
                  <a:lnTo>
                    <a:pt x="1837" y="19"/>
                  </a:lnTo>
                  <a:lnTo>
                    <a:pt x="1905" y="28"/>
                  </a:lnTo>
                  <a:lnTo>
                    <a:pt x="1970" y="19"/>
                  </a:lnTo>
                  <a:lnTo>
                    <a:pt x="2035" y="28"/>
                  </a:lnTo>
                  <a:lnTo>
                    <a:pt x="2101" y="20"/>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295" name="Google Shape;2295;p39"/>
            <p:cNvSpPr/>
            <p:nvPr/>
          </p:nvSpPr>
          <p:spPr>
            <a:xfrm>
              <a:off x="1181840" y="2973666"/>
              <a:ext cx="1313110" cy="18720"/>
            </a:xfrm>
            <a:custGeom>
              <a:rect b="b" l="l" r="r" t="t"/>
              <a:pathLst>
                <a:path extrusionOk="0" h="30" w="2167">
                  <a:moveTo>
                    <a:pt x="0" y="0"/>
                  </a:moveTo>
                  <a:lnTo>
                    <a:pt x="68" y="9"/>
                  </a:lnTo>
                  <a:lnTo>
                    <a:pt x="132" y="0"/>
                  </a:lnTo>
                  <a:lnTo>
                    <a:pt x="199" y="9"/>
                  </a:lnTo>
                  <a:lnTo>
                    <a:pt x="264" y="1"/>
                  </a:lnTo>
                  <a:lnTo>
                    <a:pt x="330" y="10"/>
                  </a:lnTo>
                  <a:lnTo>
                    <a:pt x="395" y="2"/>
                  </a:lnTo>
                  <a:lnTo>
                    <a:pt x="461" y="13"/>
                  </a:lnTo>
                  <a:lnTo>
                    <a:pt x="526" y="4"/>
                  </a:lnTo>
                  <a:lnTo>
                    <a:pt x="591" y="14"/>
                  </a:lnTo>
                  <a:lnTo>
                    <a:pt x="655" y="5"/>
                  </a:lnTo>
                  <a:lnTo>
                    <a:pt x="722" y="15"/>
                  </a:lnTo>
                  <a:lnTo>
                    <a:pt x="789" y="6"/>
                  </a:lnTo>
                  <a:lnTo>
                    <a:pt x="854" y="16"/>
                  </a:lnTo>
                  <a:lnTo>
                    <a:pt x="920" y="9"/>
                  </a:lnTo>
                  <a:lnTo>
                    <a:pt x="985" y="18"/>
                  </a:lnTo>
                  <a:lnTo>
                    <a:pt x="1051" y="9"/>
                  </a:lnTo>
                  <a:lnTo>
                    <a:pt x="1116" y="18"/>
                  </a:lnTo>
                  <a:lnTo>
                    <a:pt x="1181" y="10"/>
                  </a:lnTo>
                  <a:lnTo>
                    <a:pt x="1246" y="19"/>
                  </a:lnTo>
                  <a:lnTo>
                    <a:pt x="1312" y="13"/>
                  </a:lnTo>
                  <a:lnTo>
                    <a:pt x="1377" y="22"/>
                  </a:lnTo>
                  <a:lnTo>
                    <a:pt x="1444" y="14"/>
                  </a:lnTo>
                  <a:lnTo>
                    <a:pt x="1510" y="23"/>
                  </a:lnTo>
                  <a:lnTo>
                    <a:pt x="1575" y="15"/>
                  </a:lnTo>
                  <a:lnTo>
                    <a:pt x="1642" y="24"/>
                  </a:lnTo>
                  <a:lnTo>
                    <a:pt x="1706" y="16"/>
                  </a:lnTo>
                  <a:lnTo>
                    <a:pt x="1773" y="27"/>
                  </a:lnTo>
                  <a:lnTo>
                    <a:pt x="1837" y="18"/>
                  </a:lnTo>
                  <a:lnTo>
                    <a:pt x="1905" y="27"/>
                  </a:lnTo>
                  <a:lnTo>
                    <a:pt x="1970" y="18"/>
                  </a:lnTo>
                  <a:lnTo>
                    <a:pt x="2035" y="28"/>
                  </a:lnTo>
                  <a:lnTo>
                    <a:pt x="2101" y="19"/>
                  </a:lnTo>
                  <a:lnTo>
                    <a:pt x="2166" y="29"/>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9" name="Shape 2299"/>
        <p:cNvGrpSpPr/>
        <p:nvPr/>
      </p:nvGrpSpPr>
      <p:grpSpPr>
        <a:xfrm>
          <a:off x="0" y="0"/>
          <a:ext cx="0" cy="0"/>
          <a:chOff x="0" y="0"/>
          <a:chExt cx="0" cy="0"/>
        </a:xfrm>
      </p:grpSpPr>
      <p:sp>
        <p:nvSpPr>
          <p:cNvPr id="2300" name="Google Shape;2300;p40"/>
          <p:cNvSpPr txBox="1"/>
          <p:nvPr>
            <p:ph type="title"/>
          </p:nvPr>
        </p:nvSpPr>
        <p:spPr>
          <a:xfrm>
            <a:off x="1347348" y="677525"/>
            <a:ext cx="37434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2301" name="Google Shape;2301;p40"/>
          <p:cNvSpPr txBox="1"/>
          <p:nvPr>
            <p:ph idx="1" type="subTitle"/>
          </p:nvPr>
        </p:nvSpPr>
        <p:spPr>
          <a:xfrm>
            <a:off x="1347359" y="1841450"/>
            <a:ext cx="3743400" cy="105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Do you have any questions?</a:t>
            </a:r>
            <a:endParaRPr b="1" sz="2000"/>
          </a:p>
          <a:p>
            <a:pPr indent="0" lvl="0" marL="0" rtl="0" algn="l">
              <a:spcBef>
                <a:spcPts val="0"/>
              </a:spcBef>
              <a:spcAft>
                <a:spcPts val="0"/>
              </a:spcAft>
              <a:buNone/>
            </a:pPr>
            <a:r>
              <a:rPr lang="en"/>
              <a:t>youremail@freepik.com</a:t>
            </a:r>
            <a:endParaRPr/>
          </a:p>
          <a:p>
            <a:pPr indent="0" lvl="0" marL="0" rtl="0" algn="l">
              <a:spcBef>
                <a:spcPts val="0"/>
              </a:spcBef>
              <a:spcAft>
                <a:spcPts val="0"/>
              </a:spcAft>
              <a:buNone/>
            </a:pPr>
            <a:r>
              <a:rPr lang="en"/>
              <a:t>+34 654 321 432</a:t>
            </a:r>
            <a:endParaRPr/>
          </a:p>
          <a:p>
            <a:pPr indent="0" lvl="0" marL="0" rtl="0" algn="l">
              <a:spcBef>
                <a:spcPts val="0"/>
              </a:spcBef>
              <a:spcAft>
                <a:spcPts val="0"/>
              </a:spcAft>
              <a:buNone/>
            </a:pPr>
            <a:r>
              <a:rPr lang="en"/>
              <a:t>yourwebsite.com</a:t>
            </a:r>
            <a:endParaRPr/>
          </a:p>
        </p:txBody>
      </p:sp>
      <p:sp>
        <p:nvSpPr>
          <p:cNvPr id="2302" name="Google Shape;2302;p40"/>
          <p:cNvSpPr txBox="1"/>
          <p:nvPr/>
        </p:nvSpPr>
        <p:spPr>
          <a:xfrm>
            <a:off x="1347350" y="3957425"/>
            <a:ext cx="41517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Albert Sans"/>
                <a:ea typeface="Albert Sans"/>
                <a:cs typeface="Albert Sans"/>
                <a:sym typeface="Albert Sans"/>
              </a:rPr>
              <a:t>Please keep this slide for attribution</a:t>
            </a:r>
            <a:endParaRPr sz="1000">
              <a:solidFill>
                <a:schemeClr val="dk1"/>
              </a:solidFill>
              <a:latin typeface="Albert Sans"/>
              <a:ea typeface="Albert Sans"/>
              <a:cs typeface="Albert Sans"/>
              <a:sym typeface="Albert Sans"/>
            </a:endParaRPr>
          </a:p>
        </p:txBody>
      </p:sp>
      <p:cxnSp>
        <p:nvCxnSpPr>
          <p:cNvPr id="2303" name="Google Shape;2303;p40"/>
          <p:cNvCxnSpPr/>
          <p:nvPr/>
        </p:nvCxnSpPr>
        <p:spPr>
          <a:xfrm>
            <a:off x="1347350" y="1697325"/>
            <a:ext cx="3497700" cy="0"/>
          </a:xfrm>
          <a:prstGeom prst="straightConnector1">
            <a:avLst/>
          </a:prstGeom>
          <a:noFill/>
          <a:ln cap="flat" cmpd="sng" w="9525">
            <a:solidFill>
              <a:schemeClr val="dk1"/>
            </a:solidFill>
            <a:prstDash val="solid"/>
            <a:round/>
            <a:headEnd len="med" w="med" type="none"/>
            <a:tailEnd len="med" w="med" type="none"/>
          </a:ln>
        </p:spPr>
      </p:cxnSp>
      <p:grpSp>
        <p:nvGrpSpPr>
          <p:cNvPr id="2304" name="Google Shape;2304;p40"/>
          <p:cNvGrpSpPr/>
          <p:nvPr/>
        </p:nvGrpSpPr>
        <p:grpSpPr>
          <a:xfrm>
            <a:off x="1437911" y="3005625"/>
            <a:ext cx="387681" cy="387661"/>
            <a:chOff x="266768" y="1721375"/>
            <a:chExt cx="397907" cy="397887"/>
          </a:xfrm>
        </p:grpSpPr>
        <p:sp>
          <p:nvSpPr>
            <p:cNvPr id="2305" name="Google Shape;2305;p40"/>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0"/>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7" name="Google Shape;2307;p40"/>
          <p:cNvGrpSpPr/>
          <p:nvPr/>
        </p:nvGrpSpPr>
        <p:grpSpPr>
          <a:xfrm>
            <a:off x="2801407" y="3005387"/>
            <a:ext cx="387661" cy="387661"/>
            <a:chOff x="1379798" y="1723250"/>
            <a:chExt cx="397887" cy="397887"/>
          </a:xfrm>
        </p:grpSpPr>
        <p:sp>
          <p:nvSpPr>
            <p:cNvPr id="2308" name="Google Shape;2308;p40"/>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0"/>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0"/>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0"/>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2" name="Google Shape;2312;p40"/>
          <p:cNvGrpSpPr/>
          <p:nvPr/>
        </p:nvGrpSpPr>
        <p:grpSpPr>
          <a:xfrm>
            <a:off x="2117967" y="3005387"/>
            <a:ext cx="387641" cy="387661"/>
            <a:chOff x="864491" y="1723250"/>
            <a:chExt cx="397866" cy="397887"/>
          </a:xfrm>
        </p:grpSpPr>
        <p:sp>
          <p:nvSpPr>
            <p:cNvPr id="2313" name="Google Shape;2313;p40"/>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0"/>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0"/>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6" name="Google Shape;2316;p40"/>
          <p:cNvGrpSpPr/>
          <p:nvPr/>
        </p:nvGrpSpPr>
        <p:grpSpPr>
          <a:xfrm rot="-327715">
            <a:off x="6332952" y="846639"/>
            <a:ext cx="3669208" cy="2431300"/>
            <a:chOff x="4935600" y="1731225"/>
            <a:chExt cx="3739300" cy="2477745"/>
          </a:xfrm>
        </p:grpSpPr>
        <p:sp>
          <p:nvSpPr>
            <p:cNvPr id="2317" name="Google Shape;2317;p40"/>
            <p:cNvSpPr/>
            <p:nvPr/>
          </p:nvSpPr>
          <p:spPr>
            <a:xfrm>
              <a:off x="8454129" y="2052526"/>
              <a:ext cx="220771" cy="2119010"/>
            </a:xfrm>
            <a:custGeom>
              <a:rect b="b" l="l" r="r" t="t"/>
              <a:pathLst>
                <a:path extrusionOk="0" h="4742" w="495">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8" name="Google Shape;2318;p40"/>
            <p:cNvSpPr/>
            <p:nvPr/>
          </p:nvSpPr>
          <p:spPr>
            <a:xfrm>
              <a:off x="4935600" y="1731225"/>
              <a:ext cx="3646650" cy="2477745"/>
            </a:xfrm>
            <a:custGeom>
              <a:rect b="b" l="l" r="r" t="t"/>
              <a:pathLst>
                <a:path extrusionOk="0" h="5542" w="8156">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cap="flat" cmpd="sng" w="9525">
              <a:solidFill>
                <a:schemeClr val="dk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19" name="Google Shape;2319;p40"/>
            <p:cNvSpPr/>
            <p:nvPr/>
          </p:nvSpPr>
          <p:spPr>
            <a:xfrm>
              <a:off x="5152428" y="2760175"/>
              <a:ext cx="3240599" cy="122212"/>
            </a:xfrm>
            <a:custGeom>
              <a:rect b="b" l="l" r="r" t="t"/>
              <a:pathLst>
                <a:path extrusionOk="0" h="274" w="7251">
                  <a:moveTo>
                    <a:pt x="0" y="0"/>
                  </a:moveTo>
                  <a:lnTo>
                    <a:pt x="0" y="0"/>
                  </a:lnTo>
                  <a:cubicBezTo>
                    <a:pt x="3951" y="273"/>
                    <a:pt x="7250" y="132"/>
                    <a:pt x="7250"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0" name="Google Shape;2320;p40"/>
            <p:cNvSpPr/>
            <p:nvPr/>
          </p:nvSpPr>
          <p:spPr>
            <a:xfrm>
              <a:off x="5176082" y="1859352"/>
              <a:ext cx="3242569" cy="122212"/>
            </a:xfrm>
            <a:custGeom>
              <a:rect b="b" l="l" r="r" t="t"/>
              <a:pathLst>
                <a:path extrusionOk="0" h="274" w="7252">
                  <a:moveTo>
                    <a:pt x="0" y="0"/>
                  </a:moveTo>
                  <a:lnTo>
                    <a:pt x="0" y="0"/>
                  </a:lnTo>
                  <a:cubicBezTo>
                    <a:pt x="3951" y="273"/>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1" name="Google Shape;2321;p40"/>
            <p:cNvSpPr/>
            <p:nvPr/>
          </p:nvSpPr>
          <p:spPr>
            <a:xfrm>
              <a:off x="5150456" y="2813397"/>
              <a:ext cx="3242569" cy="122213"/>
            </a:xfrm>
            <a:custGeom>
              <a:rect b="b" l="l" r="r" t="t"/>
              <a:pathLst>
                <a:path extrusionOk="0" h="275" w="7252">
                  <a:moveTo>
                    <a:pt x="0" y="0"/>
                  </a:moveTo>
                  <a:lnTo>
                    <a:pt x="0" y="0"/>
                  </a:lnTo>
                  <a:cubicBezTo>
                    <a:pt x="3951" y="274"/>
                    <a:pt x="7251" y="132"/>
                    <a:pt x="7251" y="13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2" name="Google Shape;2322;p40"/>
            <p:cNvSpPr/>
            <p:nvPr/>
          </p:nvSpPr>
          <p:spPr>
            <a:xfrm>
              <a:off x="7513884" y="2007189"/>
              <a:ext cx="875197" cy="790433"/>
            </a:xfrm>
            <a:custGeom>
              <a:rect b="b" l="l" r="r" t="t"/>
              <a:pathLst>
                <a:path extrusionOk="0" h="1770" w="1958">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3" name="Google Shape;2323;p40"/>
            <p:cNvSpPr/>
            <p:nvPr/>
          </p:nvSpPr>
          <p:spPr>
            <a:xfrm>
              <a:off x="6620946" y="2973061"/>
              <a:ext cx="21682" cy="1101879"/>
            </a:xfrm>
            <a:custGeom>
              <a:rect b="b" l="l" r="r" t="t"/>
              <a:pathLst>
                <a:path extrusionOk="0" h="2467" w="47">
                  <a:moveTo>
                    <a:pt x="42" y="0"/>
                  </a:moveTo>
                  <a:lnTo>
                    <a:pt x="42" y="0"/>
                  </a:lnTo>
                  <a:cubicBezTo>
                    <a:pt x="0" y="1590"/>
                    <a:pt x="46" y="2466"/>
                    <a:pt x="46" y="246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4" name="Google Shape;2324;p40"/>
            <p:cNvSpPr/>
            <p:nvPr/>
          </p:nvSpPr>
          <p:spPr>
            <a:xfrm>
              <a:off x="6713591" y="3495422"/>
              <a:ext cx="1685350" cy="638661"/>
            </a:xfrm>
            <a:custGeom>
              <a:rect b="b" l="l" r="r" t="t"/>
              <a:pathLst>
                <a:path extrusionOk="0" h="1427" w="377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5" name="Google Shape;2325;p40"/>
            <p:cNvSpPr/>
            <p:nvPr/>
          </p:nvSpPr>
          <p:spPr>
            <a:xfrm>
              <a:off x="6725418" y="3511191"/>
              <a:ext cx="821975" cy="307502"/>
            </a:xfrm>
            <a:custGeom>
              <a:rect b="b" l="l" r="r" t="t"/>
              <a:pathLst>
                <a:path extrusionOk="0" h="690" w="1837">
                  <a:moveTo>
                    <a:pt x="0" y="360"/>
                  </a:moveTo>
                  <a:lnTo>
                    <a:pt x="0" y="360"/>
                  </a:lnTo>
                  <a:cubicBezTo>
                    <a:pt x="555" y="491"/>
                    <a:pt x="1118" y="602"/>
                    <a:pt x="1682" y="689"/>
                  </a:cubicBezTo>
                  <a:lnTo>
                    <a:pt x="1682" y="689"/>
                  </a:lnTo>
                  <a:cubicBezTo>
                    <a:pt x="1734" y="456"/>
                    <a:pt x="1785" y="233"/>
                    <a:pt x="18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6" name="Google Shape;2326;p40"/>
            <p:cNvSpPr/>
            <p:nvPr/>
          </p:nvSpPr>
          <p:spPr>
            <a:xfrm>
              <a:off x="6723446" y="3795039"/>
              <a:ext cx="737216" cy="325242"/>
            </a:xfrm>
            <a:custGeom>
              <a:rect b="b" l="l" r="r" t="t"/>
              <a:pathLst>
                <a:path extrusionOk="0" h="727" w="1648">
                  <a:moveTo>
                    <a:pt x="0" y="0"/>
                  </a:moveTo>
                  <a:lnTo>
                    <a:pt x="0" y="0"/>
                  </a:lnTo>
                  <a:cubicBezTo>
                    <a:pt x="545" y="131"/>
                    <a:pt x="1094" y="240"/>
                    <a:pt x="1647" y="333"/>
                  </a:cubicBezTo>
                  <a:lnTo>
                    <a:pt x="1647" y="333"/>
                  </a:lnTo>
                  <a:cubicBezTo>
                    <a:pt x="1612" y="464"/>
                    <a:pt x="1573" y="595"/>
                    <a:pt x="1538" y="72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7" name="Google Shape;2327;p40"/>
            <p:cNvSpPr/>
            <p:nvPr/>
          </p:nvSpPr>
          <p:spPr>
            <a:xfrm>
              <a:off x="7549365" y="3517104"/>
              <a:ext cx="800296" cy="386348"/>
            </a:xfrm>
            <a:custGeom>
              <a:rect b="b" l="l" r="r" t="t"/>
              <a:pathLst>
                <a:path extrusionOk="0" h="865" w="179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8" name="Google Shape;2328;p40"/>
            <p:cNvSpPr/>
            <p:nvPr/>
          </p:nvSpPr>
          <p:spPr>
            <a:xfrm>
              <a:off x="8128888" y="3737875"/>
              <a:ext cx="250337" cy="268079"/>
            </a:xfrm>
            <a:custGeom>
              <a:rect b="b" l="l" r="r" t="t"/>
              <a:pathLst>
                <a:path extrusionOk="0" h="599" w="562">
                  <a:moveTo>
                    <a:pt x="509" y="0"/>
                  </a:moveTo>
                  <a:lnTo>
                    <a:pt x="509" y="0"/>
                  </a:lnTo>
                  <a:cubicBezTo>
                    <a:pt x="369" y="193"/>
                    <a:pt x="196" y="361"/>
                    <a:pt x="0" y="495"/>
                  </a:cubicBezTo>
                  <a:lnTo>
                    <a:pt x="0" y="495"/>
                  </a:lnTo>
                  <a:cubicBezTo>
                    <a:pt x="189" y="513"/>
                    <a:pt x="379" y="549"/>
                    <a:pt x="561" y="59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29" name="Google Shape;2329;p40"/>
            <p:cNvSpPr/>
            <p:nvPr/>
          </p:nvSpPr>
          <p:spPr>
            <a:xfrm>
              <a:off x="7509942" y="3976387"/>
              <a:ext cx="731300" cy="147837"/>
            </a:xfrm>
            <a:custGeom>
              <a:rect b="b" l="l" r="r" t="t"/>
              <a:pathLst>
                <a:path extrusionOk="0" h="329" w="1636">
                  <a:moveTo>
                    <a:pt x="1635" y="328"/>
                  </a:moveTo>
                  <a:lnTo>
                    <a:pt x="1635" y="328"/>
                  </a:lnTo>
                  <a:cubicBezTo>
                    <a:pt x="1109" y="214"/>
                    <a:pt x="627" y="114"/>
                    <a:pt x="101" y="0"/>
                  </a:cubicBezTo>
                  <a:lnTo>
                    <a:pt x="101" y="0"/>
                  </a:lnTo>
                  <a:cubicBezTo>
                    <a:pt x="86" y="113"/>
                    <a:pt x="40" y="219"/>
                    <a:pt x="0" y="32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330" name="Google Shape;2330;p40"/>
            <p:cNvCxnSpPr/>
            <p:nvPr/>
          </p:nvCxnSpPr>
          <p:spPr>
            <a:xfrm>
              <a:off x="6756957" y="3515133"/>
              <a:ext cx="755100" cy="19800"/>
            </a:xfrm>
            <a:prstGeom prst="straightConnector1">
              <a:avLst/>
            </a:prstGeom>
            <a:noFill/>
            <a:ln cap="flat" cmpd="sng" w="9525">
              <a:solidFill>
                <a:schemeClr val="dk1"/>
              </a:solidFill>
              <a:prstDash val="solid"/>
              <a:round/>
              <a:headEnd len="med" w="med" type="none"/>
              <a:tailEnd len="med" w="med" type="none"/>
            </a:ln>
          </p:spPr>
        </p:cxnSp>
        <p:sp>
          <p:nvSpPr>
            <p:cNvPr id="2331" name="Google Shape;2331;p40"/>
            <p:cNvSpPr/>
            <p:nvPr/>
          </p:nvSpPr>
          <p:spPr>
            <a:xfrm>
              <a:off x="6754985" y="3544700"/>
              <a:ext cx="752987" cy="19712"/>
            </a:xfrm>
            <a:custGeom>
              <a:rect b="b" l="l" r="r" t="t"/>
              <a:pathLst>
                <a:path extrusionOk="0" h="44" w="1683">
                  <a:moveTo>
                    <a:pt x="0" y="0"/>
                  </a:moveTo>
                  <a:lnTo>
                    <a:pt x="0" y="0"/>
                  </a:lnTo>
                  <a:cubicBezTo>
                    <a:pt x="555" y="5"/>
                    <a:pt x="1112" y="20"/>
                    <a:pt x="1682"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2" name="Google Shape;2332;p40"/>
            <p:cNvSpPr/>
            <p:nvPr/>
          </p:nvSpPr>
          <p:spPr>
            <a:xfrm>
              <a:off x="6754985" y="3576239"/>
              <a:ext cx="751010" cy="19712"/>
            </a:xfrm>
            <a:custGeom>
              <a:rect b="b" l="l" r="r" t="t"/>
              <a:pathLst>
                <a:path extrusionOk="0" h="45" w="1678">
                  <a:moveTo>
                    <a:pt x="0" y="0"/>
                  </a:moveTo>
                  <a:lnTo>
                    <a:pt x="0" y="0"/>
                  </a:lnTo>
                  <a:cubicBezTo>
                    <a:pt x="555" y="22"/>
                    <a:pt x="1114" y="37"/>
                    <a:pt x="1677" y="4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3" name="Google Shape;2333;p40"/>
            <p:cNvSpPr/>
            <p:nvPr/>
          </p:nvSpPr>
          <p:spPr>
            <a:xfrm>
              <a:off x="6754985" y="3603835"/>
              <a:ext cx="745104" cy="19712"/>
            </a:xfrm>
            <a:custGeom>
              <a:rect b="b" l="l" r="r" t="t"/>
              <a:pathLst>
                <a:path extrusionOk="0" h="46" w="1669">
                  <a:moveTo>
                    <a:pt x="0" y="0"/>
                  </a:moveTo>
                  <a:lnTo>
                    <a:pt x="0" y="0"/>
                  </a:lnTo>
                  <a:cubicBezTo>
                    <a:pt x="555" y="13"/>
                    <a:pt x="1112" y="27"/>
                    <a:pt x="1668" y="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4" name="Google Shape;2334;p40"/>
            <p:cNvSpPr/>
            <p:nvPr/>
          </p:nvSpPr>
          <p:spPr>
            <a:xfrm>
              <a:off x="6753014" y="3635374"/>
              <a:ext cx="743127" cy="19712"/>
            </a:xfrm>
            <a:custGeom>
              <a:rect b="b" l="l" r="r" t="t"/>
              <a:pathLst>
                <a:path extrusionOk="0" h="44" w="1661">
                  <a:moveTo>
                    <a:pt x="0" y="0"/>
                  </a:moveTo>
                  <a:lnTo>
                    <a:pt x="0" y="0"/>
                  </a:lnTo>
                  <a:cubicBezTo>
                    <a:pt x="555" y="1"/>
                    <a:pt x="1112" y="15"/>
                    <a:pt x="1660" y="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5" name="Google Shape;2335;p40"/>
            <p:cNvSpPr/>
            <p:nvPr/>
          </p:nvSpPr>
          <p:spPr>
            <a:xfrm>
              <a:off x="6831861" y="3666913"/>
              <a:ext cx="660337" cy="17740"/>
            </a:xfrm>
            <a:custGeom>
              <a:rect b="b" l="l" r="r" t="t"/>
              <a:pathLst>
                <a:path extrusionOk="0" h="41" w="1476">
                  <a:moveTo>
                    <a:pt x="0" y="0"/>
                  </a:moveTo>
                  <a:lnTo>
                    <a:pt x="0" y="0"/>
                  </a:lnTo>
                  <a:cubicBezTo>
                    <a:pt x="492" y="15"/>
                    <a:pt x="985" y="29"/>
                    <a:pt x="1475" y="4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6" name="Google Shape;2336;p40"/>
            <p:cNvSpPr/>
            <p:nvPr/>
          </p:nvSpPr>
          <p:spPr>
            <a:xfrm>
              <a:off x="6997439" y="3698451"/>
              <a:ext cx="484906" cy="13798"/>
            </a:xfrm>
            <a:custGeom>
              <a:rect b="b" l="l" r="r" t="t"/>
              <a:pathLst>
                <a:path extrusionOk="0" h="31" w="1084">
                  <a:moveTo>
                    <a:pt x="0" y="0"/>
                  </a:moveTo>
                  <a:lnTo>
                    <a:pt x="0" y="0"/>
                  </a:lnTo>
                  <a:cubicBezTo>
                    <a:pt x="361" y="7"/>
                    <a:pt x="721" y="16"/>
                    <a:pt x="1083" y="3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7" name="Google Shape;2337;p40"/>
            <p:cNvSpPr/>
            <p:nvPr/>
          </p:nvSpPr>
          <p:spPr>
            <a:xfrm>
              <a:off x="7168929" y="3737875"/>
              <a:ext cx="303559" cy="5913"/>
            </a:xfrm>
            <a:custGeom>
              <a:rect b="b" l="l" r="r" t="t"/>
              <a:pathLst>
                <a:path extrusionOk="0" h="14" w="678">
                  <a:moveTo>
                    <a:pt x="0" y="0"/>
                  </a:moveTo>
                  <a:lnTo>
                    <a:pt x="0" y="0"/>
                  </a:lnTo>
                  <a:cubicBezTo>
                    <a:pt x="225" y="8"/>
                    <a:pt x="451" y="13"/>
                    <a:pt x="677" y="1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8" name="Google Shape;2338;p40"/>
            <p:cNvSpPr/>
            <p:nvPr/>
          </p:nvSpPr>
          <p:spPr>
            <a:xfrm>
              <a:off x="7289171" y="3767443"/>
              <a:ext cx="173462" cy="3942"/>
            </a:xfrm>
            <a:custGeom>
              <a:rect b="b" l="l" r="r" t="t"/>
              <a:pathLst>
                <a:path extrusionOk="0" h="9" w="389">
                  <a:moveTo>
                    <a:pt x="0" y="0"/>
                  </a:moveTo>
                  <a:lnTo>
                    <a:pt x="0" y="0"/>
                  </a:lnTo>
                  <a:cubicBezTo>
                    <a:pt x="130" y="2"/>
                    <a:pt x="260" y="6"/>
                    <a:pt x="388" y="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39" name="Google Shape;2339;p40"/>
            <p:cNvSpPr/>
            <p:nvPr/>
          </p:nvSpPr>
          <p:spPr>
            <a:xfrm>
              <a:off x="7553307" y="4092685"/>
              <a:ext cx="510529" cy="29567"/>
            </a:xfrm>
            <a:custGeom>
              <a:rect b="b" l="l" r="r" t="t"/>
              <a:pathLst>
                <a:path extrusionOk="0" h="64" w="1140">
                  <a:moveTo>
                    <a:pt x="1139" y="30"/>
                  </a:moveTo>
                  <a:lnTo>
                    <a:pt x="1139" y="30"/>
                  </a:lnTo>
                  <a:cubicBezTo>
                    <a:pt x="758" y="63"/>
                    <a:pt x="378" y="0"/>
                    <a:pt x="0" y="3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0" name="Google Shape;2340;p40"/>
            <p:cNvSpPr/>
            <p:nvPr/>
          </p:nvSpPr>
          <p:spPr>
            <a:xfrm>
              <a:off x="7563163" y="4078888"/>
              <a:ext cx="386348" cy="1971"/>
            </a:xfrm>
            <a:custGeom>
              <a:rect b="b" l="l" r="r" t="t"/>
              <a:pathLst>
                <a:path extrusionOk="0" h="5" w="863">
                  <a:moveTo>
                    <a:pt x="862" y="0"/>
                  </a:moveTo>
                  <a:lnTo>
                    <a:pt x="862" y="0"/>
                  </a:lnTo>
                  <a:cubicBezTo>
                    <a:pt x="574" y="0"/>
                    <a:pt x="288" y="2"/>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1" name="Google Shape;2341;p40"/>
            <p:cNvSpPr/>
            <p:nvPr/>
          </p:nvSpPr>
          <p:spPr>
            <a:xfrm>
              <a:off x="7563163" y="4053262"/>
              <a:ext cx="283848" cy="1971"/>
            </a:xfrm>
            <a:custGeom>
              <a:rect b="b" l="l" r="r" t="t"/>
              <a:pathLst>
                <a:path extrusionOk="0" h="5" w="634">
                  <a:moveTo>
                    <a:pt x="633" y="0"/>
                  </a:moveTo>
                  <a:lnTo>
                    <a:pt x="633" y="0"/>
                  </a:lnTo>
                  <a:cubicBezTo>
                    <a:pt x="422" y="2"/>
                    <a:pt x="211" y="3"/>
                    <a:pt x="0" y="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2" name="Google Shape;2342;p40"/>
            <p:cNvSpPr/>
            <p:nvPr/>
          </p:nvSpPr>
          <p:spPr>
            <a:xfrm>
              <a:off x="7573019" y="4027637"/>
              <a:ext cx="173463" cy="1971"/>
            </a:xfrm>
            <a:custGeom>
              <a:rect b="b" l="l" r="r" t="t"/>
              <a:pathLst>
                <a:path extrusionOk="0" h="4" w="387">
                  <a:moveTo>
                    <a:pt x="386" y="0"/>
                  </a:moveTo>
                  <a:lnTo>
                    <a:pt x="386" y="0"/>
                  </a:lnTo>
                  <a:cubicBezTo>
                    <a:pt x="256" y="1"/>
                    <a:pt x="127" y="1"/>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3" name="Google Shape;2343;p40"/>
            <p:cNvSpPr/>
            <p:nvPr/>
          </p:nvSpPr>
          <p:spPr>
            <a:xfrm>
              <a:off x="7582874" y="4002011"/>
              <a:ext cx="59135" cy="1971"/>
            </a:xfrm>
            <a:custGeom>
              <a:rect b="b" l="l" r="r" t="t"/>
              <a:pathLst>
                <a:path extrusionOk="0" h="4" w="134">
                  <a:moveTo>
                    <a:pt x="133" y="0"/>
                  </a:moveTo>
                  <a:lnTo>
                    <a:pt x="133" y="0"/>
                  </a:lnTo>
                  <a:cubicBezTo>
                    <a:pt x="89" y="0"/>
                    <a:pt x="45" y="3"/>
                    <a:pt x="0" y="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4" name="Google Shape;2344;p40"/>
            <p:cNvSpPr/>
            <p:nvPr/>
          </p:nvSpPr>
          <p:spPr>
            <a:xfrm>
              <a:off x="5166226" y="2992773"/>
              <a:ext cx="1413323" cy="19712"/>
            </a:xfrm>
            <a:custGeom>
              <a:rect b="b" l="l" r="r" t="t"/>
              <a:pathLst>
                <a:path extrusionOk="0" h="45" w="3163">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5" name="Google Shape;2345;p40"/>
            <p:cNvSpPr/>
            <p:nvPr/>
          </p:nvSpPr>
          <p:spPr>
            <a:xfrm>
              <a:off x="5166226" y="3032196"/>
              <a:ext cx="1413323" cy="19712"/>
            </a:xfrm>
            <a:custGeom>
              <a:rect b="b" l="l" r="r" t="t"/>
              <a:pathLst>
                <a:path extrusionOk="0" h="44" w="3163">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6" name="Google Shape;2346;p40"/>
            <p:cNvSpPr/>
            <p:nvPr/>
          </p:nvSpPr>
          <p:spPr>
            <a:xfrm>
              <a:off x="5166226" y="3067677"/>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7" name="Google Shape;2347;p40"/>
            <p:cNvSpPr/>
            <p:nvPr/>
          </p:nvSpPr>
          <p:spPr>
            <a:xfrm>
              <a:off x="5166226" y="3105130"/>
              <a:ext cx="1413323" cy="19712"/>
            </a:xfrm>
            <a:custGeom>
              <a:rect b="b" l="l" r="r" t="t"/>
              <a:pathLst>
                <a:path extrusionOk="0" h="45" w="3163">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8" name="Google Shape;2348;p40"/>
            <p:cNvSpPr/>
            <p:nvPr/>
          </p:nvSpPr>
          <p:spPr>
            <a:xfrm>
              <a:off x="5166226" y="3144554"/>
              <a:ext cx="1413323" cy="19712"/>
            </a:xfrm>
            <a:custGeom>
              <a:rect b="b" l="l" r="r" t="t"/>
              <a:pathLst>
                <a:path extrusionOk="0" h="44" w="3163">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49" name="Google Shape;2349;p40"/>
            <p:cNvSpPr/>
            <p:nvPr/>
          </p:nvSpPr>
          <p:spPr>
            <a:xfrm>
              <a:off x="5166226" y="3182005"/>
              <a:ext cx="1413323" cy="19712"/>
            </a:xfrm>
            <a:custGeom>
              <a:rect b="b" l="l" r="r" t="t"/>
              <a:pathLst>
                <a:path extrusionOk="0" h="44" w="3163">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0" name="Google Shape;2350;p40"/>
            <p:cNvSpPr/>
            <p:nvPr/>
          </p:nvSpPr>
          <p:spPr>
            <a:xfrm>
              <a:off x="5166226" y="3217486"/>
              <a:ext cx="1413323" cy="21682"/>
            </a:xfrm>
            <a:custGeom>
              <a:rect b="b" l="l" r="r" t="t"/>
              <a:pathLst>
                <a:path extrusionOk="0" h="47" w="3163">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1" name="Google Shape;2351;p40"/>
            <p:cNvSpPr/>
            <p:nvPr/>
          </p:nvSpPr>
          <p:spPr>
            <a:xfrm>
              <a:off x="5166226" y="3254939"/>
              <a:ext cx="1413323" cy="19712"/>
            </a:xfrm>
            <a:custGeom>
              <a:rect b="b" l="l" r="r" t="t"/>
              <a:pathLst>
                <a:path extrusionOk="0" h="46" w="3163">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2" name="Google Shape;2352;p40"/>
            <p:cNvSpPr/>
            <p:nvPr/>
          </p:nvSpPr>
          <p:spPr>
            <a:xfrm>
              <a:off x="5166226" y="3292391"/>
              <a:ext cx="1413323" cy="19712"/>
            </a:xfrm>
            <a:custGeom>
              <a:rect b="b" l="l" r="r" t="t"/>
              <a:pathLst>
                <a:path extrusionOk="0" h="46" w="3163">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3" name="Google Shape;2353;p40"/>
            <p:cNvSpPr/>
            <p:nvPr/>
          </p:nvSpPr>
          <p:spPr>
            <a:xfrm>
              <a:off x="5166226" y="3331814"/>
              <a:ext cx="1413323" cy="19712"/>
            </a:xfrm>
            <a:custGeom>
              <a:rect b="b" l="l" r="r" t="t"/>
              <a:pathLst>
                <a:path extrusionOk="0" h="46" w="3163">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4" name="Google Shape;2354;p40"/>
            <p:cNvSpPr/>
            <p:nvPr/>
          </p:nvSpPr>
          <p:spPr>
            <a:xfrm>
              <a:off x="5166226" y="3369267"/>
              <a:ext cx="1413323" cy="21682"/>
            </a:xfrm>
            <a:custGeom>
              <a:rect b="b" l="l" r="r" t="t"/>
              <a:pathLst>
                <a:path extrusionOk="0" h="47" w="3163">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5" name="Google Shape;2355;p40"/>
            <p:cNvSpPr/>
            <p:nvPr/>
          </p:nvSpPr>
          <p:spPr>
            <a:xfrm>
              <a:off x="5166226" y="3406718"/>
              <a:ext cx="1413323" cy="19712"/>
            </a:xfrm>
            <a:custGeom>
              <a:rect b="b" l="l" r="r" t="t"/>
              <a:pathLst>
                <a:path extrusionOk="0" h="45" w="3163">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6" name="Google Shape;2356;p40"/>
            <p:cNvSpPr/>
            <p:nvPr/>
          </p:nvSpPr>
          <p:spPr>
            <a:xfrm>
              <a:off x="5166226" y="3444171"/>
              <a:ext cx="1413323" cy="19712"/>
            </a:xfrm>
            <a:custGeom>
              <a:rect b="b" l="l" r="r" t="t"/>
              <a:pathLst>
                <a:path extrusionOk="0" h="45" w="3163">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7" name="Google Shape;2357;p40"/>
            <p:cNvSpPr/>
            <p:nvPr/>
          </p:nvSpPr>
          <p:spPr>
            <a:xfrm>
              <a:off x="5166226" y="3481623"/>
              <a:ext cx="1413323" cy="21682"/>
            </a:xfrm>
            <a:custGeom>
              <a:rect b="b" l="l" r="r" t="t"/>
              <a:pathLst>
                <a:path extrusionOk="0" h="47" w="3163">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8" name="Google Shape;2358;p40"/>
            <p:cNvSpPr/>
            <p:nvPr/>
          </p:nvSpPr>
          <p:spPr>
            <a:xfrm>
              <a:off x="5166226" y="3519076"/>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59" name="Google Shape;2359;p40"/>
            <p:cNvSpPr/>
            <p:nvPr/>
          </p:nvSpPr>
          <p:spPr>
            <a:xfrm>
              <a:off x="5166226" y="3556527"/>
              <a:ext cx="1413323" cy="19712"/>
            </a:xfrm>
            <a:custGeom>
              <a:rect b="b" l="l" r="r" t="t"/>
              <a:pathLst>
                <a:path extrusionOk="0" h="44" w="3163">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0" name="Google Shape;2360;p40"/>
            <p:cNvSpPr/>
            <p:nvPr/>
          </p:nvSpPr>
          <p:spPr>
            <a:xfrm>
              <a:off x="5166226" y="3593980"/>
              <a:ext cx="1413323" cy="19712"/>
            </a:xfrm>
            <a:custGeom>
              <a:rect b="b" l="l" r="r" t="t"/>
              <a:pathLst>
                <a:path extrusionOk="0" h="45" w="3163">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1" name="Google Shape;2361;p40"/>
            <p:cNvSpPr/>
            <p:nvPr/>
          </p:nvSpPr>
          <p:spPr>
            <a:xfrm>
              <a:off x="5166226" y="3631432"/>
              <a:ext cx="1413323" cy="19712"/>
            </a:xfrm>
            <a:custGeom>
              <a:rect b="b" l="l" r="r" t="t"/>
              <a:pathLst>
                <a:path extrusionOk="0" h="46" w="3163">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2" name="Google Shape;2362;p40"/>
            <p:cNvSpPr/>
            <p:nvPr/>
          </p:nvSpPr>
          <p:spPr>
            <a:xfrm>
              <a:off x="5166226" y="3668885"/>
              <a:ext cx="1413323" cy="19712"/>
            </a:xfrm>
            <a:custGeom>
              <a:rect b="b" l="l" r="r" t="t"/>
              <a:pathLst>
                <a:path extrusionOk="0" h="45" w="3163">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3" name="Google Shape;2363;p40"/>
            <p:cNvSpPr/>
            <p:nvPr/>
          </p:nvSpPr>
          <p:spPr>
            <a:xfrm>
              <a:off x="5166226" y="3706336"/>
              <a:ext cx="1413323" cy="19712"/>
            </a:xfrm>
            <a:custGeom>
              <a:rect b="b" l="l" r="r" t="t"/>
              <a:pathLst>
                <a:path extrusionOk="0" h="45" w="3163">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4" name="Google Shape;2364;p40"/>
            <p:cNvSpPr/>
            <p:nvPr/>
          </p:nvSpPr>
          <p:spPr>
            <a:xfrm>
              <a:off x="5166226" y="3743789"/>
              <a:ext cx="1413323" cy="19712"/>
            </a:xfrm>
            <a:custGeom>
              <a:rect b="b" l="l" r="r" t="t"/>
              <a:pathLst>
                <a:path extrusionOk="0" h="46" w="3163">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5" name="Google Shape;2365;p40"/>
            <p:cNvSpPr/>
            <p:nvPr/>
          </p:nvSpPr>
          <p:spPr>
            <a:xfrm>
              <a:off x="5166226" y="3783212"/>
              <a:ext cx="1413323" cy="19712"/>
            </a:xfrm>
            <a:custGeom>
              <a:rect b="b" l="l" r="r" t="t"/>
              <a:pathLst>
                <a:path extrusionOk="0" h="44" w="3163">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6" name="Google Shape;2366;p40"/>
            <p:cNvSpPr/>
            <p:nvPr/>
          </p:nvSpPr>
          <p:spPr>
            <a:xfrm>
              <a:off x="5166226" y="3818693"/>
              <a:ext cx="1413323" cy="19712"/>
            </a:xfrm>
            <a:custGeom>
              <a:rect b="b" l="l" r="r" t="t"/>
              <a:pathLst>
                <a:path extrusionOk="0" h="46" w="3163">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7" name="Google Shape;2367;p40"/>
            <p:cNvSpPr/>
            <p:nvPr/>
          </p:nvSpPr>
          <p:spPr>
            <a:xfrm>
              <a:off x="5166226" y="3856145"/>
              <a:ext cx="1413323" cy="21682"/>
            </a:xfrm>
            <a:custGeom>
              <a:rect b="b" l="l" r="r" t="t"/>
              <a:pathLst>
                <a:path extrusionOk="0" h="47" w="3163">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8" name="Google Shape;2368;p40"/>
            <p:cNvSpPr/>
            <p:nvPr/>
          </p:nvSpPr>
          <p:spPr>
            <a:xfrm>
              <a:off x="5166226" y="3893598"/>
              <a:ext cx="1413323" cy="21682"/>
            </a:xfrm>
            <a:custGeom>
              <a:rect b="b" l="l" r="r" t="t"/>
              <a:pathLst>
                <a:path extrusionOk="0" h="47" w="3163">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69" name="Google Shape;2369;p40"/>
            <p:cNvSpPr/>
            <p:nvPr/>
          </p:nvSpPr>
          <p:spPr>
            <a:xfrm>
              <a:off x="5166226" y="3933021"/>
              <a:ext cx="1413323" cy="19712"/>
            </a:xfrm>
            <a:custGeom>
              <a:rect b="b" l="l" r="r" t="t"/>
              <a:pathLst>
                <a:path extrusionOk="0" h="46" w="3163">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0" name="Google Shape;2370;p40"/>
            <p:cNvSpPr/>
            <p:nvPr/>
          </p:nvSpPr>
          <p:spPr>
            <a:xfrm>
              <a:off x="5166226" y="3970473"/>
              <a:ext cx="1413323" cy="19712"/>
            </a:xfrm>
            <a:custGeom>
              <a:rect b="b" l="l" r="r" t="t"/>
              <a:pathLst>
                <a:path extrusionOk="0" h="46" w="3163">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1" name="Google Shape;2371;p40"/>
            <p:cNvSpPr/>
            <p:nvPr/>
          </p:nvSpPr>
          <p:spPr>
            <a:xfrm>
              <a:off x="5166226" y="4007926"/>
              <a:ext cx="1413323" cy="21682"/>
            </a:xfrm>
            <a:custGeom>
              <a:rect b="b" l="l" r="r" t="t"/>
              <a:pathLst>
                <a:path extrusionOk="0" h="47" w="3163">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2" name="Google Shape;2372;p40"/>
            <p:cNvSpPr/>
            <p:nvPr/>
          </p:nvSpPr>
          <p:spPr>
            <a:xfrm>
              <a:off x="5166226" y="4045377"/>
              <a:ext cx="1413323" cy="21682"/>
            </a:xfrm>
            <a:custGeom>
              <a:rect b="b" l="l" r="r" t="t"/>
              <a:pathLst>
                <a:path extrusionOk="0" h="47" w="3163">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3" name="Google Shape;2373;p40"/>
            <p:cNvSpPr/>
            <p:nvPr/>
          </p:nvSpPr>
          <p:spPr>
            <a:xfrm>
              <a:off x="6723446" y="2992773"/>
              <a:ext cx="1626210" cy="23654"/>
            </a:xfrm>
            <a:custGeom>
              <a:rect b="b" l="l" r="r" t="t"/>
              <a:pathLst>
                <a:path extrusionOk="0" h="52" w="3636">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4" name="Google Shape;2374;p40"/>
            <p:cNvSpPr/>
            <p:nvPr/>
          </p:nvSpPr>
          <p:spPr>
            <a:xfrm>
              <a:off x="6723446" y="3045995"/>
              <a:ext cx="1626210" cy="23654"/>
            </a:xfrm>
            <a:custGeom>
              <a:rect b="b" l="l" r="r" t="t"/>
              <a:pathLst>
                <a:path extrusionOk="0" h="51" w="3636">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5" name="Google Shape;2375;p40"/>
            <p:cNvSpPr/>
            <p:nvPr/>
          </p:nvSpPr>
          <p:spPr>
            <a:xfrm>
              <a:off x="6723446" y="3099216"/>
              <a:ext cx="1626210" cy="23654"/>
            </a:xfrm>
            <a:custGeom>
              <a:rect b="b" l="l" r="r" t="t"/>
              <a:pathLst>
                <a:path extrusionOk="0" h="53" w="3636">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6" name="Google Shape;2376;p40"/>
            <p:cNvSpPr/>
            <p:nvPr/>
          </p:nvSpPr>
          <p:spPr>
            <a:xfrm>
              <a:off x="6723446" y="3152438"/>
              <a:ext cx="1626210" cy="23654"/>
            </a:xfrm>
            <a:custGeom>
              <a:rect b="b" l="l" r="r" t="t"/>
              <a:pathLst>
                <a:path extrusionOk="0" h="53" w="3636">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7" name="Google Shape;2377;p40"/>
            <p:cNvSpPr/>
            <p:nvPr/>
          </p:nvSpPr>
          <p:spPr>
            <a:xfrm>
              <a:off x="6723446" y="3205659"/>
              <a:ext cx="1626210" cy="23654"/>
            </a:xfrm>
            <a:custGeom>
              <a:rect b="b" l="l" r="r" t="t"/>
              <a:pathLst>
                <a:path extrusionOk="0" h="52" w="3636">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8" name="Google Shape;2378;p40"/>
            <p:cNvSpPr/>
            <p:nvPr/>
          </p:nvSpPr>
          <p:spPr>
            <a:xfrm>
              <a:off x="6723446" y="3258881"/>
              <a:ext cx="1626210" cy="23654"/>
            </a:xfrm>
            <a:custGeom>
              <a:rect b="b" l="l" r="r" t="t"/>
              <a:pathLst>
                <a:path extrusionOk="0" h="52" w="3636">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79" name="Google Shape;2379;p40"/>
            <p:cNvSpPr/>
            <p:nvPr/>
          </p:nvSpPr>
          <p:spPr>
            <a:xfrm>
              <a:off x="6723446" y="3312102"/>
              <a:ext cx="1626210" cy="23654"/>
            </a:xfrm>
            <a:custGeom>
              <a:rect b="b" l="l" r="r" t="t"/>
              <a:pathLst>
                <a:path extrusionOk="0" h="54" w="3636">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0" name="Google Shape;2380;p40"/>
            <p:cNvSpPr/>
            <p:nvPr/>
          </p:nvSpPr>
          <p:spPr>
            <a:xfrm>
              <a:off x="6723446" y="3365325"/>
              <a:ext cx="1626210" cy="23654"/>
            </a:xfrm>
            <a:custGeom>
              <a:rect b="b" l="l" r="r" t="t"/>
              <a:pathLst>
                <a:path extrusionOk="0" h="53" w="3636">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1" name="Google Shape;2381;p40"/>
            <p:cNvSpPr/>
            <p:nvPr/>
          </p:nvSpPr>
          <p:spPr>
            <a:xfrm>
              <a:off x="6723446" y="3418546"/>
              <a:ext cx="1626210" cy="21682"/>
            </a:xfrm>
            <a:custGeom>
              <a:rect b="b" l="l" r="r" t="t"/>
              <a:pathLst>
                <a:path extrusionOk="0" h="49" w="3636">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2" name="Google Shape;2382;p40"/>
            <p:cNvSpPr/>
            <p:nvPr/>
          </p:nvSpPr>
          <p:spPr>
            <a:xfrm>
              <a:off x="5180024" y="1973679"/>
              <a:ext cx="2205732" cy="329185"/>
            </a:xfrm>
            <a:custGeom>
              <a:rect b="b" l="l" r="r" t="t"/>
              <a:pathLst>
                <a:path extrusionOk="0" h="737" w="4934">
                  <a:moveTo>
                    <a:pt x="20" y="0"/>
                  </a:moveTo>
                  <a:lnTo>
                    <a:pt x="4933" y="156"/>
                  </a:lnTo>
                  <a:lnTo>
                    <a:pt x="4915" y="736"/>
                  </a:lnTo>
                  <a:lnTo>
                    <a:pt x="0" y="579"/>
                  </a:lnTo>
                  <a:lnTo>
                    <a:pt x="20"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383" name="Google Shape;2383;p40"/>
            <p:cNvSpPr/>
            <p:nvPr/>
          </p:nvSpPr>
          <p:spPr>
            <a:xfrm>
              <a:off x="5172140" y="2293009"/>
              <a:ext cx="1460635" cy="305532"/>
            </a:xfrm>
            <a:custGeom>
              <a:rect b="b" l="l" r="r" t="t"/>
              <a:pathLst>
                <a:path extrusionOk="0" h="683" w="3267">
                  <a:moveTo>
                    <a:pt x="19" y="0"/>
                  </a:moveTo>
                  <a:lnTo>
                    <a:pt x="3266" y="104"/>
                  </a:lnTo>
                  <a:lnTo>
                    <a:pt x="3247" y="682"/>
                  </a:lnTo>
                  <a:lnTo>
                    <a:pt x="0" y="577"/>
                  </a:lnTo>
                  <a:lnTo>
                    <a:pt x="19" y="0"/>
                  </a:lnTo>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387" name="Shape 2387"/>
        <p:cNvGrpSpPr/>
        <p:nvPr/>
      </p:nvGrpSpPr>
      <p:grpSpPr>
        <a:xfrm>
          <a:off x="0" y="0"/>
          <a:ext cx="0" cy="0"/>
          <a:chOff x="0" y="0"/>
          <a:chExt cx="0" cy="0"/>
        </a:xfrm>
      </p:grpSpPr>
      <p:pic>
        <p:nvPicPr>
          <p:cNvPr id="2388" name="Google Shape;2388;p41">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edia Literacy and Critical Thinking - Spanish - Foreign Language - 12th Grade by Slidesgo">
  <a:themeElements>
    <a:clrScheme name="Simple Light">
      <a:dk1>
        <a:srgbClr val="382F28"/>
      </a:dk1>
      <a:lt1>
        <a:srgbClr val="EEE4D5"/>
      </a:lt1>
      <a:dk2>
        <a:srgbClr val="D3BFA7"/>
      </a:dk2>
      <a:lt2>
        <a:srgbClr val="BDA383"/>
      </a:lt2>
      <a:accent1>
        <a:srgbClr val="F6F2ED"/>
      </a:accent1>
      <a:accent2>
        <a:srgbClr val="FFFFFF"/>
      </a:accent2>
      <a:accent3>
        <a:srgbClr val="FFFFFF"/>
      </a:accent3>
      <a:accent4>
        <a:srgbClr val="FFFFFF"/>
      </a:accent4>
      <a:accent5>
        <a:srgbClr val="FFFFFF"/>
      </a:accent5>
      <a:accent6>
        <a:srgbClr val="FFFFFF"/>
      </a:accent6>
      <a:hlink>
        <a:srgbClr val="382F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