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roxima Nova"/>
      <p:regular r:id="rId22"/>
      <p:bold r:id="rId23"/>
      <p:italic r:id="rId24"/>
      <p:boldItalic r:id="rId25"/>
    </p:embeddedFont>
    <p:embeddedFont>
      <p:font typeface="Lato"/>
      <p:regular r:id="rId26"/>
      <p:bold r:id="rId27"/>
      <p:italic r:id="rId28"/>
      <p:boldItalic r:id="rId29"/>
    </p:embeddedFont>
    <p:embeddedFont>
      <p:font typeface="Alexandria SemiBold"/>
      <p:regular r:id="rId30"/>
      <p:bold r:id="rId31"/>
    </p:embeddedFont>
    <p:embeddedFont>
      <p:font typeface="Proxima Nova Semibold"/>
      <p:regular r:id="rId32"/>
      <p:bold r:id="rId33"/>
      <p:boldItalic r:id="rId34"/>
    </p:embeddedFont>
    <p:embeddedFont>
      <p:font typeface="Alexandria"/>
      <p:regular r:id="rId35"/>
      <p:bold r:id="rId36"/>
    </p:embeddedFont>
    <p:embeddedFont>
      <p:font typeface="Albert Sans"/>
      <p:regular r:id="rId37"/>
      <p:bold r:id="rId38"/>
      <p:italic r:id="rId39"/>
      <p:boldItalic r:id="rId40"/>
    </p:embeddedFont>
    <p:embeddedFont>
      <p:font typeface="DM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lbertSans-boldItalic.fntdata"/><Relationship Id="rId20" Type="http://schemas.openxmlformats.org/officeDocument/2006/relationships/slide" Target="slides/slide15.xml"/><Relationship Id="rId42" Type="http://schemas.openxmlformats.org/officeDocument/2006/relationships/font" Target="fonts/DMSans-bold.fntdata"/><Relationship Id="rId41" Type="http://schemas.openxmlformats.org/officeDocument/2006/relationships/font" Target="fonts/DMSans-regular.fntdata"/><Relationship Id="rId22" Type="http://schemas.openxmlformats.org/officeDocument/2006/relationships/font" Target="fonts/ProximaNova-regular.fntdata"/><Relationship Id="rId44" Type="http://schemas.openxmlformats.org/officeDocument/2006/relationships/font" Target="fonts/DMSans-boldItalic.fntdata"/><Relationship Id="rId21" Type="http://schemas.openxmlformats.org/officeDocument/2006/relationships/slide" Target="slides/slide16.xml"/><Relationship Id="rId43" Type="http://schemas.openxmlformats.org/officeDocument/2006/relationships/font" Target="fonts/DMSans-italic.fntdata"/><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ProximaNova-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exandriaSemiBold-bold.fntdata"/><Relationship Id="rId30" Type="http://schemas.openxmlformats.org/officeDocument/2006/relationships/font" Target="fonts/AlexandriaSemiBold-regular.fntdata"/><Relationship Id="rId11" Type="http://schemas.openxmlformats.org/officeDocument/2006/relationships/slide" Target="slides/slide6.xml"/><Relationship Id="rId33" Type="http://schemas.openxmlformats.org/officeDocument/2006/relationships/font" Target="fonts/ProximaNovaSemibold-bold.fntdata"/><Relationship Id="rId10" Type="http://schemas.openxmlformats.org/officeDocument/2006/relationships/slide" Target="slides/slide5.xml"/><Relationship Id="rId32" Type="http://schemas.openxmlformats.org/officeDocument/2006/relationships/font" Target="fonts/ProximaNovaSemibold-regular.fntdata"/><Relationship Id="rId13" Type="http://schemas.openxmlformats.org/officeDocument/2006/relationships/slide" Target="slides/slide8.xml"/><Relationship Id="rId35" Type="http://schemas.openxmlformats.org/officeDocument/2006/relationships/font" Target="fonts/Alexandria-regular.fntdata"/><Relationship Id="rId12" Type="http://schemas.openxmlformats.org/officeDocument/2006/relationships/slide" Target="slides/slide7.xml"/><Relationship Id="rId34" Type="http://schemas.openxmlformats.org/officeDocument/2006/relationships/font" Target="fonts/ProximaNovaSemibold-boldItalic.fntdata"/><Relationship Id="rId15" Type="http://schemas.openxmlformats.org/officeDocument/2006/relationships/slide" Target="slides/slide10.xml"/><Relationship Id="rId37" Type="http://schemas.openxmlformats.org/officeDocument/2006/relationships/font" Target="fonts/AlbertSans-regular.fntdata"/><Relationship Id="rId14" Type="http://schemas.openxmlformats.org/officeDocument/2006/relationships/slide" Target="slides/slide9.xml"/><Relationship Id="rId36" Type="http://schemas.openxmlformats.org/officeDocument/2006/relationships/font" Target="fonts/Alexandria-bold.fntdata"/><Relationship Id="rId17" Type="http://schemas.openxmlformats.org/officeDocument/2006/relationships/slide" Target="slides/slide12.xml"/><Relationship Id="rId39" Type="http://schemas.openxmlformats.org/officeDocument/2006/relationships/font" Target="fonts/AlbertSans-italic.fntdata"/><Relationship Id="rId16" Type="http://schemas.openxmlformats.org/officeDocument/2006/relationships/slide" Target="slides/slide11.xml"/><Relationship Id="rId38" Type="http://schemas.openxmlformats.org/officeDocument/2006/relationships/font" Target="fonts/Albert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JYy8il6jNxrs4LPruHZ9h0aWkUv-i5GqRzqfTKbFjI/cop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JYy8il6jNxrs4LPruHZ9h0aWkUv-i5GqRzqfTKbFjI/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7" name="Google Shape;209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Day One: Begin by having </a:t>
            </a:r>
            <a:r>
              <a:rPr lang="en"/>
              <a:t>students independently respond to these questions in a journal or on post-it notes. Give about 5 minutes.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4" name="Shape 2574"/>
        <p:cNvGrpSpPr/>
        <p:nvPr/>
      </p:nvGrpSpPr>
      <p:grpSpPr>
        <a:xfrm>
          <a:off x="0" y="0"/>
          <a:ext cx="0" cy="0"/>
          <a:chOff x="0" y="0"/>
          <a:chExt cx="0" cy="0"/>
        </a:xfrm>
      </p:grpSpPr>
      <p:sp>
        <p:nvSpPr>
          <p:cNvPr id="2575" name="Google Shape;2575;g54ff9c4cb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6" name="Google Shape;2576;g54ff9c4cb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Invite students to click on the link for the Pulitzer Center and spend a few minutes exploring their mission, model, and </a:t>
            </a:r>
            <a:r>
              <a:rPr lang="en"/>
              <a:t>reporting. Ask students what stands out to them and what is different from the mainstream media news they explored earlier.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9" name="Shape 2649"/>
        <p:cNvGrpSpPr/>
        <p:nvPr/>
      </p:nvGrpSpPr>
      <p:grpSpPr>
        <a:xfrm>
          <a:off x="0" y="0"/>
          <a:ext cx="0" cy="0"/>
          <a:chOff x="0" y="0"/>
          <a:chExt cx="0" cy="0"/>
        </a:xfrm>
      </p:grpSpPr>
      <p:sp>
        <p:nvSpPr>
          <p:cNvPr id="2650" name="Google Shape;2650;g54dda1946d_6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1" name="Google Shape;2651;g54dda1946d_6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Tell students that we will now look at a recent piece of reporting on immigration from The Pulitzer Center. We will read and look at the multimedia together, but their job while reading is to pull out three words, phrases, or lines that stand out to them (for any reason - but tell them they have to be able to explain). Students can do this in a journal or on a post-it note. I would suggest displaying the article and also having students following along on their devices (it is linked above). After reading, invite students to share what they </a:t>
            </a:r>
            <a:r>
              <a:rPr lang="en"/>
              <a:t>selected</a:t>
            </a:r>
            <a:r>
              <a:rPr lang="en"/>
              <a:t> and why.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8" name="Shape 2658"/>
        <p:cNvGrpSpPr/>
        <p:nvPr/>
      </p:nvGrpSpPr>
      <p:grpSpPr>
        <a:xfrm>
          <a:off x="0" y="0"/>
          <a:ext cx="0" cy="0"/>
          <a:chOff x="0" y="0"/>
          <a:chExt cx="0" cy="0"/>
        </a:xfrm>
      </p:grpSpPr>
      <p:sp>
        <p:nvSpPr>
          <p:cNvPr id="2659" name="Google Shape;2659;g2ab07b6771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0" name="Google Shape;2660;g2ab07b6771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documentary that will be released in full in 2024. Currently this trailer is what is available. It is 2:40 long. Project the trailer and have students watch it, thinking about how this story compares or contrasts to </a:t>
            </a:r>
            <a:r>
              <a:rPr lang="en"/>
              <a:t>other</a:t>
            </a:r>
            <a:r>
              <a:rPr lang="en"/>
              <a:t> immigration reporting.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6" name="Shape 2666"/>
        <p:cNvGrpSpPr/>
        <p:nvPr/>
      </p:nvGrpSpPr>
      <p:grpSpPr>
        <a:xfrm>
          <a:off x="0" y="0"/>
          <a:ext cx="0" cy="0"/>
          <a:chOff x="0" y="0"/>
          <a:chExt cx="0" cy="0"/>
        </a:xfrm>
      </p:grpSpPr>
      <p:sp>
        <p:nvSpPr>
          <p:cNvPr id="2667" name="Google Shape;2667;g54dda1946d_4_2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8" name="Google Shape;2668;g54dda1946d_4_2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these questions to guide discussion of the article and documentary trailer. Throughout this conversation, look at similarities or difference between this reporting and the </a:t>
            </a:r>
            <a:r>
              <a:rPr lang="en"/>
              <a:t>coverage</a:t>
            </a:r>
            <a:r>
              <a:rPr lang="en"/>
              <a:t> from mainstream news media.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1" name="Shape 2681"/>
        <p:cNvGrpSpPr/>
        <p:nvPr/>
      </p:nvGrpSpPr>
      <p:grpSpPr>
        <a:xfrm>
          <a:off x="0" y="0"/>
          <a:ext cx="0" cy="0"/>
          <a:chOff x="0" y="0"/>
          <a:chExt cx="0" cy="0"/>
        </a:xfrm>
      </p:grpSpPr>
      <p:sp>
        <p:nvSpPr>
          <p:cNvPr id="2682" name="Google Shape;2682;g54dda1946d_4_2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3" name="Google Shape;2683;g54dda1946d_4_2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the big picture of this unit by previewing that we will be looking at immigration (and other </a:t>
            </a:r>
            <a:r>
              <a:rPr lang="en"/>
              <a:t>issues</a:t>
            </a:r>
            <a:r>
              <a:rPr lang="en"/>
              <a:t>) in both America and around the world.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3" name="Shape 2743"/>
        <p:cNvGrpSpPr/>
        <p:nvPr/>
      </p:nvGrpSpPr>
      <p:grpSpPr>
        <a:xfrm>
          <a:off x="0" y="0"/>
          <a:ext cx="0" cy="0"/>
          <a:chOff x="0" y="0"/>
          <a:chExt cx="0" cy="0"/>
        </a:xfrm>
      </p:grpSpPr>
      <p:sp>
        <p:nvSpPr>
          <p:cNvPr id="2744" name="Google Shape;2744;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5" name="Google Shape;2745;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1" name="Shape 2831"/>
        <p:cNvGrpSpPr/>
        <p:nvPr/>
      </p:nvGrpSpPr>
      <p:grpSpPr>
        <a:xfrm>
          <a:off x="0" y="0"/>
          <a:ext cx="0" cy="0"/>
          <a:chOff x="0" y="0"/>
          <a:chExt cx="0" cy="0"/>
        </a:xfrm>
      </p:grpSpPr>
      <p:sp>
        <p:nvSpPr>
          <p:cNvPr id="2832" name="Google Shape;2832;g296a4dc8adf_0_24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3" name="Google Shape;2833;g296a4dc8adf_0_24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0" name="Google Shape;2170;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think-pair-share or work with a small group to discuss their responses. After about 5 minutes, consider moving to full class to hear some prevalent thoughts.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g2ab07b6771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6" name="Google Shape;2226;g2ab07b6771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moment to look at this graphic, which shows the top 15 of the 50 most used news websites in America. Note that #5 is financial news only, #6 compiles news from all other sources rather than reporting on their own, #7 is mostly entertainment, #11 and 12 are British. Compare these results to what students discussed.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g2ab07b6771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3" name="Google Shape;2233;g2ab07b6771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students already know this graphic because they took AP Seminar in 10th grade. However, if yours are unfamiliar with it, this is a great resource to examine PERSPECTIVE - note in the subtitle that it is not about accuracy or credibility, only perspective. A quick </a:t>
            </a:r>
            <a:r>
              <a:rPr lang="en"/>
              <a:t>discussion</a:t>
            </a:r>
            <a:r>
              <a:rPr lang="en"/>
              <a:t> about how this bias chart aligns with top news </a:t>
            </a:r>
            <a:r>
              <a:rPr lang="en"/>
              <a:t>sources and/or what students use could be interesting.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8" name="Shape 2238"/>
        <p:cNvGrpSpPr/>
        <p:nvPr/>
      </p:nvGrpSpPr>
      <p:grpSpPr>
        <a:xfrm>
          <a:off x="0" y="0"/>
          <a:ext cx="0" cy="0"/>
          <a:chOff x="0" y="0"/>
          <a:chExt cx="0" cy="0"/>
        </a:xfrm>
      </p:grpSpPr>
      <p:sp>
        <p:nvSpPr>
          <p:cNvPr id="2239" name="Google Shape;2239;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0" name="Google Shape;2240;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Hopefully immigration came up in the discussion as a top news story. Transition by explaining to students that this is the topic we will be starting with and discuss the relevancy to our course and what we have studied so far. Explain that students will be examining the </a:t>
            </a:r>
            <a:r>
              <a:rPr lang="en"/>
              <a:t>coverage of immigration news in multiple ways.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3" name="Shape 2313"/>
        <p:cNvGrpSpPr/>
        <p:nvPr/>
      </p:nvGrpSpPr>
      <p:grpSpPr>
        <a:xfrm>
          <a:off x="0" y="0"/>
          <a:ext cx="0" cy="0"/>
          <a:chOff x="0" y="0"/>
          <a:chExt cx="0" cy="0"/>
        </a:xfrm>
      </p:grpSpPr>
      <p:sp>
        <p:nvSpPr>
          <p:cNvPr id="2314" name="Google Shape;2314;gd5260bdd8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5" name="Google Shape;2315;gd5260bdd8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Divide students into eight small groups and assign each group one of the following news sources: </a:t>
            </a:r>
            <a:r>
              <a:rPr lang="en">
                <a:solidFill>
                  <a:schemeClr val="dk1"/>
                </a:solidFill>
              </a:rPr>
              <a:t>NY Times, CNN, Fox News, MSN, USA Today, NY Post, Washington Post, CNBC. </a:t>
            </a:r>
            <a:r>
              <a:rPr lang="en">
                <a:solidFill>
                  <a:schemeClr val="dk1"/>
                </a:solidFill>
              </a:rPr>
              <a:t>Distribute</a:t>
            </a:r>
            <a:r>
              <a:rPr lang="en">
                <a:solidFill>
                  <a:schemeClr val="dk1"/>
                </a:solidFill>
              </a:rPr>
              <a:t> copies of </a:t>
            </a:r>
            <a:r>
              <a:rPr lang="en" u="sng">
                <a:solidFill>
                  <a:schemeClr val="hlink"/>
                </a:solidFill>
                <a:hlinkClick r:id="rId2"/>
              </a:rPr>
              <a:t>the handout. </a:t>
            </a:r>
            <a:r>
              <a:rPr lang="en">
                <a:solidFill>
                  <a:schemeClr val="dk1"/>
                </a:solidFill>
              </a:rPr>
              <a:t>Explain that students will be working together to look at the </a:t>
            </a:r>
            <a:r>
              <a:rPr lang="en">
                <a:solidFill>
                  <a:schemeClr val="dk1"/>
                </a:solidFill>
              </a:rPr>
              <a:t>reporting</a:t>
            </a:r>
            <a:r>
              <a:rPr lang="en">
                <a:solidFill>
                  <a:schemeClr val="dk1"/>
                </a:solidFill>
              </a:rPr>
              <a:t> on immigration from their assigned platform. They will complete the questions on their handout and then use that information to </a:t>
            </a:r>
            <a:r>
              <a:rPr lang="en">
                <a:solidFill>
                  <a:schemeClr val="dk1"/>
                </a:solidFill>
              </a:rPr>
              <a:t>collaborate</a:t>
            </a:r>
            <a:r>
              <a:rPr lang="en">
                <a:solidFill>
                  <a:schemeClr val="dk1"/>
                </a:solidFill>
              </a:rPr>
              <a:t> on a slide that will be presented to the class. (Note: when creating your own slide deck, you must set it to give everyone access to edit.) </a:t>
            </a:r>
            <a:endParaRPr>
              <a:solidFill>
                <a:schemeClr val="dk1"/>
              </a:solidFill>
            </a:endParaRPr>
          </a:p>
          <a:p>
            <a:pPr indent="0" lvl="0" marL="0" rtl="0" algn="l">
              <a:spcBef>
                <a:spcPts val="0"/>
              </a:spcBef>
              <a:spcAft>
                <a:spcPts val="0"/>
              </a:spcAft>
              <a:buNone/>
            </a:pPr>
            <a:r>
              <a:rPr lang="en">
                <a:solidFill>
                  <a:schemeClr val="dk1"/>
                </a:solidFill>
              </a:rPr>
              <a:t>This process should take about 40 minutes - 20 minutes to explore and record, 20 minutes to determine what to present and create their slide.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1" name="Shape 2341"/>
        <p:cNvGrpSpPr/>
        <p:nvPr/>
      </p:nvGrpSpPr>
      <p:grpSpPr>
        <a:xfrm>
          <a:off x="0" y="0"/>
          <a:ext cx="0" cy="0"/>
          <a:chOff x="0" y="0"/>
          <a:chExt cx="0" cy="0"/>
        </a:xfrm>
      </p:grpSpPr>
      <p:sp>
        <p:nvSpPr>
          <p:cNvPr id="2342" name="Google Shape;2342;g54dda194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3" name="Google Shape;2343;g54dda194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group should have approximately two minutes to present </a:t>
            </a:r>
            <a:r>
              <a:rPr lang="en"/>
              <a:t>their</a:t>
            </a:r>
            <a:r>
              <a:rPr lang="en"/>
              <a:t> findings. Students use the </a:t>
            </a:r>
            <a:r>
              <a:rPr lang="en" u="sng">
                <a:solidFill>
                  <a:schemeClr val="hlink"/>
                </a:solidFill>
                <a:hlinkClick r:id="rId2"/>
              </a:rPr>
              <a:t>graphic organizer </a:t>
            </a:r>
            <a:r>
              <a:rPr lang="en"/>
              <a:t>to jot down main points.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4" name="Shape 2354"/>
        <p:cNvGrpSpPr/>
        <p:nvPr/>
      </p:nvGrpSpPr>
      <p:grpSpPr>
        <a:xfrm>
          <a:off x="0" y="0"/>
          <a:ext cx="0" cy="0"/>
          <a:chOff x="0" y="0"/>
          <a:chExt cx="0" cy="0"/>
        </a:xfrm>
      </p:grpSpPr>
      <p:sp>
        <p:nvSpPr>
          <p:cNvPr id="2355" name="Google Shape;2355;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6" name="Google Shape;2356;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suggest displaying these after presentations are done, to help keep students focused on the information being shared. You could have students respond to all or some of the </a:t>
            </a:r>
            <a:r>
              <a:rPr lang="en"/>
              <a:t>questions</a:t>
            </a:r>
            <a:r>
              <a:rPr lang="en"/>
              <a:t>. Allow students 3-4 minutes to </a:t>
            </a:r>
            <a:r>
              <a:rPr lang="en"/>
              <a:t>respond</a:t>
            </a:r>
            <a:r>
              <a:rPr lang="en"/>
              <a:t>, then collect the papers and/or have students share in a small group or full class </a:t>
            </a:r>
            <a:r>
              <a:rPr lang="en"/>
              <a:t>discussion</a:t>
            </a: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0" name="Shape 2440"/>
        <p:cNvGrpSpPr/>
        <p:nvPr/>
      </p:nvGrpSpPr>
      <p:grpSpPr>
        <a:xfrm>
          <a:off x="0" y="0"/>
          <a:ext cx="0" cy="0"/>
          <a:chOff x="0" y="0"/>
          <a:chExt cx="0" cy="0"/>
        </a:xfrm>
      </p:grpSpPr>
      <p:sp>
        <p:nvSpPr>
          <p:cNvPr id="2441" name="Google Shape;2441;g54dda1946d_6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2" name="Google Shape;2442;g54dda1946d_6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Day Two: Ask students to brainstorm this question. Hopefully some of their responses include making it engaging, relevant, human, unbiased, and meaningful. Use the conversation to segue into sharing that there are platforms that focus on telling important stories in new ways, such as the Pulitzer Center.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7" y="67632"/>
            <a:ext cx="9438488" cy="5879854"/>
            <a:chOff x="7" y="67632"/>
            <a:chExt cx="9438488" cy="5879854"/>
          </a:xfrm>
        </p:grpSpPr>
        <p:sp>
          <p:nvSpPr>
            <p:cNvPr id="10" name="Google Shape;10;p2"/>
            <p:cNvSpPr/>
            <p:nvPr/>
          </p:nvSpPr>
          <p:spPr>
            <a:xfrm>
              <a:off x="7" y="19262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 name="Google Shape;11;p2"/>
            <p:cNvGrpSpPr/>
            <p:nvPr/>
          </p:nvGrpSpPr>
          <p:grpSpPr>
            <a:xfrm rot="-938826">
              <a:off x="204098" y="705286"/>
              <a:ext cx="3294659" cy="1315719"/>
              <a:chOff x="935800" y="1821025"/>
              <a:chExt cx="3294800" cy="1315775"/>
            </a:xfrm>
          </p:grpSpPr>
          <p:sp>
            <p:nvSpPr>
              <p:cNvPr id="12" name="Google Shape;12;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 name="Google Shape;13;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 name="Google Shape;14;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 name="Google Shape;15;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 name="Google Shape;16;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 name="Google Shape;17;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 name="Google Shape;18;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 name="Google Shape;19;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 name="Google Shape;20;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 name="Google Shape;21;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 name="Google Shape;22;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 name="Google Shape;23;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 name="Google Shape;24;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 name="Google Shape;25;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 name="Google Shape;26;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 name="Google Shape;27;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 name="Google Shape;28;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 name="Google Shape;29;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 name="Google Shape;30;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 name="Google Shape;31;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 name="Google Shape;32;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 name="Google Shape;33;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 name="Google Shape;34;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 name="Google Shape;35;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 name="Google Shape;36;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 name="Google Shape;37;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 name="Google Shape;38;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 name="Google Shape;39;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 name="Google Shape;40;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 name="Google Shape;41;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 name="Google Shape;42;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 name="Google Shape;43;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 name="Google Shape;44;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 name="Google Shape;45;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 name="Google Shape;46;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 name="Google Shape;47;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 name="Google Shape;48;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 name="Google Shape;49;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 name="Google Shape;50;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 name="Google Shape;51;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 name="Google Shape;52;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 name="Google Shape;53;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 name="Google Shape;54;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 name="Google Shape;55;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 name="Google Shape;56;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 name="Google Shape;57;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 name="Google Shape;58;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 name="Google Shape;59;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 name="Google Shape;60;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1" name="Google Shape;61;p2"/>
            <p:cNvSpPr/>
            <p:nvPr/>
          </p:nvSpPr>
          <p:spPr>
            <a:xfrm rot="8807761">
              <a:off x="1548903" y="32300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2" name="Google Shape;62;p2"/>
            <p:cNvGrpSpPr/>
            <p:nvPr/>
          </p:nvGrpSpPr>
          <p:grpSpPr>
            <a:xfrm rot="727838">
              <a:off x="2570476" y="3893987"/>
              <a:ext cx="2499229" cy="998065"/>
              <a:chOff x="935800" y="1821025"/>
              <a:chExt cx="3294800" cy="1315775"/>
            </a:xfrm>
          </p:grpSpPr>
          <p:sp>
            <p:nvSpPr>
              <p:cNvPr id="63" name="Google Shape;63;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 name="Google Shape;64;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 name="Google Shape;65;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 name="Google Shape;66;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 name="Google Shape;67;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 name="Google Shape;68;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 name="Google Shape;69;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 name="Google Shape;70;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 name="Google Shape;71;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 name="Google Shape;72;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 name="Google Shape;73;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 name="Google Shape;74;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 name="Google Shape;75;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 name="Google Shape;76;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 name="Google Shape;77;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8" name="Google Shape;78;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 name="Google Shape;79;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 name="Google Shape;80;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 name="Google Shape;81;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 name="Google Shape;82;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 name="Google Shape;83;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 name="Google Shape;84;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 name="Google Shape;85;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 name="Google Shape;86;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 name="Google Shape;87;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 name="Google Shape;88;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 name="Google Shape;89;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 name="Google Shape;90;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 name="Google Shape;91;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 name="Google Shape;92;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 name="Google Shape;93;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 name="Google Shape;94;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 name="Google Shape;95;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 name="Google Shape;96;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 name="Google Shape;97;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 name="Google Shape;98;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 name="Google Shape;99;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 name="Google Shape;100;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 name="Google Shape;101;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 name="Google Shape;102;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 name="Google Shape;103;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 name="Google Shape;104;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 name="Google Shape;105;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 name="Google Shape;106;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 name="Google Shape;107;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 name="Google Shape;108;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 name="Google Shape;109;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 name="Google Shape;110;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 name="Google Shape;111;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12" name="Google Shape;112;p2"/>
            <p:cNvSpPr/>
            <p:nvPr/>
          </p:nvSpPr>
          <p:spPr>
            <a:xfrm rot="-2126576">
              <a:off x="5443697" y="32300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 name="Google Shape;113;p2"/>
            <p:cNvSpPr/>
            <p:nvPr/>
          </p:nvSpPr>
          <p:spPr>
            <a:xfrm flipH="1">
              <a:off x="6524705" y="77435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 name="Google Shape;114;p2"/>
            <p:cNvGrpSpPr/>
            <p:nvPr/>
          </p:nvGrpSpPr>
          <p:grpSpPr>
            <a:xfrm rot="-59540">
              <a:off x="515034" y="138050"/>
              <a:ext cx="8173208" cy="4526388"/>
              <a:chOff x="457200" y="120188"/>
              <a:chExt cx="8229589" cy="4613329"/>
            </a:xfrm>
          </p:grpSpPr>
          <p:sp>
            <p:nvSpPr>
              <p:cNvPr id="115" name="Google Shape;115;p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 name="Google Shape;116;p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7" name="Google Shape;117;p2"/>
          <p:cNvSpPr txBox="1"/>
          <p:nvPr>
            <p:ph type="ctrTitle"/>
          </p:nvPr>
        </p:nvSpPr>
        <p:spPr>
          <a:xfrm>
            <a:off x="995975" y="1014175"/>
            <a:ext cx="5850000" cy="2094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Font typeface="Alexandria"/>
              <a:buNone/>
              <a:defRPr b="0" sz="7000">
                <a:latin typeface="Alexandria SemiBold"/>
                <a:ea typeface="Alexandria SemiBold"/>
                <a:cs typeface="Alexandria SemiBold"/>
                <a:sym typeface="Alexandria SemiBold"/>
              </a:defRPr>
            </a:lvl1pPr>
            <a:lvl2pPr lvl="1"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2pPr>
            <a:lvl3pPr lvl="2"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3pPr>
            <a:lvl4pPr lvl="3"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4pPr>
            <a:lvl5pPr lvl="4"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5pPr>
            <a:lvl6pPr lvl="5"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6pPr>
            <a:lvl7pPr lvl="6"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7pPr>
            <a:lvl8pPr lvl="7"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8pPr>
            <a:lvl9pPr lvl="8"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9pPr>
          </a:lstStyle>
          <a:p/>
        </p:txBody>
      </p:sp>
      <p:sp>
        <p:nvSpPr>
          <p:cNvPr id="118" name="Google Shape;118;p2"/>
          <p:cNvSpPr txBox="1"/>
          <p:nvPr>
            <p:ph idx="1" type="subTitle"/>
          </p:nvPr>
        </p:nvSpPr>
        <p:spPr>
          <a:xfrm>
            <a:off x="1072175" y="3331272"/>
            <a:ext cx="45288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Albert Sans"/>
              <a:buNone/>
              <a:defRPr sz="1500">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8" name="Shape 588"/>
        <p:cNvGrpSpPr/>
        <p:nvPr/>
      </p:nvGrpSpPr>
      <p:grpSpPr>
        <a:xfrm>
          <a:off x="0" y="0"/>
          <a:ext cx="0" cy="0"/>
          <a:chOff x="0" y="0"/>
          <a:chExt cx="0" cy="0"/>
        </a:xfrm>
      </p:grpSpPr>
      <p:grpSp>
        <p:nvGrpSpPr>
          <p:cNvPr id="589" name="Google Shape;589;p11"/>
          <p:cNvGrpSpPr/>
          <p:nvPr/>
        </p:nvGrpSpPr>
        <p:grpSpPr>
          <a:xfrm>
            <a:off x="-245067" y="-71784"/>
            <a:ext cx="9613252" cy="5931489"/>
            <a:chOff x="-245067" y="-71784"/>
            <a:chExt cx="9613252" cy="5931489"/>
          </a:xfrm>
        </p:grpSpPr>
        <p:grpSp>
          <p:nvGrpSpPr>
            <p:cNvPr id="590" name="Google Shape;590;p11"/>
            <p:cNvGrpSpPr/>
            <p:nvPr/>
          </p:nvGrpSpPr>
          <p:grpSpPr>
            <a:xfrm>
              <a:off x="-245067" y="-71784"/>
              <a:ext cx="9613252" cy="5931489"/>
              <a:chOff x="-245067" y="-71784"/>
              <a:chExt cx="9613252" cy="5931489"/>
            </a:xfrm>
          </p:grpSpPr>
          <p:grpSp>
            <p:nvGrpSpPr>
              <p:cNvPr id="591" name="Google Shape;591;p11"/>
              <p:cNvGrpSpPr/>
              <p:nvPr/>
            </p:nvGrpSpPr>
            <p:grpSpPr>
              <a:xfrm rot="-718595">
                <a:off x="1005302" y="3830502"/>
                <a:ext cx="2499142" cy="998030"/>
                <a:chOff x="935800" y="1821025"/>
                <a:chExt cx="3294800" cy="1315775"/>
              </a:xfrm>
            </p:grpSpPr>
            <p:sp>
              <p:nvSpPr>
                <p:cNvPr id="592" name="Google Shape;592;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3" name="Google Shape;593;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4" name="Google Shape;594;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5" name="Google Shape;595;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6" name="Google Shape;596;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7" name="Google Shape;597;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8" name="Google Shape;598;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9" name="Google Shape;599;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0" name="Google Shape;600;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1" name="Google Shape;601;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2" name="Google Shape;602;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3" name="Google Shape;603;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4" name="Google Shape;604;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5" name="Google Shape;605;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6" name="Google Shape;606;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7" name="Google Shape;607;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8" name="Google Shape;608;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9" name="Google Shape;609;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0" name="Google Shape;610;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1" name="Google Shape;611;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2" name="Google Shape;612;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3" name="Google Shape;613;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4" name="Google Shape;614;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5" name="Google Shape;615;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6" name="Google Shape;616;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7" name="Google Shape;617;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8" name="Google Shape;618;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9" name="Google Shape;619;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0" name="Google Shape;620;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1" name="Google Shape;621;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2" name="Google Shape;622;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3" name="Google Shape;623;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4" name="Google Shape;624;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5" name="Google Shape;625;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6" name="Google Shape;626;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7" name="Google Shape;627;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8" name="Google Shape;628;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9" name="Google Shape;629;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0" name="Google Shape;630;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1" name="Google Shape;631;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2" name="Google Shape;632;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3" name="Google Shape;633;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4" name="Google Shape;634;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5" name="Google Shape;635;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6" name="Google Shape;636;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7" name="Google Shape;637;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8" name="Google Shape;638;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9" name="Google Shape;639;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0" name="Google Shape;640;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41" name="Google Shape;641;p11"/>
              <p:cNvSpPr/>
              <p:nvPr/>
            </p:nvSpPr>
            <p:spPr>
              <a:xfrm rot="-1800005">
                <a:off x="6133603" y="5184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2" name="Google Shape;642;p11"/>
              <p:cNvSpPr/>
              <p:nvPr/>
            </p:nvSpPr>
            <p:spPr>
              <a:xfrm rot="-1800005">
                <a:off x="75703" y="13693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3" name="Google Shape;643;p11"/>
              <p:cNvSpPr/>
              <p:nvPr/>
            </p:nvSpPr>
            <p:spPr>
              <a:xfrm rot="8807761">
                <a:off x="5371603" y="31665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44" name="Google Shape;644;p11"/>
              <p:cNvGrpSpPr/>
              <p:nvPr/>
            </p:nvGrpSpPr>
            <p:grpSpPr>
              <a:xfrm rot="727838">
                <a:off x="6393176" y="3830487"/>
                <a:ext cx="2499229" cy="998065"/>
                <a:chOff x="935800" y="1821025"/>
                <a:chExt cx="3294800" cy="1315775"/>
              </a:xfrm>
            </p:grpSpPr>
            <p:sp>
              <p:nvSpPr>
                <p:cNvPr id="645" name="Google Shape;645;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6" name="Google Shape;646;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7" name="Google Shape;647;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8" name="Google Shape;648;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9" name="Google Shape;649;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0" name="Google Shape;650;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1" name="Google Shape;651;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2" name="Google Shape;652;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3" name="Google Shape;653;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4" name="Google Shape;654;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5" name="Google Shape;655;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6" name="Google Shape;656;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7" name="Google Shape;657;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8" name="Google Shape;658;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9" name="Google Shape;659;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0" name="Google Shape;660;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1" name="Google Shape;661;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2" name="Google Shape;662;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3" name="Google Shape;663;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4" name="Google Shape;664;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5" name="Google Shape;665;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6" name="Google Shape;666;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7" name="Google Shape;667;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8" name="Google Shape;668;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9" name="Google Shape;669;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0" name="Google Shape;670;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1" name="Google Shape;671;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2" name="Google Shape;672;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3" name="Google Shape;673;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4" name="Google Shape;674;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5" name="Google Shape;675;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6" name="Google Shape;676;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7" name="Google Shape;677;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8" name="Google Shape;678;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9" name="Google Shape;679;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0" name="Google Shape;680;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1" name="Google Shape;681;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2" name="Google Shape;682;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3" name="Google Shape;683;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4" name="Google Shape;684;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5" name="Google Shape;685;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6" name="Google Shape;686;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7" name="Google Shape;687;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8" name="Google Shape;688;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9" name="Google Shape;689;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0" name="Google Shape;690;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1" name="Google Shape;691;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2" name="Google Shape;692;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3" name="Google Shape;693;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694" name="Google Shape;694;p11"/>
            <p:cNvGrpSpPr/>
            <p:nvPr/>
          </p:nvGrpSpPr>
          <p:grpSpPr>
            <a:xfrm rot="-59540">
              <a:off x="515034" y="138050"/>
              <a:ext cx="8173208" cy="4526388"/>
              <a:chOff x="457200" y="120188"/>
              <a:chExt cx="8229589" cy="4613329"/>
            </a:xfrm>
          </p:grpSpPr>
          <p:sp>
            <p:nvSpPr>
              <p:cNvPr id="695" name="Google Shape;695;p1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6" name="Google Shape;696;p1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697" name="Google Shape;697;p11"/>
          <p:cNvSpPr txBox="1"/>
          <p:nvPr>
            <p:ph hasCustomPrompt="1" type="title"/>
          </p:nvPr>
        </p:nvSpPr>
        <p:spPr>
          <a:xfrm>
            <a:off x="1778700" y="1612900"/>
            <a:ext cx="5586600" cy="1161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8" name="Google Shape;698;p11"/>
          <p:cNvSpPr txBox="1"/>
          <p:nvPr>
            <p:ph idx="1" type="subTitle"/>
          </p:nvPr>
        </p:nvSpPr>
        <p:spPr>
          <a:xfrm>
            <a:off x="1778700" y="2971600"/>
            <a:ext cx="55866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699" name="Shape 6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00" name="Shape 700"/>
        <p:cNvGrpSpPr/>
        <p:nvPr/>
      </p:nvGrpSpPr>
      <p:grpSpPr>
        <a:xfrm>
          <a:off x="0" y="0"/>
          <a:ext cx="0" cy="0"/>
          <a:chOff x="0" y="0"/>
          <a:chExt cx="0" cy="0"/>
        </a:xfrm>
      </p:grpSpPr>
      <p:grpSp>
        <p:nvGrpSpPr>
          <p:cNvPr id="701" name="Google Shape;701;p13"/>
          <p:cNvGrpSpPr/>
          <p:nvPr/>
        </p:nvGrpSpPr>
        <p:grpSpPr>
          <a:xfrm>
            <a:off x="-1673590" y="0"/>
            <a:ext cx="10783752" cy="5366600"/>
            <a:chOff x="-1673590" y="0"/>
            <a:chExt cx="10783752" cy="5366600"/>
          </a:xfrm>
        </p:grpSpPr>
        <p:grpSp>
          <p:nvGrpSpPr>
            <p:cNvPr id="702" name="Google Shape;702;p13"/>
            <p:cNvGrpSpPr/>
            <p:nvPr/>
          </p:nvGrpSpPr>
          <p:grpSpPr>
            <a:xfrm rot="784965">
              <a:off x="-1439576" y="2472918"/>
              <a:ext cx="3771378" cy="2499298"/>
              <a:chOff x="4935600" y="1731225"/>
              <a:chExt cx="3739300" cy="2477745"/>
            </a:xfrm>
          </p:grpSpPr>
          <p:sp>
            <p:nvSpPr>
              <p:cNvPr id="703" name="Google Shape;703;p13"/>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4" name="Google Shape;704;p13"/>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5" name="Google Shape;705;p13"/>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6" name="Google Shape;706;p13"/>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7" name="Google Shape;707;p13"/>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8" name="Google Shape;708;p13"/>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9" name="Google Shape;709;p13"/>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0" name="Google Shape;710;p13"/>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1" name="Google Shape;711;p13"/>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2" name="Google Shape;712;p13"/>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3" name="Google Shape;713;p13"/>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4" name="Google Shape;714;p13"/>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5" name="Google Shape;715;p13"/>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716" name="Google Shape;716;p13"/>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717" name="Google Shape;717;p13"/>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8" name="Google Shape;718;p13"/>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9" name="Google Shape;719;p13"/>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0" name="Google Shape;720;p13"/>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1" name="Google Shape;721;p13"/>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2" name="Google Shape;722;p13"/>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3" name="Google Shape;723;p13"/>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4" name="Google Shape;724;p13"/>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5" name="Google Shape;725;p13"/>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6" name="Google Shape;726;p13"/>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7" name="Google Shape;727;p13"/>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8" name="Google Shape;728;p13"/>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9" name="Google Shape;729;p13"/>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0" name="Google Shape;730;p13"/>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1" name="Google Shape;731;p13"/>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2" name="Google Shape;732;p13"/>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3" name="Google Shape;733;p13"/>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4" name="Google Shape;734;p13"/>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5" name="Google Shape;735;p13"/>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6" name="Google Shape;736;p13"/>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7" name="Google Shape;737;p13"/>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8" name="Google Shape;738;p13"/>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9" name="Google Shape;739;p13"/>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0" name="Google Shape;740;p13"/>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1" name="Google Shape;741;p13"/>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2" name="Google Shape;742;p13"/>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3" name="Google Shape;743;p13"/>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4" name="Google Shape;744;p13"/>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5" name="Google Shape;745;p13"/>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6" name="Google Shape;746;p13"/>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7" name="Google Shape;747;p13"/>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8" name="Google Shape;748;p13"/>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9" name="Google Shape;749;p13"/>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0" name="Google Shape;750;p13"/>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1" name="Google Shape;751;p13"/>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2" name="Google Shape;752;p13"/>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3" name="Google Shape;753;p13"/>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4" name="Google Shape;754;p13"/>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5" name="Google Shape;755;p13"/>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6" name="Google Shape;756;p13"/>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7" name="Google Shape;757;p13"/>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8" name="Google Shape;758;p13"/>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9" name="Google Shape;759;p13"/>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0" name="Google Shape;760;p13"/>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1" name="Google Shape;761;p13"/>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2" name="Google Shape;762;p13"/>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3" name="Google Shape;763;p13"/>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4" name="Google Shape;764;p13"/>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5" name="Google Shape;765;p13"/>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6" name="Google Shape;766;p13"/>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7" name="Google Shape;767;p13"/>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8" name="Google Shape;768;p13"/>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9" name="Google Shape;769;p13"/>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770" name="Google Shape;770;p13"/>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71" name="Google Shape;771;p13"/>
            <p:cNvGrpSpPr/>
            <p:nvPr/>
          </p:nvGrpSpPr>
          <p:grpSpPr>
            <a:xfrm flipH="1" rot="59625">
              <a:off x="230235" y="74913"/>
              <a:ext cx="8683523" cy="4905667"/>
              <a:chOff x="457200" y="120188"/>
              <a:chExt cx="8229589" cy="4613329"/>
            </a:xfrm>
          </p:grpSpPr>
          <p:sp>
            <p:nvSpPr>
              <p:cNvPr id="772" name="Google Shape;772;p1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3" name="Google Shape;773;p1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774" name="Google Shape;774;p13"/>
          <p:cNvSpPr txBox="1"/>
          <p:nvPr>
            <p:ph type="title"/>
          </p:nvPr>
        </p:nvSpPr>
        <p:spPr>
          <a:xfrm>
            <a:off x="720000" y="532775"/>
            <a:ext cx="7704000" cy="686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5" name="Google Shape;775;p13"/>
          <p:cNvSpPr txBox="1"/>
          <p:nvPr>
            <p:ph idx="1" type="subTitle"/>
          </p:nvPr>
        </p:nvSpPr>
        <p:spPr>
          <a:xfrm>
            <a:off x="720000" y="228538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6" name="Google Shape;776;p13"/>
          <p:cNvSpPr txBox="1"/>
          <p:nvPr>
            <p:ph idx="2" type="subTitle"/>
          </p:nvPr>
        </p:nvSpPr>
        <p:spPr>
          <a:xfrm>
            <a:off x="3308250" y="2285383"/>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7" name="Google Shape;777;p13"/>
          <p:cNvSpPr txBox="1"/>
          <p:nvPr>
            <p:ph idx="3" type="subTitle"/>
          </p:nvPr>
        </p:nvSpPr>
        <p:spPr>
          <a:xfrm>
            <a:off x="720000" y="3866175"/>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8" name="Google Shape;778;p13"/>
          <p:cNvSpPr txBox="1"/>
          <p:nvPr>
            <p:ph idx="4" type="subTitle"/>
          </p:nvPr>
        </p:nvSpPr>
        <p:spPr>
          <a:xfrm>
            <a:off x="3308250" y="386617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9" name="Google Shape;779;p13"/>
          <p:cNvSpPr txBox="1"/>
          <p:nvPr>
            <p:ph idx="5" type="subTitle"/>
          </p:nvPr>
        </p:nvSpPr>
        <p:spPr>
          <a:xfrm>
            <a:off x="5896500" y="2285384"/>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0" name="Google Shape;780;p13"/>
          <p:cNvSpPr txBox="1"/>
          <p:nvPr>
            <p:ph idx="6" type="subTitle"/>
          </p:nvPr>
        </p:nvSpPr>
        <p:spPr>
          <a:xfrm>
            <a:off x="5896500" y="3866175"/>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1" name="Google Shape;781;p13"/>
          <p:cNvSpPr txBox="1"/>
          <p:nvPr>
            <p:ph hasCustomPrompt="1" idx="7" type="title"/>
          </p:nvPr>
        </p:nvSpPr>
        <p:spPr>
          <a:xfrm>
            <a:off x="720000"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2" name="Google Shape;782;p13"/>
          <p:cNvSpPr txBox="1"/>
          <p:nvPr>
            <p:ph hasCustomPrompt="1" idx="8" type="title"/>
          </p:nvPr>
        </p:nvSpPr>
        <p:spPr>
          <a:xfrm>
            <a:off x="720000"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3" name="Google Shape;783;p13"/>
          <p:cNvSpPr txBox="1"/>
          <p:nvPr>
            <p:ph hasCustomPrompt="1" idx="9" type="title"/>
          </p:nvPr>
        </p:nvSpPr>
        <p:spPr>
          <a:xfrm>
            <a:off x="3308246"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4" name="Google Shape;784;p13"/>
          <p:cNvSpPr txBox="1"/>
          <p:nvPr>
            <p:ph hasCustomPrompt="1" idx="13" type="title"/>
          </p:nvPr>
        </p:nvSpPr>
        <p:spPr>
          <a:xfrm>
            <a:off x="3308246"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5" name="Google Shape;785;p13"/>
          <p:cNvSpPr txBox="1"/>
          <p:nvPr>
            <p:ph hasCustomPrompt="1" idx="14" type="title"/>
          </p:nvPr>
        </p:nvSpPr>
        <p:spPr>
          <a:xfrm>
            <a:off x="5896499"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6" name="Google Shape;786;p13"/>
          <p:cNvSpPr txBox="1"/>
          <p:nvPr>
            <p:ph hasCustomPrompt="1" idx="15" type="title"/>
          </p:nvPr>
        </p:nvSpPr>
        <p:spPr>
          <a:xfrm>
            <a:off x="5896499"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7" name="Google Shape;787;p13"/>
          <p:cNvSpPr txBox="1"/>
          <p:nvPr>
            <p:ph idx="16" type="subTitle"/>
          </p:nvPr>
        </p:nvSpPr>
        <p:spPr>
          <a:xfrm>
            <a:off x="72000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8" name="Google Shape;788;p13"/>
          <p:cNvSpPr txBox="1"/>
          <p:nvPr>
            <p:ph idx="17" type="subTitle"/>
          </p:nvPr>
        </p:nvSpPr>
        <p:spPr>
          <a:xfrm>
            <a:off x="330825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9" name="Google Shape;789;p13"/>
          <p:cNvSpPr txBox="1"/>
          <p:nvPr>
            <p:ph idx="18" type="subTitle"/>
          </p:nvPr>
        </p:nvSpPr>
        <p:spPr>
          <a:xfrm>
            <a:off x="5896500" y="1953500"/>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0" name="Google Shape;790;p13"/>
          <p:cNvSpPr txBox="1"/>
          <p:nvPr>
            <p:ph idx="19" type="subTitle"/>
          </p:nvPr>
        </p:nvSpPr>
        <p:spPr>
          <a:xfrm>
            <a:off x="720000" y="3533773"/>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1" name="Google Shape;791;p13"/>
          <p:cNvSpPr txBox="1"/>
          <p:nvPr>
            <p:ph idx="20" type="subTitle"/>
          </p:nvPr>
        </p:nvSpPr>
        <p:spPr>
          <a:xfrm>
            <a:off x="3308250" y="3533772"/>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2" name="Google Shape;792;p13"/>
          <p:cNvSpPr txBox="1"/>
          <p:nvPr>
            <p:ph idx="21" type="subTitle"/>
          </p:nvPr>
        </p:nvSpPr>
        <p:spPr>
          <a:xfrm>
            <a:off x="5896500" y="3533773"/>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93" name="Shape 793"/>
        <p:cNvGrpSpPr/>
        <p:nvPr/>
      </p:nvGrpSpPr>
      <p:grpSpPr>
        <a:xfrm>
          <a:off x="0" y="0"/>
          <a:ext cx="0" cy="0"/>
          <a:chOff x="0" y="0"/>
          <a:chExt cx="0" cy="0"/>
        </a:xfrm>
      </p:grpSpPr>
      <p:grpSp>
        <p:nvGrpSpPr>
          <p:cNvPr id="794" name="Google Shape;794;p14"/>
          <p:cNvGrpSpPr/>
          <p:nvPr/>
        </p:nvGrpSpPr>
        <p:grpSpPr>
          <a:xfrm>
            <a:off x="-493593" y="0"/>
            <a:ext cx="10015866" cy="6815136"/>
            <a:chOff x="-493593" y="0"/>
            <a:chExt cx="10015866" cy="6815136"/>
          </a:xfrm>
        </p:grpSpPr>
        <p:sp>
          <p:nvSpPr>
            <p:cNvPr id="795" name="Google Shape;795;p14"/>
            <p:cNvSpPr/>
            <p:nvPr/>
          </p:nvSpPr>
          <p:spPr>
            <a:xfrm rot="-2126576">
              <a:off x="-16516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6" name="Google Shape;796;p14"/>
            <p:cNvSpPr/>
            <p:nvPr/>
          </p:nvSpPr>
          <p:spPr>
            <a:xfrm rot="-2126576">
              <a:off x="3676535" y="40976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97" name="Google Shape;797;p14"/>
            <p:cNvGrpSpPr/>
            <p:nvPr/>
          </p:nvGrpSpPr>
          <p:grpSpPr>
            <a:xfrm>
              <a:off x="186500" y="741525"/>
              <a:ext cx="3294800" cy="1315775"/>
              <a:chOff x="935800" y="1821025"/>
              <a:chExt cx="3294800" cy="1315775"/>
            </a:xfrm>
          </p:grpSpPr>
          <p:sp>
            <p:nvSpPr>
              <p:cNvPr id="798" name="Google Shape;79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9" name="Google Shape;79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0" name="Google Shape;80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1" name="Google Shape;80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2" name="Google Shape;80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3" name="Google Shape;80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4" name="Google Shape;80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5" name="Google Shape;80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6" name="Google Shape;80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7" name="Google Shape;80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8" name="Google Shape;80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9" name="Google Shape;80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0" name="Google Shape;81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1" name="Google Shape;81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2" name="Google Shape;81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3" name="Google Shape;81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4" name="Google Shape;81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5" name="Google Shape;81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6" name="Google Shape;81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7" name="Google Shape;81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8" name="Google Shape;81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9" name="Google Shape;81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0" name="Google Shape;82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1" name="Google Shape;82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2" name="Google Shape;82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3" name="Google Shape;82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4" name="Google Shape;82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5" name="Google Shape;82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6" name="Google Shape;82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7" name="Google Shape;82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8" name="Google Shape;82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9" name="Google Shape;82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0" name="Google Shape;83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1" name="Google Shape;83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2" name="Google Shape;83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3" name="Google Shape;83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4" name="Google Shape;83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5" name="Google Shape;83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6" name="Google Shape;83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7" name="Google Shape;83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8" name="Google Shape;83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9" name="Google Shape;83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0" name="Google Shape;84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1" name="Google Shape;84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2" name="Google Shape;84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3" name="Google Shape;84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4" name="Google Shape;84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5" name="Google Shape;84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6" name="Google Shape;84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847" name="Google Shape;847;p14"/>
            <p:cNvGrpSpPr/>
            <p:nvPr/>
          </p:nvGrpSpPr>
          <p:grpSpPr>
            <a:xfrm rot="187091">
              <a:off x="5392215" y="4395437"/>
              <a:ext cx="3295066" cy="1315882"/>
              <a:chOff x="935800" y="1821025"/>
              <a:chExt cx="3294800" cy="1315775"/>
            </a:xfrm>
          </p:grpSpPr>
          <p:sp>
            <p:nvSpPr>
              <p:cNvPr id="848" name="Google Shape;84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9" name="Google Shape;84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0" name="Google Shape;85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1" name="Google Shape;85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2" name="Google Shape;85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3" name="Google Shape;85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4" name="Google Shape;85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5" name="Google Shape;85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6" name="Google Shape;85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7" name="Google Shape;85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8" name="Google Shape;85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9" name="Google Shape;85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0" name="Google Shape;86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1" name="Google Shape;86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2" name="Google Shape;86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3" name="Google Shape;86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4" name="Google Shape;86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5" name="Google Shape;86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6" name="Google Shape;86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7" name="Google Shape;86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8" name="Google Shape;86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9" name="Google Shape;86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0" name="Google Shape;87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1" name="Google Shape;87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2" name="Google Shape;87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3" name="Google Shape;87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4" name="Google Shape;87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5" name="Google Shape;87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6" name="Google Shape;87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7" name="Google Shape;87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8" name="Google Shape;87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9" name="Google Shape;87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0" name="Google Shape;88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1" name="Google Shape;88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2" name="Google Shape;88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3" name="Google Shape;88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4" name="Google Shape;88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5" name="Google Shape;88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6" name="Google Shape;88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7" name="Google Shape;88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8" name="Google Shape;88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9" name="Google Shape;88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0" name="Google Shape;89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1" name="Google Shape;89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2" name="Google Shape;89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3" name="Google Shape;89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4" name="Google Shape;89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5" name="Google Shape;89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6" name="Google Shape;89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897" name="Google Shape;897;p14"/>
            <p:cNvSpPr/>
            <p:nvPr/>
          </p:nvSpPr>
          <p:spPr>
            <a:xfrm rot="-2126576">
              <a:off x="628003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898" name="Google Shape;898;p14"/>
            <p:cNvGrpSpPr/>
            <p:nvPr/>
          </p:nvGrpSpPr>
          <p:grpSpPr>
            <a:xfrm rot="-59625">
              <a:off x="230235" y="74913"/>
              <a:ext cx="8683523" cy="4905667"/>
              <a:chOff x="457200" y="120188"/>
              <a:chExt cx="8229589" cy="4613329"/>
            </a:xfrm>
          </p:grpSpPr>
          <p:sp>
            <p:nvSpPr>
              <p:cNvPr id="899" name="Google Shape;899;p1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0" name="Google Shape;900;p1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01" name="Google Shape;901;p1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02" name="Shape 902"/>
        <p:cNvGrpSpPr/>
        <p:nvPr/>
      </p:nvGrpSpPr>
      <p:grpSpPr>
        <a:xfrm>
          <a:off x="0" y="0"/>
          <a:ext cx="0" cy="0"/>
          <a:chOff x="0" y="0"/>
          <a:chExt cx="0" cy="0"/>
        </a:xfrm>
      </p:grpSpPr>
      <p:grpSp>
        <p:nvGrpSpPr>
          <p:cNvPr id="903" name="Google Shape;903;p15"/>
          <p:cNvGrpSpPr/>
          <p:nvPr/>
        </p:nvGrpSpPr>
        <p:grpSpPr>
          <a:xfrm>
            <a:off x="-1673590" y="0"/>
            <a:ext cx="10783752" cy="5366600"/>
            <a:chOff x="-1673590" y="0"/>
            <a:chExt cx="10783752" cy="5366600"/>
          </a:xfrm>
        </p:grpSpPr>
        <p:grpSp>
          <p:nvGrpSpPr>
            <p:cNvPr id="904" name="Google Shape;904;p15"/>
            <p:cNvGrpSpPr/>
            <p:nvPr/>
          </p:nvGrpSpPr>
          <p:grpSpPr>
            <a:xfrm rot="784965">
              <a:off x="-1439576" y="2472918"/>
              <a:ext cx="3771378" cy="2499298"/>
              <a:chOff x="4935600" y="1731225"/>
              <a:chExt cx="3739300" cy="2477745"/>
            </a:xfrm>
          </p:grpSpPr>
          <p:sp>
            <p:nvSpPr>
              <p:cNvPr id="905" name="Google Shape;905;p1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6" name="Google Shape;906;p1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7" name="Google Shape;907;p1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8" name="Google Shape;908;p1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9" name="Google Shape;909;p1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0" name="Google Shape;910;p1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1" name="Google Shape;911;p1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2" name="Google Shape;912;p1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3" name="Google Shape;913;p1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4" name="Google Shape;914;p1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5" name="Google Shape;915;p1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6" name="Google Shape;916;p1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7" name="Google Shape;917;p1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918" name="Google Shape;918;p1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919" name="Google Shape;919;p1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0" name="Google Shape;920;p1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1" name="Google Shape;921;p1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2" name="Google Shape;922;p1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3" name="Google Shape;923;p1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4" name="Google Shape;924;p1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5" name="Google Shape;925;p1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6" name="Google Shape;926;p1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7" name="Google Shape;927;p1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8" name="Google Shape;928;p1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9" name="Google Shape;929;p1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0" name="Google Shape;930;p1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1" name="Google Shape;931;p1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2" name="Google Shape;932;p1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3" name="Google Shape;933;p1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4" name="Google Shape;934;p1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5" name="Google Shape;935;p1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6" name="Google Shape;936;p1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7" name="Google Shape;937;p1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8" name="Google Shape;938;p1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9" name="Google Shape;939;p1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0" name="Google Shape;940;p1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1" name="Google Shape;941;p1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2" name="Google Shape;942;p1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3" name="Google Shape;943;p1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4" name="Google Shape;944;p1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5" name="Google Shape;945;p1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6" name="Google Shape;946;p1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7" name="Google Shape;947;p1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8" name="Google Shape;948;p1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9" name="Google Shape;949;p1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0" name="Google Shape;950;p1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1" name="Google Shape;951;p1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2" name="Google Shape;952;p1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3" name="Google Shape;953;p1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4" name="Google Shape;954;p1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5" name="Google Shape;955;p1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6" name="Google Shape;956;p1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7" name="Google Shape;957;p1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8" name="Google Shape;958;p1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9" name="Google Shape;959;p1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0" name="Google Shape;960;p1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1" name="Google Shape;961;p1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2" name="Google Shape;962;p1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3" name="Google Shape;963;p1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4" name="Google Shape;964;p1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5" name="Google Shape;965;p1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6" name="Google Shape;966;p1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7" name="Google Shape;967;p1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8" name="Google Shape;968;p1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9" name="Google Shape;969;p1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0" name="Google Shape;970;p1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1" name="Google Shape;971;p1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972" name="Google Shape;972;p15"/>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73" name="Google Shape;973;p15"/>
            <p:cNvGrpSpPr/>
            <p:nvPr/>
          </p:nvGrpSpPr>
          <p:grpSpPr>
            <a:xfrm flipH="1" rot="59625">
              <a:off x="230235" y="74913"/>
              <a:ext cx="8683523" cy="4905667"/>
              <a:chOff x="457200" y="120188"/>
              <a:chExt cx="8229589" cy="4613329"/>
            </a:xfrm>
          </p:grpSpPr>
          <p:sp>
            <p:nvSpPr>
              <p:cNvPr id="974" name="Google Shape;974;p1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5" name="Google Shape;975;p1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76" name="Google Shape;976;p1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spTree>
      <p:nvGrpSpPr>
        <p:cNvPr id="977" name="Shape 977"/>
        <p:cNvGrpSpPr/>
        <p:nvPr/>
      </p:nvGrpSpPr>
      <p:grpSpPr>
        <a:xfrm>
          <a:off x="0" y="0"/>
          <a:ext cx="0" cy="0"/>
          <a:chOff x="0" y="0"/>
          <a:chExt cx="0" cy="0"/>
        </a:xfrm>
      </p:grpSpPr>
      <p:grpSp>
        <p:nvGrpSpPr>
          <p:cNvPr id="978" name="Google Shape;978;p16"/>
          <p:cNvGrpSpPr/>
          <p:nvPr/>
        </p:nvGrpSpPr>
        <p:grpSpPr>
          <a:xfrm>
            <a:off x="-336204" y="0"/>
            <a:ext cx="9728362" cy="5700440"/>
            <a:chOff x="-336204" y="0"/>
            <a:chExt cx="9728362" cy="5700440"/>
          </a:xfrm>
        </p:grpSpPr>
        <p:sp>
          <p:nvSpPr>
            <p:cNvPr id="979" name="Google Shape;979;p16"/>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80" name="Google Shape;980;p16"/>
            <p:cNvGrpSpPr/>
            <p:nvPr/>
          </p:nvGrpSpPr>
          <p:grpSpPr>
            <a:xfrm rot="-426350">
              <a:off x="190812" y="2296301"/>
              <a:ext cx="3294736" cy="1315750"/>
              <a:chOff x="935800" y="1821025"/>
              <a:chExt cx="3294800" cy="1315775"/>
            </a:xfrm>
          </p:grpSpPr>
          <p:sp>
            <p:nvSpPr>
              <p:cNvPr id="981" name="Google Shape;981;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2" name="Google Shape;982;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3" name="Google Shape;983;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4" name="Google Shape;984;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5" name="Google Shape;985;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6" name="Google Shape;986;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7" name="Google Shape;987;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8" name="Google Shape;988;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9" name="Google Shape;989;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0" name="Google Shape;990;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1" name="Google Shape;991;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2" name="Google Shape;992;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3" name="Google Shape;993;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4" name="Google Shape;994;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5" name="Google Shape;995;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6" name="Google Shape;996;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7" name="Google Shape;997;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8" name="Google Shape;998;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9" name="Google Shape;999;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0" name="Google Shape;1000;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1" name="Google Shape;1001;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2" name="Google Shape;1002;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3" name="Google Shape;1003;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4" name="Google Shape;1004;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5" name="Google Shape;1005;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6" name="Google Shape;1006;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7" name="Google Shape;1007;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8" name="Google Shape;1008;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9" name="Google Shape;1009;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0" name="Google Shape;1010;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1" name="Google Shape;1011;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2" name="Google Shape;1012;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3" name="Google Shape;1013;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4" name="Google Shape;1014;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5" name="Google Shape;1015;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6" name="Google Shape;1016;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7" name="Google Shape;1017;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8" name="Google Shape;1018;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9" name="Google Shape;1019;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0" name="Google Shape;1020;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1" name="Google Shape;1021;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2" name="Google Shape;1022;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3" name="Google Shape;1023;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4" name="Google Shape;1024;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5" name="Google Shape;1025;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6" name="Google Shape;1026;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7" name="Google Shape;1027;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8" name="Google Shape;1028;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9" name="Google Shape;1029;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030" name="Google Shape;1030;p16"/>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31" name="Google Shape;1031;p16"/>
            <p:cNvGrpSpPr/>
            <p:nvPr/>
          </p:nvGrpSpPr>
          <p:grpSpPr>
            <a:xfrm rot="1634338">
              <a:off x="4430510" y="3703613"/>
              <a:ext cx="3294781" cy="1315768"/>
              <a:chOff x="935800" y="1821025"/>
              <a:chExt cx="3294800" cy="1315775"/>
            </a:xfrm>
          </p:grpSpPr>
          <p:sp>
            <p:nvSpPr>
              <p:cNvPr id="1032" name="Google Shape;1032;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3" name="Google Shape;1033;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4" name="Google Shape;1034;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5" name="Google Shape;1035;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6" name="Google Shape;1036;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7" name="Google Shape;1037;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8" name="Google Shape;1038;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9" name="Google Shape;1039;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0" name="Google Shape;1040;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1" name="Google Shape;1041;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2" name="Google Shape;1042;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3" name="Google Shape;1043;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4" name="Google Shape;1044;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5" name="Google Shape;1045;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6" name="Google Shape;1046;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7" name="Google Shape;1047;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8" name="Google Shape;1048;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9" name="Google Shape;1049;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0" name="Google Shape;1050;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1" name="Google Shape;1051;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2" name="Google Shape;1052;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3" name="Google Shape;1053;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4" name="Google Shape;1054;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5" name="Google Shape;1055;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6" name="Google Shape;1056;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7" name="Google Shape;1057;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8" name="Google Shape;1058;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9" name="Google Shape;1059;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0" name="Google Shape;1060;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1" name="Google Shape;1061;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2" name="Google Shape;1062;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3" name="Google Shape;1063;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4" name="Google Shape;1064;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5" name="Google Shape;1065;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6" name="Google Shape;1066;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7" name="Google Shape;1067;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8" name="Google Shape;1068;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9" name="Google Shape;1069;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0" name="Google Shape;1070;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1" name="Google Shape;1071;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2" name="Google Shape;1072;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3" name="Google Shape;1073;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4" name="Google Shape;1074;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5" name="Google Shape;1075;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6" name="Google Shape;1076;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7" name="Google Shape;1077;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8" name="Google Shape;1078;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9" name="Google Shape;1079;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0" name="Google Shape;1080;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081" name="Google Shape;1081;p16"/>
            <p:cNvGrpSpPr/>
            <p:nvPr/>
          </p:nvGrpSpPr>
          <p:grpSpPr>
            <a:xfrm rot="-59625">
              <a:off x="230235" y="74913"/>
              <a:ext cx="8683523" cy="4905667"/>
              <a:chOff x="457200" y="120188"/>
              <a:chExt cx="8229589" cy="4613329"/>
            </a:xfrm>
          </p:grpSpPr>
          <p:sp>
            <p:nvSpPr>
              <p:cNvPr id="1082" name="Google Shape;1082;p1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3" name="Google Shape;1083;p1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084" name="Google Shape;1084;p1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85" name="Shape 1085"/>
        <p:cNvGrpSpPr/>
        <p:nvPr/>
      </p:nvGrpSpPr>
      <p:grpSpPr>
        <a:xfrm>
          <a:off x="0" y="0"/>
          <a:ext cx="0" cy="0"/>
          <a:chOff x="0" y="0"/>
          <a:chExt cx="0" cy="0"/>
        </a:xfrm>
      </p:grpSpPr>
      <p:grpSp>
        <p:nvGrpSpPr>
          <p:cNvPr id="1086" name="Google Shape;1086;p17"/>
          <p:cNvGrpSpPr/>
          <p:nvPr/>
        </p:nvGrpSpPr>
        <p:grpSpPr>
          <a:xfrm>
            <a:off x="-363955" y="-155322"/>
            <a:ext cx="9412029" cy="5898333"/>
            <a:chOff x="-363955" y="-155322"/>
            <a:chExt cx="9412029" cy="5898333"/>
          </a:xfrm>
        </p:grpSpPr>
        <p:sp>
          <p:nvSpPr>
            <p:cNvPr id="1087" name="Google Shape;1087;p17"/>
            <p:cNvSpPr/>
            <p:nvPr/>
          </p:nvSpPr>
          <p:spPr>
            <a:xfrm rot="-844623">
              <a:off x="5927021" y="21710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8" name="Google Shape;1088;p17"/>
            <p:cNvSpPr/>
            <p:nvPr/>
          </p:nvSpPr>
          <p:spPr>
            <a:xfrm rot="-844623">
              <a:off x="85646" y="1680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9" name="Google Shape;1089;p17"/>
            <p:cNvSpPr/>
            <p:nvPr/>
          </p:nvSpPr>
          <p:spPr>
            <a:xfrm rot="-2126576">
              <a:off x="-35528" y="30255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90" name="Google Shape;1090;p17"/>
            <p:cNvGrpSpPr/>
            <p:nvPr/>
          </p:nvGrpSpPr>
          <p:grpSpPr>
            <a:xfrm rot="531852">
              <a:off x="5671424" y="3346296"/>
              <a:ext cx="3294946" cy="1315834"/>
              <a:chOff x="935800" y="1821025"/>
              <a:chExt cx="3294800" cy="1315775"/>
            </a:xfrm>
          </p:grpSpPr>
          <p:sp>
            <p:nvSpPr>
              <p:cNvPr id="1091" name="Google Shape;1091;p1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2" name="Google Shape;1092;p1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3" name="Google Shape;1093;p1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4" name="Google Shape;1094;p1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5" name="Google Shape;1095;p1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6" name="Google Shape;1096;p1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7" name="Google Shape;1097;p1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8" name="Google Shape;1098;p1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9" name="Google Shape;1099;p1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0" name="Google Shape;1100;p1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1" name="Google Shape;1101;p1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2" name="Google Shape;1102;p1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3" name="Google Shape;1103;p1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4" name="Google Shape;1104;p1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5" name="Google Shape;1105;p1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6" name="Google Shape;1106;p1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7" name="Google Shape;1107;p1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8" name="Google Shape;1108;p1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9" name="Google Shape;1109;p1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0" name="Google Shape;1110;p1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1" name="Google Shape;1111;p1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2" name="Google Shape;1112;p1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3" name="Google Shape;1113;p1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4" name="Google Shape;1114;p1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5" name="Google Shape;1115;p1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6" name="Google Shape;1116;p1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7" name="Google Shape;1117;p1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8" name="Google Shape;1118;p1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9" name="Google Shape;1119;p1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0" name="Google Shape;1120;p1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1" name="Google Shape;1121;p1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2" name="Google Shape;1122;p1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3" name="Google Shape;1123;p1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4" name="Google Shape;1124;p1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5" name="Google Shape;1125;p1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6" name="Google Shape;1126;p1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7" name="Google Shape;1127;p1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8" name="Google Shape;1128;p1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9" name="Google Shape;1129;p1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0" name="Google Shape;1130;p1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1" name="Google Shape;1131;p1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2" name="Google Shape;1132;p1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3" name="Google Shape;1133;p1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4" name="Google Shape;1134;p1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5" name="Google Shape;1135;p1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6" name="Google Shape;1136;p1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7" name="Google Shape;1137;p1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8" name="Google Shape;1138;p1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9" name="Google Shape;1139;p1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40" name="Google Shape;1140;p17"/>
            <p:cNvGrpSpPr/>
            <p:nvPr/>
          </p:nvGrpSpPr>
          <p:grpSpPr>
            <a:xfrm flipH="1" rot="59540">
              <a:off x="515034" y="138050"/>
              <a:ext cx="8173208" cy="4526388"/>
              <a:chOff x="457200" y="120188"/>
              <a:chExt cx="8229589" cy="4613329"/>
            </a:xfrm>
          </p:grpSpPr>
          <p:sp>
            <p:nvSpPr>
              <p:cNvPr id="1141" name="Google Shape;1141;p1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2" name="Google Shape;1142;p1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43" name="Google Shape;1143;p17"/>
          <p:cNvSpPr txBox="1"/>
          <p:nvPr>
            <p:ph type="title"/>
          </p:nvPr>
        </p:nvSpPr>
        <p:spPr>
          <a:xfrm>
            <a:off x="2539225" y="3337300"/>
            <a:ext cx="5378400" cy="66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44" name="Google Shape;1144;p17"/>
          <p:cNvSpPr txBox="1"/>
          <p:nvPr>
            <p:ph idx="1" type="subTitle"/>
          </p:nvPr>
        </p:nvSpPr>
        <p:spPr>
          <a:xfrm>
            <a:off x="2539100" y="989675"/>
            <a:ext cx="5378400" cy="220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145" name="Shape 1145"/>
        <p:cNvGrpSpPr/>
        <p:nvPr/>
      </p:nvGrpSpPr>
      <p:grpSpPr>
        <a:xfrm>
          <a:off x="0" y="0"/>
          <a:ext cx="0" cy="0"/>
          <a:chOff x="0" y="0"/>
          <a:chExt cx="0" cy="0"/>
        </a:xfrm>
      </p:grpSpPr>
      <p:grpSp>
        <p:nvGrpSpPr>
          <p:cNvPr id="1146" name="Google Shape;1146;p18"/>
          <p:cNvGrpSpPr/>
          <p:nvPr/>
        </p:nvGrpSpPr>
        <p:grpSpPr>
          <a:xfrm>
            <a:off x="-223568" y="-156674"/>
            <a:ext cx="9449478" cy="5856403"/>
            <a:chOff x="-223568" y="-156674"/>
            <a:chExt cx="9449478" cy="5856403"/>
          </a:xfrm>
        </p:grpSpPr>
        <p:sp>
          <p:nvSpPr>
            <p:cNvPr id="1147" name="Google Shape;1147;p18"/>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8" name="Google Shape;1148;p18"/>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9" name="Google Shape;1149;p18"/>
            <p:cNvGrpSpPr/>
            <p:nvPr/>
          </p:nvGrpSpPr>
          <p:grpSpPr>
            <a:xfrm flipH="1" rot="-896372">
              <a:off x="-109649" y="911345"/>
              <a:ext cx="3294806" cy="1315778"/>
              <a:chOff x="935800" y="1821025"/>
              <a:chExt cx="3294800" cy="1315775"/>
            </a:xfrm>
          </p:grpSpPr>
          <p:sp>
            <p:nvSpPr>
              <p:cNvPr id="1150" name="Google Shape;1150;p1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1" name="Google Shape;1151;p1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2" name="Google Shape;1152;p1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3" name="Google Shape;1153;p1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4" name="Google Shape;1154;p1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5" name="Google Shape;1155;p1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6" name="Google Shape;1156;p1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7" name="Google Shape;1157;p1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8" name="Google Shape;1158;p1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9" name="Google Shape;1159;p1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0" name="Google Shape;1160;p1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1" name="Google Shape;1161;p1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2" name="Google Shape;1162;p1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3" name="Google Shape;1163;p1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4" name="Google Shape;1164;p1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5" name="Google Shape;1165;p1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6" name="Google Shape;1166;p1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7" name="Google Shape;1167;p1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8" name="Google Shape;1168;p1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9" name="Google Shape;1169;p1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0" name="Google Shape;1170;p1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1" name="Google Shape;1171;p1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2" name="Google Shape;1172;p1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3" name="Google Shape;1173;p1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4" name="Google Shape;1174;p1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5" name="Google Shape;1175;p1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6" name="Google Shape;1176;p1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7" name="Google Shape;1177;p1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8" name="Google Shape;1178;p1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9" name="Google Shape;1179;p1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0" name="Google Shape;1180;p1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1" name="Google Shape;1181;p1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2" name="Google Shape;1182;p1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3" name="Google Shape;1183;p1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4" name="Google Shape;1184;p1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5" name="Google Shape;1185;p1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6" name="Google Shape;1186;p1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7" name="Google Shape;1187;p1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8" name="Google Shape;1188;p1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9" name="Google Shape;1189;p1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0" name="Google Shape;1190;p1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1" name="Google Shape;1191;p1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2" name="Google Shape;1192;p1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3" name="Google Shape;1193;p1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4" name="Google Shape;1194;p1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5" name="Google Shape;1195;p1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6" name="Google Shape;1196;p1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7" name="Google Shape;1197;p1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8" name="Google Shape;1198;p1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99" name="Google Shape;1199;p18"/>
            <p:cNvGrpSpPr/>
            <p:nvPr/>
          </p:nvGrpSpPr>
          <p:grpSpPr>
            <a:xfrm flipH="1" rot="59625">
              <a:off x="230235" y="74913"/>
              <a:ext cx="8683523" cy="4905667"/>
              <a:chOff x="457200" y="120188"/>
              <a:chExt cx="8229589" cy="4613329"/>
            </a:xfrm>
          </p:grpSpPr>
          <p:sp>
            <p:nvSpPr>
              <p:cNvPr id="1200" name="Google Shape;1200;p1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1" name="Google Shape;1201;p1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202" name="Google Shape;1202;p18"/>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03" name="Google Shape;1203;p18"/>
          <p:cNvSpPr txBox="1"/>
          <p:nvPr>
            <p:ph idx="1" type="subTitle"/>
          </p:nvPr>
        </p:nvSpPr>
        <p:spPr>
          <a:xfrm>
            <a:off x="796200" y="3342775"/>
            <a:ext cx="3788400" cy="93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4" name="Google Shape;1204;p18"/>
          <p:cNvSpPr/>
          <p:nvPr>
            <p:ph idx="2" type="pic"/>
          </p:nvPr>
        </p:nvSpPr>
        <p:spPr>
          <a:xfrm>
            <a:off x="5260400" y="717774"/>
            <a:ext cx="2910000" cy="370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05" name="Shape 1205"/>
        <p:cNvGrpSpPr/>
        <p:nvPr/>
      </p:nvGrpSpPr>
      <p:grpSpPr>
        <a:xfrm>
          <a:off x="0" y="0"/>
          <a:ext cx="0" cy="0"/>
          <a:chOff x="0" y="0"/>
          <a:chExt cx="0" cy="0"/>
        </a:xfrm>
      </p:grpSpPr>
      <p:sp>
        <p:nvSpPr>
          <p:cNvPr id="1206" name="Google Shape;1206;p19"/>
          <p:cNvSpPr/>
          <p:nvPr/>
        </p:nvSpPr>
        <p:spPr>
          <a:xfrm rot="-1079192">
            <a:off x="6239670" y="34922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7" name="Google Shape;1207;p19"/>
          <p:cNvSpPr/>
          <p:nvPr/>
        </p:nvSpPr>
        <p:spPr>
          <a:xfrm rot="-1079192">
            <a:off x="-36080" y="192992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08" name="Google Shape;1208;p19"/>
          <p:cNvGrpSpPr/>
          <p:nvPr/>
        </p:nvGrpSpPr>
        <p:grpSpPr>
          <a:xfrm rot="-690206">
            <a:off x="-508221" y="682109"/>
            <a:ext cx="2953166" cy="1956834"/>
            <a:chOff x="4935600" y="1731225"/>
            <a:chExt cx="3739300" cy="2477745"/>
          </a:xfrm>
        </p:grpSpPr>
        <p:sp>
          <p:nvSpPr>
            <p:cNvPr id="1209" name="Google Shape;1209;p1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0" name="Google Shape;1210;p1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1" name="Google Shape;1211;p1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2" name="Google Shape;1212;p1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3" name="Google Shape;1213;p1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4" name="Google Shape;1214;p1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5" name="Google Shape;1215;p1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6" name="Google Shape;1216;p1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7" name="Google Shape;1217;p1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8" name="Google Shape;1218;p1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9" name="Google Shape;1219;p1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0" name="Google Shape;1220;p1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1" name="Google Shape;1221;p1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222" name="Google Shape;1222;p1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223" name="Google Shape;1223;p1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4" name="Google Shape;1224;p1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5" name="Google Shape;1225;p1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6" name="Google Shape;1226;p1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7" name="Google Shape;1227;p1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8" name="Google Shape;1228;p1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9" name="Google Shape;1229;p1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0" name="Google Shape;1230;p1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1" name="Google Shape;1231;p1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2" name="Google Shape;1232;p1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3" name="Google Shape;1233;p1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4" name="Google Shape;1234;p1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5" name="Google Shape;1235;p1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6" name="Google Shape;1236;p1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7" name="Google Shape;1237;p1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8" name="Google Shape;1238;p1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9" name="Google Shape;1239;p1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0" name="Google Shape;1240;p1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1" name="Google Shape;1241;p1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2" name="Google Shape;1242;p1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3" name="Google Shape;1243;p1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4" name="Google Shape;1244;p1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5" name="Google Shape;1245;p1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6" name="Google Shape;1246;p1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7" name="Google Shape;1247;p1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8" name="Google Shape;1248;p1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9" name="Google Shape;1249;p1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0" name="Google Shape;1250;p1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1" name="Google Shape;1251;p1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2" name="Google Shape;1252;p1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3" name="Google Shape;1253;p1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4" name="Google Shape;1254;p1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5" name="Google Shape;1255;p1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6" name="Google Shape;1256;p1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7" name="Google Shape;1257;p1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8" name="Google Shape;1258;p1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9" name="Google Shape;1259;p1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0" name="Google Shape;1260;p1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1" name="Google Shape;1261;p1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2" name="Google Shape;1262;p1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3" name="Google Shape;1263;p1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4" name="Google Shape;1264;p1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5" name="Google Shape;1265;p1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6" name="Google Shape;1266;p1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7" name="Google Shape;1267;p1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8" name="Google Shape;1268;p1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9" name="Google Shape;1269;p1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0" name="Google Shape;1270;p1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1" name="Google Shape;1271;p1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2" name="Google Shape;1272;p1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3" name="Google Shape;1273;p1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4" name="Google Shape;1274;p1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5" name="Google Shape;1275;p1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276" name="Google Shape;1276;p19"/>
          <p:cNvGrpSpPr/>
          <p:nvPr/>
        </p:nvGrpSpPr>
        <p:grpSpPr>
          <a:xfrm rot="-59625">
            <a:off x="230235" y="74913"/>
            <a:ext cx="8683523" cy="4905667"/>
            <a:chOff x="457200" y="120188"/>
            <a:chExt cx="8229589" cy="4613329"/>
          </a:xfrm>
        </p:grpSpPr>
        <p:sp>
          <p:nvSpPr>
            <p:cNvPr id="1277" name="Google Shape;1277;p1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8" name="Google Shape;1278;p1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279" name="Google Shape;1279;p19"/>
          <p:cNvSpPr txBox="1"/>
          <p:nvPr>
            <p:ph type="title"/>
          </p:nvPr>
        </p:nvSpPr>
        <p:spPr>
          <a:xfrm>
            <a:off x="1176425" y="1329675"/>
            <a:ext cx="28788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80" name="Google Shape;1280;p19"/>
          <p:cNvSpPr txBox="1"/>
          <p:nvPr>
            <p:ph idx="1" type="subTitle"/>
          </p:nvPr>
        </p:nvSpPr>
        <p:spPr>
          <a:xfrm>
            <a:off x="1176425" y="2552575"/>
            <a:ext cx="2878800" cy="113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81" name="Shape 1281"/>
        <p:cNvGrpSpPr/>
        <p:nvPr/>
      </p:nvGrpSpPr>
      <p:grpSpPr>
        <a:xfrm>
          <a:off x="0" y="0"/>
          <a:ext cx="0" cy="0"/>
          <a:chOff x="0" y="0"/>
          <a:chExt cx="0" cy="0"/>
        </a:xfrm>
      </p:grpSpPr>
      <p:grpSp>
        <p:nvGrpSpPr>
          <p:cNvPr id="1282" name="Google Shape;1282;p20"/>
          <p:cNvGrpSpPr/>
          <p:nvPr/>
        </p:nvGrpSpPr>
        <p:grpSpPr>
          <a:xfrm>
            <a:off x="-336204" y="0"/>
            <a:ext cx="9728362" cy="5376284"/>
            <a:chOff x="-336204" y="0"/>
            <a:chExt cx="9728362" cy="5376284"/>
          </a:xfrm>
        </p:grpSpPr>
        <p:sp>
          <p:nvSpPr>
            <p:cNvPr id="1283" name="Google Shape;1283;p20"/>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4" name="Google Shape;1284;p20"/>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85" name="Google Shape;1285;p20"/>
            <p:cNvGrpSpPr/>
            <p:nvPr/>
          </p:nvGrpSpPr>
          <p:grpSpPr>
            <a:xfrm rot="468650">
              <a:off x="5775148" y="666213"/>
              <a:ext cx="3294727" cy="1315746"/>
              <a:chOff x="935800" y="1821025"/>
              <a:chExt cx="3294800" cy="1315775"/>
            </a:xfrm>
          </p:grpSpPr>
          <p:sp>
            <p:nvSpPr>
              <p:cNvPr id="1286" name="Google Shape;1286;p2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7" name="Google Shape;1287;p2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8" name="Google Shape;1288;p2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9" name="Google Shape;1289;p2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0" name="Google Shape;1290;p2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1" name="Google Shape;1291;p2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2" name="Google Shape;1292;p2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3" name="Google Shape;1293;p2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4" name="Google Shape;1294;p2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5" name="Google Shape;1295;p2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6" name="Google Shape;1296;p2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7" name="Google Shape;1297;p2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8" name="Google Shape;1298;p2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9" name="Google Shape;1299;p2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0" name="Google Shape;1300;p2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1" name="Google Shape;1301;p2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2" name="Google Shape;1302;p2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3" name="Google Shape;1303;p2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4" name="Google Shape;1304;p2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5" name="Google Shape;1305;p2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6" name="Google Shape;1306;p2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7" name="Google Shape;1307;p2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8" name="Google Shape;1308;p2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9" name="Google Shape;1309;p2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0" name="Google Shape;1310;p2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1" name="Google Shape;1311;p2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2" name="Google Shape;1312;p2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3" name="Google Shape;1313;p2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4" name="Google Shape;1314;p2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5" name="Google Shape;1315;p2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6" name="Google Shape;1316;p2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7" name="Google Shape;1317;p2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8" name="Google Shape;1318;p2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9" name="Google Shape;1319;p2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0" name="Google Shape;1320;p2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1" name="Google Shape;1321;p2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2" name="Google Shape;1322;p2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3" name="Google Shape;1323;p2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4" name="Google Shape;1324;p2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5" name="Google Shape;1325;p2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6" name="Google Shape;1326;p2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7" name="Google Shape;1327;p2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8" name="Google Shape;1328;p2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9" name="Google Shape;1329;p2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0" name="Google Shape;1330;p2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1" name="Google Shape;1331;p2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2" name="Google Shape;1332;p2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3" name="Google Shape;1333;p2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4" name="Google Shape;1334;p2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335" name="Google Shape;1335;p20"/>
            <p:cNvGrpSpPr/>
            <p:nvPr/>
          </p:nvGrpSpPr>
          <p:grpSpPr>
            <a:xfrm flipH="1" rot="59625">
              <a:off x="230235" y="74913"/>
              <a:ext cx="8683523" cy="4905667"/>
              <a:chOff x="457200" y="120188"/>
              <a:chExt cx="8229589" cy="4613329"/>
            </a:xfrm>
          </p:grpSpPr>
          <p:sp>
            <p:nvSpPr>
              <p:cNvPr id="1336" name="Google Shape;1336;p2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7" name="Google Shape;1337;p2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38" name="Google Shape;1338;p20"/>
          <p:cNvSpPr txBox="1"/>
          <p:nvPr>
            <p:ph type="title"/>
          </p:nvPr>
        </p:nvSpPr>
        <p:spPr>
          <a:xfrm>
            <a:off x="4967925" y="1411925"/>
            <a:ext cx="28482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9" name="Google Shape;1339;p20"/>
          <p:cNvSpPr txBox="1"/>
          <p:nvPr>
            <p:ph idx="1" type="subTitle"/>
          </p:nvPr>
        </p:nvSpPr>
        <p:spPr>
          <a:xfrm>
            <a:off x="4968050" y="2554375"/>
            <a:ext cx="2848200" cy="1177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
          <p:cNvSpPr/>
          <p:nvPr/>
        </p:nvSpPr>
        <p:spPr>
          <a:xfrm rot="8807761">
            <a:off x="-599872" y="32469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1" name="Google Shape;121;p3"/>
          <p:cNvGrpSpPr/>
          <p:nvPr/>
        </p:nvGrpSpPr>
        <p:grpSpPr>
          <a:xfrm rot="530611">
            <a:off x="152666" y="3879192"/>
            <a:ext cx="2668219" cy="1065551"/>
            <a:chOff x="935800" y="1821025"/>
            <a:chExt cx="3294800" cy="1315775"/>
          </a:xfrm>
        </p:grpSpPr>
        <p:sp>
          <p:nvSpPr>
            <p:cNvPr id="122" name="Google Shape;122;p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 name="Google Shape;123;p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 name="Google Shape;124;p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 name="Google Shape;125;p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 name="Google Shape;126;p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 name="Google Shape;127;p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 name="Google Shape;128;p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 name="Google Shape;129;p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 name="Google Shape;130;p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 name="Google Shape;131;p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 name="Google Shape;132;p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 name="Google Shape;133;p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 name="Google Shape;134;p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 name="Google Shape;135;p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 name="Google Shape;136;p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 name="Google Shape;137;p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 name="Google Shape;138;p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 name="Google Shape;139;p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 name="Google Shape;140;p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 name="Google Shape;141;p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 name="Google Shape;142;p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 name="Google Shape;143;p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 name="Google Shape;144;p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 name="Google Shape;145;p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 name="Google Shape;146;p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 name="Google Shape;147;p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 name="Google Shape;148;p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 name="Google Shape;149;p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 name="Google Shape;150;p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 name="Google Shape;151;p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 name="Google Shape;152;p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 name="Google Shape;153;p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 name="Google Shape;154;p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 name="Google Shape;155;p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 name="Google Shape;156;p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 name="Google Shape;157;p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 name="Google Shape;158;p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 name="Google Shape;159;p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 name="Google Shape;160;p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 name="Google Shape;161;p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 name="Google Shape;162;p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 name="Google Shape;163;p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 name="Google Shape;164;p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 name="Google Shape;165;p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 name="Google Shape;166;p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 name="Google Shape;167;p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 name="Google Shape;168;p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 name="Google Shape;169;p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 name="Google Shape;170;p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1" name="Google Shape;171;p3"/>
          <p:cNvSpPr/>
          <p:nvPr/>
        </p:nvSpPr>
        <p:spPr>
          <a:xfrm flipH="1" rot="2700000">
            <a:off x="70052" y="7279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 name="Google Shape;172;p3"/>
          <p:cNvSpPr/>
          <p:nvPr/>
        </p:nvSpPr>
        <p:spPr>
          <a:xfrm flipH="1" rot="2700000">
            <a:off x="6262427" y="11191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 name="Google Shape;173;p3"/>
          <p:cNvGrpSpPr/>
          <p:nvPr/>
        </p:nvGrpSpPr>
        <p:grpSpPr>
          <a:xfrm rot="-59540">
            <a:off x="515034" y="138050"/>
            <a:ext cx="8173208" cy="4526388"/>
            <a:chOff x="457200" y="120188"/>
            <a:chExt cx="8229589" cy="4613329"/>
          </a:xfrm>
        </p:grpSpPr>
        <p:sp>
          <p:nvSpPr>
            <p:cNvPr id="174" name="Google Shape;174;p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 name="Google Shape;175;p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6" name="Google Shape;176;p3"/>
          <p:cNvSpPr txBox="1"/>
          <p:nvPr>
            <p:ph type="title"/>
          </p:nvPr>
        </p:nvSpPr>
        <p:spPr>
          <a:xfrm>
            <a:off x="1071300" y="2168000"/>
            <a:ext cx="5283600" cy="96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7" name="Google Shape;177;p3"/>
          <p:cNvSpPr txBox="1"/>
          <p:nvPr>
            <p:ph hasCustomPrompt="1" idx="2" type="title"/>
          </p:nvPr>
        </p:nvSpPr>
        <p:spPr>
          <a:xfrm>
            <a:off x="1071300" y="1252100"/>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b="0"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8" name="Google Shape;178;p3"/>
          <p:cNvSpPr txBox="1"/>
          <p:nvPr>
            <p:ph idx="1" type="subTitle"/>
          </p:nvPr>
        </p:nvSpPr>
        <p:spPr>
          <a:xfrm>
            <a:off x="1071300" y="3286225"/>
            <a:ext cx="52836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1340" name="Shape 1340"/>
        <p:cNvGrpSpPr/>
        <p:nvPr/>
      </p:nvGrpSpPr>
      <p:grpSpPr>
        <a:xfrm>
          <a:off x="0" y="0"/>
          <a:ext cx="0" cy="0"/>
          <a:chOff x="0" y="0"/>
          <a:chExt cx="0" cy="0"/>
        </a:xfrm>
      </p:grpSpPr>
      <p:grpSp>
        <p:nvGrpSpPr>
          <p:cNvPr id="1341" name="Google Shape;1341;p21"/>
          <p:cNvGrpSpPr/>
          <p:nvPr/>
        </p:nvGrpSpPr>
        <p:grpSpPr>
          <a:xfrm>
            <a:off x="54607" y="0"/>
            <a:ext cx="9391615" cy="6377378"/>
            <a:chOff x="54607" y="0"/>
            <a:chExt cx="9391615" cy="6377378"/>
          </a:xfrm>
        </p:grpSpPr>
        <p:sp>
          <p:nvSpPr>
            <p:cNvPr id="1342" name="Google Shape;1342;p21"/>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43" name="Google Shape;1343;p21"/>
            <p:cNvGrpSpPr/>
            <p:nvPr/>
          </p:nvGrpSpPr>
          <p:grpSpPr>
            <a:xfrm>
              <a:off x="6644891" y="2944919"/>
              <a:ext cx="2499106" cy="998016"/>
              <a:chOff x="935800" y="1821025"/>
              <a:chExt cx="3294800" cy="1315775"/>
            </a:xfrm>
          </p:grpSpPr>
          <p:sp>
            <p:nvSpPr>
              <p:cNvPr id="1344" name="Google Shape;1344;p2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5" name="Google Shape;1345;p2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6" name="Google Shape;1346;p2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7" name="Google Shape;1347;p2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8" name="Google Shape;1348;p2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9" name="Google Shape;1349;p2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0" name="Google Shape;1350;p2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1" name="Google Shape;1351;p2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2" name="Google Shape;1352;p2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3" name="Google Shape;1353;p2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4" name="Google Shape;1354;p2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5" name="Google Shape;1355;p2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6" name="Google Shape;1356;p2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7" name="Google Shape;1357;p2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8" name="Google Shape;1358;p2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9" name="Google Shape;1359;p2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0" name="Google Shape;1360;p2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1" name="Google Shape;1361;p2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2" name="Google Shape;1362;p2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3" name="Google Shape;1363;p2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4" name="Google Shape;1364;p2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5" name="Google Shape;1365;p2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6" name="Google Shape;1366;p2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7" name="Google Shape;1367;p2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8" name="Google Shape;1368;p2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9" name="Google Shape;1369;p2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0" name="Google Shape;1370;p2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1" name="Google Shape;1371;p2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2" name="Google Shape;1372;p2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3" name="Google Shape;1373;p2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4" name="Google Shape;1374;p2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5" name="Google Shape;1375;p2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6" name="Google Shape;1376;p2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7" name="Google Shape;1377;p2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8" name="Google Shape;1378;p2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9" name="Google Shape;1379;p2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0" name="Google Shape;1380;p2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1" name="Google Shape;1381;p2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2" name="Google Shape;1382;p2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3" name="Google Shape;1383;p2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4" name="Google Shape;1384;p2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5" name="Google Shape;1385;p2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6" name="Google Shape;1386;p2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7" name="Google Shape;1387;p2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8" name="Google Shape;1388;p2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9" name="Google Shape;1389;p2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0" name="Google Shape;1390;p2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1" name="Google Shape;1391;p2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2" name="Google Shape;1392;p2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393" name="Google Shape;1393;p21"/>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94" name="Google Shape;1394;p21"/>
            <p:cNvGrpSpPr/>
            <p:nvPr/>
          </p:nvGrpSpPr>
          <p:grpSpPr>
            <a:xfrm rot="-59625">
              <a:off x="230235" y="74913"/>
              <a:ext cx="8683523" cy="4905667"/>
              <a:chOff x="457200" y="120188"/>
              <a:chExt cx="8229589" cy="4613329"/>
            </a:xfrm>
          </p:grpSpPr>
          <p:sp>
            <p:nvSpPr>
              <p:cNvPr id="1395" name="Google Shape;1395;p2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6" name="Google Shape;1396;p2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97" name="Google Shape;1397;p21"/>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8" name="Google Shape;1398;p21"/>
          <p:cNvSpPr txBox="1"/>
          <p:nvPr>
            <p:ph idx="1" type="body"/>
          </p:nvPr>
        </p:nvSpPr>
        <p:spPr>
          <a:xfrm>
            <a:off x="720000" y="1368150"/>
            <a:ext cx="7704000" cy="1050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
    <p:spTree>
      <p:nvGrpSpPr>
        <p:cNvPr id="1399" name="Shape 1399"/>
        <p:cNvGrpSpPr/>
        <p:nvPr/>
      </p:nvGrpSpPr>
      <p:grpSpPr>
        <a:xfrm>
          <a:off x="0" y="0"/>
          <a:ext cx="0" cy="0"/>
          <a:chOff x="0" y="0"/>
          <a:chExt cx="0" cy="0"/>
        </a:xfrm>
      </p:grpSpPr>
      <p:grpSp>
        <p:nvGrpSpPr>
          <p:cNvPr id="1400" name="Google Shape;1400;p22"/>
          <p:cNvGrpSpPr/>
          <p:nvPr/>
        </p:nvGrpSpPr>
        <p:grpSpPr>
          <a:xfrm>
            <a:off x="-261158" y="0"/>
            <a:ext cx="9662090" cy="5604484"/>
            <a:chOff x="-261158" y="0"/>
            <a:chExt cx="9662090" cy="5604484"/>
          </a:xfrm>
        </p:grpSpPr>
        <p:sp>
          <p:nvSpPr>
            <p:cNvPr id="1401" name="Google Shape;1401;p22"/>
            <p:cNvSpPr/>
            <p:nvPr/>
          </p:nvSpPr>
          <p:spPr>
            <a:xfrm flipH="1" rot="1079192">
              <a:off x="-13709" y="44657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2" name="Google Shape;1402;p22"/>
            <p:cNvSpPr/>
            <p:nvPr/>
          </p:nvSpPr>
          <p:spPr>
            <a:xfrm flipH="1" rot="1079192">
              <a:off x="6191841" y="31411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03" name="Google Shape;1403;p22"/>
            <p:cNvGrpSpPr/>
            <p:nvPr/>
          </p:nvGrpSpPr>
          <p:grpSpPr>
            <a:xfrm flipH="1" rot="690206">
              <a:off x="6282305" y="1805284"/>
              <a:ext cx="2953166" cy="1956834"/>
              <a:chOff x="4935600" y="1731225"/>
              <a:chExt cx="3739300" cy="2477745"/>
            </a:xfrm>
          </p:grpSpPr>
          <p:sp>
            <p:nvSpPr>
              <p:cNvPr id="1404" name="Google Shape;1404;p22"/>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5" name="Google Shape;1405;p22"/>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6" name="Google Shape;1406;p22"/>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7" name="Google Shape;1407;p22"/>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8" name="Google Shape;1408;p22"/>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9" name="Google Shape;1409;p22"/>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0" name="Google Shape;1410;p22"/>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1" name="Google Shape;1411;p22"/>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2" name="Google Shape;1412;p22"/>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3" name="Google Shape;1413;p22"/>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4" name="Google Shape;1414;p22"/>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5" name="Google Shape;1415;p22"/>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6" name="Google Shape;1416;p22"/>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417" name="Google Shape;1417;p22"/>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418" name="Google Shape;1418;p22"/>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9" name="Google Shape;1419;p22"/>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0" name="Google Shape;1420;p22"/>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1" name="Google Shape;1421;p22"/>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2" name="Google Shape;1422;p22"/>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3" name="Google Shape;1423;p22"/>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4" name="Google Shape;1424;p22"/>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5" name="Google Shape;1425;p22"/>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6" name="Google Shape;1426;p22"/>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7" name="Google Shape;1427;p22"/>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8" name="Google Shape;1428;p22"/>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9" name="Google Shape;1429;p22"/>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0" name="Google Shape;1430;p22"/>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1" name="Google Shape;1431;p22"/>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2" name="Google Shape;1432;p22"/>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3" name="Google Shape;1433;p22"/>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4" name="Google Shape;1434;p22"/>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5" name="Google Shape;1435;p22"/>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6" name="Google Shape;1436;p22"/>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7" name="Google Shape;1437;p22"/>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8" name="Google Shape;1438;p22"/>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9" name="Google Shape;1439;p22"/>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0" name="Google Shape;1440;p22"/>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1" name="Google Shape;1441;p22"/>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2" name="Google Shape;1442;p22"/>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3" name="Google Shape;1443;p22"/>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4" name="Google Shape;1444;p22"/>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5" name="Google Shape;1445;p22"/>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6" name="Google Shape;1446;p22"/>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7" name="Google Shape;1447;p22"/>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8" name="Google Shape;1448;p22"/>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9" name="Google Shape;1449;p22"/>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0" name="Google Shape;1450;p22"/>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1" name="Google Shape;1451;p22"/>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2" name="Google Shape;1452;p22"/>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3" name="Google Shape;1453;p22"/>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4" name="Google Shape;1454;p22"/>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5" name="Google Shape;1455;p22"/>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6" name="Google Shape;1456;p22"/>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7" name="Google Shape;1457;p22"/>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8" name="Google Shape;1458;p22"/>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9" name="Google Shape;1459;p22"/>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0" name="Google Shape;1460;p22"/>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1" name="Google Shape;1461;p22"/>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2" name="Google Shape;1462;p22"/>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3" name="Google Shape;1463;p22"/>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4" name="Google Shape;1464;p22"/>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5" name="Google Shape;1465;p22"/>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6" name="Google Shape;1466;p22"/>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7" name="Google Shape;1467;p22"/>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8" name="Google Shape;1468;p22"/>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9" name="Google Shape;1469;p22"/>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0" name="Google Shape;1470;p22"/>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471" name="Google Shape;1471;p22"/>
            <p:cNvGrpSpPr/>
            <p:nvPr/>
          </p:nvGrpSpPr>
          <p:grpSpPr>
            <a:xfrm flipH="1" rot="59625">
              <a:off x="230235" y="74913"/>
              <a:ext cx="8683523" cy="4905667"/>
              <a:chOff x="457200" y="120188"/>
              <a:chExt cx="8229589" cy="4613329"/>
            </a:xfrm>
          </p:grpSpPr>
          <p:sp>
            <p:nvSpPr>
              <p:cNvPr id="1472" name="Google Shape;1472;p2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3" name="Google Shape;1473;p2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474" name="Google Shape;1474;p22"/>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5" name="Google Shape;1475;p22"/>
          <p:cNvSpPr txBox="1"/>
          <p:nvPr>
            <p:ph idx="1" type="body"/>
          </p:nvPr>
        </p:nvSpPr>
        <p:spPr>
          <a:xfrm>
            <a:off x="720000" y="1368150"/>
            <a:ext cx="7704000" cy="271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76" name="Shape 1476"/>
        <p:cNvGrpSpPr/>
        <p:nvPr/>
      </p:nvGrpSpPr>
      <p:grpSpPr>
        <a:xfrm>
          <a:off x="0" y="0"/>
          <a:ext cx="0" cy="0"/>
          <a:chOff x="0" y="0"/>
          <a:chExt cx="0" cy="0"/>
        </a:xfrm>
      </p:grpSpPr>
      <p:grpSp>
        <p:nvGrpSpPr>
          <p:cNvPr id="1477" name="Google Shape;1477;p23"/>
          <p:cNvGrpSpPr/>
          <p:nvPr/>
        </p:nvGrpSpPr>
        <p:grpSpPr>
          <a:xfrm>
            <a:off x="-377555" y="0"/>
            <a:ext cx="9877416" cy="5190661"/>
            <a:chOff x="-377555" y="0"/>
            <a:chExt cx="9877416" cy="5190661"/>
          </a:xfrm>
        </p:grpSpPr>
        <p:sp>
          <p:nvSpPr>
            <p:cNvPr id="1478" name="Google Shape;1478;p23"/>
            <p:cNvSpPr/>
            <p:nvPr/>
          </p:nvSpPr>
          <p:spPr>
            <a:xfrm rot="-2126576">
              <a:off x="-49128" y="24731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9" name="Google Shape;1479;p23"/>
            <p:cNvSpPr/>
            <p:nvPr/>
          </p:nvSpPr>
          <p:spPr>
            <a:xfrm rot="-2126576">
              <a:off x="6257622" y="1571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80" name="Google Shape;1480;p23"/>
            <p:cNvGrpSpPr/>
            <p:nvPr/>
          </p:nvGrpSpPr>
          <p:grpSpPr>
            <a:xfrm rot="896372">
              <a:off x="5916301" y="553970"/>
              <a:ext cx="3294806" cy="1315778"/>
              <a:chOff x="935800" y="1821025"/>
              <a:chExt cx="3294800" cy="1315775"/>
            </a:xfrm>
          </p:grpSpPr>
          <p:sp>
            <p:nvSpPr>
              <p:cNvPr id="1481" name="Google Shape;1481;p2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2" name="Google Shape;1482;p2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3" name="Google Shape;1483;p2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4" name="Google Shape;1484;p2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5" name="Google Shape;1485;p2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6" name="Google Shape;1486;p2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7" name="Google Shape;1487;p2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8" name="Google Shape;1488;p2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9" name="Google Shape;1489;p2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0" name="Google Shape;1490;p2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1" name="Google Shape;1491;p2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2" name="Google Shape;1492;p2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3" name="Google Shape;1493;p2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4" name="Google Shape;1494;p2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5" name="Google Shape;1495;p2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6" name="Google Shape;1496;p2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7" name="Google Shape;1497;p2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8" name="Google Shape;1498;p2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9" name="Google Shape;1499;p2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0" name="Google Shape;1500;p2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1" name="Google Shape;1501;p2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2" name="Google Shape;1502;p2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3" name="Google Shape;1503;p2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4" name="Google Shape;1504;p2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5" name="Google Shape;1505;p2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6" name="Google Shape;1506;p2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7" name="Google Shape;1507;p2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8" name="Google Shape;1508;p2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9" name="Google Shape;1509;p2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0" name="Google Shape;1510;p2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1" name="Google Shape;1511;p2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2" name="Google Shape;1512;p2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3" name="Google Shape;1513;p2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4" name="Google Shape;1514;p2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5" name="Google Shape;1515;p2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6" name="Google Shape;1516;p2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7" name="Google Shape;1517;p2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8" name="Google Shape;1518;p2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9" name="Google Shape;1519;p2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0" name="Google Shape;1520;p2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1" name="Google Shape;1521;p2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2" name="Google Shape;1522;p2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3" name="Google Shape;1523;p2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4" name="Google Shape;1524;p2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5" name="Google Shape;1525;p2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6" name="Google Shape;1526;p2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7" name="Google Shape;1527;p2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8" name="Google Shape;1528;p2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9" name="Google Shape;1529;p2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530" name="Google Shape;1530;p23"/>
            <p:cNvGrpSpPr/>
            <p:nvPr/>
          </p:nvGrpSpPr>
          <p:grpSpPr>
            <a:xfrm rot="-59625">
              <a:off x="230235" y="74913"/>
              <a:ext cx="8683523" cy="4905667"/>
              <a:chOff x="457200" y="120188"/>
              <a:chExt cx="8229589" cy="4613329"/>
            </a:xfrm>
          </p:grpSpPr>
          <p:sp>
            <p:nvSpPr>
              <p:cNvPr id="1531" name="Google Shape;1531;p2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2" name="Google Shape;1532;p2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33" name="Google Shape;1533;p23"/>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4" name="Google Shape;1534;p23"/>
          <p:cNvSpPr txBox="1"/>
          <p:nvPr>
            <p:ph idx="1" type="subTitle"/>
          </p:nvPr>
        </p:nvSpPr>
        <p:spPr>
          <a:xfrm>
            <a:off x="4923075"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5" name="Google Shape;1535;p23"/>
          <p:cNvSpPr txBox="1"/>
          <p:nvPr>
            <p:ph idx="2" type="subTitle"/>
          </p:nvPr>
        </p:nvSpPr>
        <p:spPr>
          <a:xfrm>
            <a:off x="1580900"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6" name="Google Shape;1536;p23"/>
          <p:cNvSpPr txBox="1"/>
          <p:nvPr>
            <p:ph idx="3" type="subTitle"/>
          </p:nvPr>
        </p:nvSpPr>
        <p:spPr>
          <a:xfrm>
            <a:off x="1580899"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37" name="Google Shape;1537;p23"/>
          <p:cNvSpPr txBox="1"/>
          <p:nvPr>
            <p:ph idx="4" type="subTitle"/>
          </p:nvPr>
        </p:nvSpPr>
        <p:spPr>
          <a:xfrm>
            <a:off x="4923078"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38" name="Shape 1538"/>
        <p:cNvGrpSpPr/>
        <p:nvPr/>
      </p:nvGrpSpPr>
      <p:grpSpPr>
        <a:xfrm>
          <a:off x="0" y="0"/>
          <a:ext cx="0" cy="0"/>
          <a:chOff x="0" y="0"/>
          <a:chExt cx="0" cy="0"/>
        </a:xfrm>
      </p:grpSpPr>
      <p:grpSp>
        <p:nvGrpSpPr>
          <p:cNvPr id="1539" name="Google Shape;1539;p24"/>
          <p:cNvGrpSpPr/>
          <p:nvPr/>
        </p:nvGrpSpPr>
        <p:grpSpPr>
          <a:xfrm>
            <a:off x="-393005" y="-466789"/>
            <a:ext cx="10535013" cy="6653619"/>
            <a:chOff x="-393005" y="-466789"/>
            <a:chExt cx="10535013" cy="6653619"/>
          </a:xfrm>
        </p:grpSpPr>
        <p:sp>
          <p:nvSpPr>
            <p:cNvPr id="1540" name="Google Shape;1540;p24"/>
            <p:cNvSpPr/>
            <p:nvPr/>
          </p:nvSpPr>
          <p:spPr>
            <a:xfrm rot="-2126576">
              <a:off x="-64578" y="1868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1" name="Google Shape;1541;p24"/>
            <p:cNvGrpSpPr/>
            <p:nvPr/>
          </p:nvGrpSpPr>
          <p:grpSpPr>
            <a:xfrm>
              <a:off x="6327977" y="2864302"/>
              <a:ext cx="3814030" cy="3322528"/>
              <a:chOff x="6327977" y="2864302"/>
              <a:chExt cx="3814030" cy="3322528"/>
            </a:xfrm>
          </p:grpSpPr>
          <p:sp>
            <p:nvSpPr>
              <p:cNvPr id="1542" name="Google Shape;1542;p24"/>
              <p:cNvSpPr/>
              <p:nvPr/>
            </p:nvSpPr>
            <p:spPr>
              <a:xfrm rot="8807761">
                <a:off x="6655203" y="349364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3" name="Google Shape;1543;p24"/>
              <p:cNvGrpSpPr/>
              <p:nvPr/>
            </p:nvGrpSpPr>
            <p:grpSpPr>
              <a:xfrm rot="530611">
                <a:off x="7407741" y="4125917"/>
                <a:ext cx="2668219" cy="1065551"/>
                <a:chOff x="935800" y="1821025"/>
                <a:chExt cx="3294800" cy="1315775"/>
              </a:xfrm>
            </p:grpSpPr>
            <p:sp>
              <p:nvSpPr>
                <p:cNvPr id="1544" name="Google Shape;1544;p2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5" name="Google Shape;1545;p2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6" name="Google Shape;1546;p2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7" name="Google Shape;1547;p2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8" name="Google Shape;1548;p2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9" name="Google Shape;1549;p2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0" name="Google Shape;1550;p2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1" name="Google Shape;1551;p2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2" name="Google Shape;1552;p2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3" name="Google Shape;1553;p2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4" name="Google Shape;1554;p2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5" name="Google Shape;1555;p2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6" name="Google Shape;1556;p2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7" name="Google Shape;1557;p2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8" name="Google Shape;1558;p2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9" name="Google Shape;1559;p2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0" name="Google Shape;1560;p2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1" name="Google Shape;1561;p2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2" name="Google Shape;1562;p2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3" name="Google Shape;1563;p2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4" name="Google Shape;1564;p2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5" name="Google Shape;1565;p2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6" name="Google Shape;1566;p2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7" name="Google Shape;1567;p2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8" name="Google Shape;1568;p2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9" name="Google Shape;1569;p2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0" name="Google Shape;1570;p2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1" name="Google Shape;1571;p2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2" name="Google Shape;1572;p2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3" name="Google Shape;1573;p2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4" name="Google Shape;1574;p2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5" name="Google Shape;1575;p2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6" name="Google Shape;1576;p2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7" name="Google Shape;1577;p2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8" name="Google Shape;1578;p2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9" name="Google Shape;1579;p2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0" name="Google Shape;1580;p2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1" name="Google Shape;1581;p2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2" name="Google Shape;1582;p2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3" name="Google Shape;1583;p2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4" name="Google Shape;1584;p2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5" name="Google Shape;1585;p2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6" name="Google Shape;1586;p2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7" name="Google Shape;1587;p2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8" name="Google Shape;1588;p2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9" name="Google Shape;1589;p2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0" name="Google Shape;1590;p2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1" name="Google Shape;1591;p2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2" name="Google Shape;1592;p2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1593" name="Google Shape;1593;p24"/>
            <p:cNvGrpSpPr/>
            <p:nvPr/>
          </p:nvGrpSpPr>
          <p:grpSpPr>
            <a:xfrm rot="-59625">
              <a:off x="230235" y="74913"/>
              <a:ext cx="8683523" cy="4905667"/>
              <a:chOff x="457200" y="120188"/>
              <a:chExt cx="8229589" cy="4613329"/>
            </a:xfrm>
          </p:grpSpPr>
          <p:sp>
            <p:nvSpPr>
              <p:cNvPr id="1594" name="Google Shape;1594;p2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5" name="Google Shape;1595;p2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96" name="Google Shape;1596;p2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7" name="Google Shape;1597;p24"/>
          <p:cNvSpPr txBox="1"/>
          <p:nvPr>
            <p:ph idx="1" type="subTitle"/>
          </p:nvPr>
        </p:nvSpPr>
        <p:spPr>
          <a:xfrm>
            <a:off x="4585353"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98" name="Google Shape;1598;p24"/>
          <p:cNvSpPr txBox="1"/>
          <p:nvPr>
            <p:ph idx="2" type="subTitle"/>
          </p:nvPr>
        </p:nvSpPr>
        <p:spPr>
          <a:xfrm>
            <a:off x="811175"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99" name="Shape 1599"/>
        <p:cNvGrpSpPr/>
        <p:nvPr/>
      </p:nvGrpSpPr>
      <p:grpSpPr>
        <a:xfrm>
          <a:off x="0" y="0"/>
          <a:ext cx="0" cy="0"/>
          <a:chOff x="0" y="0"/>
          <a:chExt cx="0" cy="0"/>
        </a:xfrm>
      </p:grpSpPr>
      <p:grpSp>
        <p:nvGrpSpPr>
          <p:cNvPr id="1600" name="Google Shape;1600;p25"/>
          <p:cNvGrpSpPr/>
          <p:nvPr/>
        </p:nvGrpSpPr>
        <p:grpSpPr>
          <a:xfrm>
            <a:off x="-377555" y="-225414"/>
            <a:ext cx="10004055" cy="6742175"/>
            <a:chOff x="-377555" y="-225414"/>
            <a:chExt cx="10004055" cy="6742175"/>
          </a:xfrm>
        </p:grpSpPr>
        <p:sp>
          <p:nvSpPr>
            <p:cNvPr id="1601" name="Google Shape;1601;p25"/>
            <p:cNvSpPr/>
            <p:nvPr/>
          </p:nvSpPr>
          <p:spPr>
            <a:xfrm flipH="1" rot="2126576">
              <a:off x="-49128" y="428211"/>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2" name="Google Shape;1602;p25"/>
            <p:cNvSpPr/>
            <p:nvPr/>
          </p:nvSpPr>
          <p:spPr>
            <a:xfrm rot="-2126576">
              <a:off x="4769597" y="37992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03" name="Google Shape;1603;p25"/>
            <p:cNvGrpSpPr/>
            <p:nvPr/>
          </p:nvGrpSpPr>
          <p:grpSpPr>
            <a:xfrm rot="-1207838">
              <a:off x="6426882" y="3473751"/>
              <a:ext cx="2953095" cy="1956787"/>
              <a:chOff x="4935600" y="1731225"/>
              <a:chExt cx="3739300" cy="2477745"/>
            </a:xfrm>
          </p:grpSpPr>
          <p:sp>
            <p:nvSpPr>
              <p:cNvPr id="1604" name="Google Shape;1604;p2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5" name="Google Shape;1605;p2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6" name="Google Shape;1606;p2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7" name="Google Shape;1607;p2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8" name="Google Shape;1608;p2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9" name="Google Shape;1609;p2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0" name="Google Shape;1610;p2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1" name="Google Shape;1611;p2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2" name="Google Shape;1612;p2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3" name="Google Shape;1613;p2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4" name="Google Shape;1614;p2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5" name="Google Shape;1615;p2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6" name="Google Shape;1616;p2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617" name="Google Shape;1617;p2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618" name="Google Shape;1618;p2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9" name="Google Shape;1619;p2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0" name="Google Shape;1620;p2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1" name="Google Shape;1621;p2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2" name="Google Shape;1622;p2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3" name="Google Shape;1623;p2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4" name="Google Shape;1624;p2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5" name="Google Shape;1625;p2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6" name="Google Shape;1626;p2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7" name="Google Shape;1627;p2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8" name="Google Shape;1628;p2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9" name="Google Shape;1629;p2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0" name="Google Shape;1630;p2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1" name="Google Shape;1631;p2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2" name="Google Shape;1632;p2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3" name="Google Shape;1633;p2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4" name="Google Shape;1634;p2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5" name="Google Shape;1635;p2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6" name="Google Shape;1636;p2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7" name="Google Shape;1637;p2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8" name="Google Shape;1638;p2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9" name="Google Shape;1639;p2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0" name="Google Shape;1640;p2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1" name="Google Shape;1641;p2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2" name="Google Shape;1642;p2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3" name="Google Shape;1643;p2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4" name="Google Shape;1644;p2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5" name="Google Shape;1645;p2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6" name="Google Shape;1646;p2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7" name="Google Shape;1647;p2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8" name="Google Shape;1648;p2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9" name="Google Shape;1649;p2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0" name="Google Shape;1650;p2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1" name="Google Shape;1651;p2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2" name="Google Shape;1652;p2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3" name="Google Shape;1653;p2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4" name="Google Shape;1654;p2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5" name="Google Shape;1655;p2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6" name="Google Shape;1656;p2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7" name="Google Shape;1657;p2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8" name="Google Shape;1658;p2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9" name="Google Shape;1659;p2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0" name="Google Shape;1660;p2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1" name="Google Shape;1661;p2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2" name="Google Shape;1662;p2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3" name="Google Shape;1663;p2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4" name="Google Shape;1664;p2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5" name="Google Shape;1665;p2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6" name="Google Shape;1666;p2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7" name="Google Shape;1667;p2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8" name="Google Shape;1668;p2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9" name="Google Shape;1669;p2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0" name="Google Shape;1670;p2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671" name="Google Shape;1671;p25"/>
            <p:cNvGrpSpPr/>
            <p:nvPr/>
          </p:nvGrpSpPr>
          <p:grpSpPr>
            <a:xfrm flipH="1" rot="59625">
              <a:off x="230235" y="74913"/>
              <a:ext cx="8683523" cy="4905667"/>
              <a:chOff x="457200" y="120188"/>
              <a:chExt cx="8229589" cy="4613329"/>
            </a:xfrm>
          </p:grpSpPr>
          <p:sp>
            <p:nvSpPr>
              <p:cNvPr id="1672" name="Google Shape;1672;p2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3" name="Google Shape;1673;p2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674" name="Google Shape;1674;p2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75" name="Google Shape;1675;p25"/>
          <p:cNvSpPr txBox="1"/>
          <p:nvPr>
            <p:ph idx="1" type="subTitle"/>
          </p:nvPr>
        </p:nvSpPr>
        <p:spPr>
          <a:xfrm>
            <a:off x="88902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6" name="Google Shape;1676;p25"/>
          <p:cNvSpPr txBox="1"/>
          <p:nvPr>
            <p:ph idx="2" type="subTitle"/>
          </p:nvPr>
        </p:nvSpPr>
        <p:spPr>
          <a:xfrm>
            <a:off x="3435750"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7" name="Google Shape;1677;p25"/>
          <p:cNvSpPr txBox="1"/>
          <p:nvPr>
            <p:ph idx="3" type="subTitle"/>
          </p:nvPr>
        </p:nvSpPr>
        <p:spPr>
          <a:xfrm>
            <a:off x="598247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8" name="Google Shape;1678;p25"/>
          <p:cNvSpPr txBox="1"/>
          <p:nvPr>
            <p:ph idx="4" type="subTitle"/>
          </p:nvPr>
        </p:nvSpPr>
        <p:spPr>
          <a:xfrm>
            <a:off x="88902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79" name="Google Shape;1679;p25"/>
          <p:cNvSpPr txBox="1"/>
          <p:nvPr>
            <p:ph idx="5" type="subTitle"/>
          </p:nvPr>
        </p:nvSpPr>
        <p:spPr>
          <a:xfrm>
            <a:off x="3435754"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80" name="Google Shape;1680;p25"/>
          <p:cNvSpPr txBox="1"/>
          <p:nvPr>
            <p:ph idx="6" type="subTitle"/>
          </p:nvPr>
        </p:nvSpPr>
        <p:spPr>
          <a:xfrm>
            <a:off x="598247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81" name="Shape 1681"/>
        <p:cNvGrpSpPr/>
        <p:nvPr/>
      </p:nvGrpSpPr>
      <p:grpSpPr>
        <a:xfrm>
          <a:off x="0" y="0"/>
          <a:ext cx="0" cy="0"/>
          <a:chOff x="0" y="0"/>
          <a:chExt cx="0" cy="0"/>
        </a:xfrm>
      </p:grpSpPr>
      <p:grpSp>
        <p:nvGrpSpPr>
          <p:cNvPr id="1682" name="Google Shape;1682;p26"/>
          <p:cNvGrpSpPr/>
          <p:nvPr/>
        </p:nvGrpSpPr>
        <p:grpSpPr>
          <a:xfrm>
            <a:off x="-454630" y="0"/>
            <a:ext cx="10077866" cy="5191249"/>
            <a:chOff x="-454630" y="0"/>
            <a:chExt cx="10077866" cy="5191249"/>
          </a:xfrm>
        </p:grpSpPr>
        <p:sp>
          <p:nvSpPr>
            <p:cNvPr id="1683" name="Google Shape;1683;p26"/>
            <p:cNvSpPr/>
            <p:nvPr/>
          </p:nvSpPr>
          <p:spPr>
            <a:xfrm rot="-2126576">
              <a:off x="-126203" y="24737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84" name="Google Shape;1684;p26"/>
            <p:cNvGrpSpPr/>
            <p:nvPr/>
          </p:nvGrpSpPr>
          <p:grpSpPr>
            <a:xfrm rot="896372">
              <a:off x="-105174" y="2727545"/>
              <a:ext cx="3294806" cy="1315778"/>
              <a:chOff x="935800" y="1821025"/>
              <a:chExt cx="3294800" cy="1315775"/>
            </a:xfrm>
          </p:grpSpPr>
          <p:sp>
            <p:nvSpPr>
              <p:cNvPr id="1685" name="Google Shape;1685;p2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6" name="Google Shape;1686;p2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7" name="Google Shape;1687;p2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8" name="Google Shape;1688;p2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9" name="Google Shape;1689;p2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0" name="Google Shape;1690;p2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1" name="Google Shape;1691;p2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2" name="Google Shape;1692;p2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3" name="Google Shape;1693;p2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4" name="Google Shape;1694;p2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5" name="Google Shape;1695;p2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6" name="Google Shape;1696;p2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7" name="Google Shape;1697;p2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8" name="Google Shape;1698;p2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9" name="Google Shape;1699;p2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0" name="Google Shape;1700;p2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1" name="Google Shape;1701;p2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2" name="Google Shape;1702;p2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3" name="Google Shape;1703;p2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4" name="Google Shape;1704;p2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5" name="Google Shape;1705;p2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6" name="Google Shape;1706;p2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7" name="Google Shape;1707;p2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8" name="Google Shape;1708;p2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9" name="Google Shape;1709;p2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0" name="Google Shape;1710;p2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1" name="Google Shape;1711;p2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2" name="Google Shape;1712;p2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3" name="Google Shape;1713;p2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4" name="Google Shape;1714;p2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5" name="Google Shape;1715;p2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6" name="Google Shape;1716;p2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7" name="Google Shape;1717;p2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8" name="Google Shape;1718;p2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9" name="Google Shape;1719;p2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0" name="Google Shape;1720;p2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1" name="Google Shape;1721;p2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2" name="Google Shape;1722;p2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3" name="Google Shape;1723;p2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4" name="Google Shape;1724;p2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5" name="Google Shape;1725;p2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6" name="Google Shape;1726;p2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7" name="Google Shape;1727;p2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8" name="Google Shape;1728;p2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9" name="Google Shape;1729;p2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0" name="Google Shape;1730;p2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1" name="Google Shape;1731;p2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2" name="Google Shape;1732;p2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3" name="Google Shape;1733;p2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34" name="Google Shape;1734;p26"/>
            <p:cNvSpPr/>
            <p:nvPr/>
          </p:nvSpPr>
          <p:spPr>
            <a:xfrm flipH="1" rot="2126576">
              <a:off x="6380997" y="22887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5" name="Google Shape;1735;p26"/>
            <p:cNvGrpSpPr/>
            <p:nvPr/>
          </p:nvGrpSpPr>
          <p:grpSpPr>
            <a:xfrm rot="-59625">
              <a:off x="230235" y="74913"/>
              <a:ext cx="8683523" cy="4905667"/>
              <a:chOff x="457200" y="120188"/>
              <a:chExt cx="8229589" cy="4613329"/>
            </a:xfrm>
          </p:grpSpPr>
          <p:sp>
            <p:nvSpPr>
              <p:cNvPr id="1736" name="Google Shape;1736;p2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7" name="Google Shape;1737;p2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738" name="Google Shape;1738;p2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9" name="Google Shape;1739;p26"/>
          <p:cNvSpPr txBox="1"/>
          <p:nvPr>
            <p:ph idx="1" type="subTitle"/>
          </p:nvPr>
        </p:nvSpPr>
        <p:spPr>
          <a:xfrm>
            <a:off x="2260886"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0" name="Google Shape;1740;p26"/>
          <p:cNvSpPr txBox="1"/>
          <p:nvPr>
            <p:ph idx="2" type="subTitle"/>
          </p:nvPr>
        </p:nvSpPr>
        <p:spPr>
          <a:xfrm>
            <a:off x="5431714"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1" name="Google Shape;1741;p26"/>
          <p:cNvSpPr txBox="1"/>
          <p:nvPr>
            <p:ph idx="3" type="subTitle"/>
          </p:nvPr>
        </p:nvSpPr>
        <p:spPr>
          <a:xfrm>
            <a:off x="2260886"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2" name="Google Shape;1742;p26"/>
          <p:cNvSpPr txBox="1"/>
          <p:nvPr>
            <p:ph idx="4" type="subTitle"/>
          </p:nvPr>
        </p:nvSpPr>
        <p:spPr>
          <a:xfrm>
            <a:off x="5431714"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3" name="Google Shape;1743;p26"/>
          <p:cNvSpPr txBox="1"/>
          <p:nvPr>
            <p:ph idx="5" type="subTitle"/>
          </p:nvPr>
        </p:nvSpPr>
        <p:spPr>
          <a:xfrm>
            <a:off x="2260886"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4" name="Google Shape;1744;p26"/>
          <p:cNvSpPr txBox="1"/>
          <p:nvPr>
            <p:ph idx="6" type="subTitle"/>
          </p:nvPr>
        </p:nvSpPr>
        <p:spPr>
          <a:xfrm>
            <a:off x="2260886"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5" name="Google Shape;1745;p26"/>
          <p:cNvSpPr txBox="1"/>
          <p:nvPr>
            <p:ph idx="7" type="subTitle"/>
          </p:nvPr>
        </p:nvSpPr>
        <p:spPr>
          <a:xfrm>
            <a:off x="5431711"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6" name="Google Shape;1746;p26"/>
          <p:cNvSpPr txBox="1"/>
          <p:nvPr>
            <p:ph idx="8" type="subTitle"/>
          </p:nvPr>
        </p:nvSpPr>
        <p:spPr>
          <a:xfrm>
            <a:off x="5431711"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747" name="Shape 1747"/>
        <p:cNvGrpSpPr/>
        <p:nvPr/>
      </p:nvGrpSpPr>
      <p:grpSpPr>
        <a:xfrm>
          <a:off x="0" y="0"/>
          <a:ext cx="0" cy="0"/>
          <a:chOff x="0" y="0"/>
          <a:chExt cx="0" cy="0"/>
        </a:xfrm>
      </p:grpSpPr>
      <p:grpSp>
        <p:nvGrpSpPr>
          <p:cNvPr id="1748" name="Google Shape;1748;p27"/>
          <p:cNvGrpSpPr/>
          <p:nvPr/>
        </p:nvGrpSpPr>
        <p:grpSpPr>
          <a:xfrm>
            <a:off x="-223568" y="-156674"/>
            <a:ext cx="9449478" cy="5856403"/>
            <a:chOff x="-223568" y="-156674"/>
            <a:chExt cx="9449478" cy="5856403"/>
          </a:xfrm>
        </p:grpSpPr>
        <p:sp>
          <p:nvSpPr>
            <p:cNvPr id="1749" name="Google Shape;1749;p27"/>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0" name="Google Shape;1750;p27"/>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51" name="Google Shape;1751;p27"/>
            <p:cNvGrpSpPr/>
            <p:nvPr/>
          </p:nvGrpSpPr>
          <p:grpSpPr>
            <a:xfrm flipH="1" rot="-896372">
              <a:off x="-109649" y="911345"/>
              <a:ext cx="3294806" cy="1315778"/>
              <a:chOff x="935800" y="1821025"/>
              <a:chExt cx="3294800" cy="1315775"/>
            </a:xfrm>
          </p:grpSpPr>
          <p:sp>
            <p:nvSpPr>
              <p:cNvPr id="1752" name="Google Shape;1752;p2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3" name="Google Shape;1753;p2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4" name="Google Shape;1754;p2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5" name="Google Shape;1755;p2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6" name="Google Shape;1756;p2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7" name="Google Shape;1757;p2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8" name="Google Shape;1758;p2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9" name="Google Shape;1759;p2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0" name="Google Shape;1760;p2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1" name="Google Shape;1761;p2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2" name="Google Shape;1762;p2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3" name="Google Shape;1763;p2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4" name="Google Shape;1764;p2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5" name="Google Shape;1765;p2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6" name="Google Shape;1766;p2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7" name="Google Shape;1767;p2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8" name="Google Shape;1768;p2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9" name="Google Shape;1769;p2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0" name="Google Shape;1770;p2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1" name="Google Shape;1771;p2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2" name="Google Shape;1772;p2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3" name="Google Shape;1773;p2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4" name="Google Shape;1774;p2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5" name="Google Shape;1775;p2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6" name="Google Shape;1776;p2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7" name="Google Shape;1777;p2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8" name="Google Shape;1778;p2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9" name="Google Shape;1779;p2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0" name="Google Shape;1780;p2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1" name="Google Shape;1781;p2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2" name="Google Shape;1782;p2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3" name="Google Shape;1783;p2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4" name="Google Shape;1784;p2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5" name="Google Shape;1785;p2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6" name="Google Shape;1786;p2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7" name="Google Shape;1787;p2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8" name="Google Shape;1788;p2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9" name="Google Shape;1789;p2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0" name="Google Shape;1790;p2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1" name="Google Shape;1791;p2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2" name="Google Shape;1792;p2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3" name="Google Shape;1793;p2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4" name="Google Shape;1794;p2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5" name="Google Shape;1795;p2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6" name="Google Shape;1796;p2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7" name="Google Shape;1797;p2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8" name="Google Shape;1798;p2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9" name="Google Shape;1799;p2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0" name="Google Shape;1800;p2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801" name="Google Shape;1801;p27"/>
            <p:cNvGrpSpPr/>
            <p:nvPr/>
          </p:nvGrpSpPr>
          <p:grpSpPr>
            <a:xfrm flipH="1" rot="59625">
              <a:off x="230235" y="74913"/>
              <a:ext cx="8683523" cy="4905667"/>
              <a:chOff x="457200" y="120188"/>
              <a:chExt cx="8229589" cy="4613329"/>
            </a:xfrm>
          </p:grpSpPr>
          <p:sp>
            <p:nvSpPr>
              <p:cNvPr id="1802" name="Google Shape;1802;p2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3" name="Google Shape;1803;p2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04" name="Google Shape;1804;p27"/>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5" name="Google Shape;1805;p27"/>
          <p:cNvSpPr txBox="1"/>
          <p:nvPr>
            <p:ph idx="1" type="subTitle"/>
          </p:nvPr>
        </p:nvSpPr>
        <p:spPr>
          <a:xfrm>
            <a:off x="1108627"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6" name="Google Shape;1806;p27"/>
          <p:cNvSpPr txBox="1"/>
          <p:nvPr>
            <p:ph idx="2" type="subTitle"/>
          </p:nvPr>
        </p:nvSpPr>
        <p:spPr>
          <a:xfrm>
            <a:off x="3579000"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7" name="Google Shape;1807;p27"/>
          <p:cNvSpPr txBox="1"/>
          <p:nvPr>
            <p:ph idx="3" type="subTitle"/>
          </p:nvPr>
        </p:nvSpPr>
        <p:spPr>
          <a:xfrm>
            <a:off x="1108627"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8" name="Google Shape;1808;p27"/>
          <p:cNvSpPr txBox="1"/>
          <p:nvPr>
            <p:ph idx="4" type="subTitle"/>
          </p:nvPr>
        </p:nvSpPr>
        <p:spPr>
          <a:xfrm>
            <a:off x="3579000"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9" name="Google Shape;1809;p27"/>
          <p:cNvSpPr txBox="1"/>
          <p:nvPr>
            <p:ph idx="5" type="subTitle"/>
          </p:nvPr>
        </p:nvSpPr>
        <p:spPr>
          <a:xfrm>
            <a:off x="6049373"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0" name="Google Shape;1810;p27"/>
          <p:cNvSpPr txBox="1"/>
          <p:nvPr>
            <p:ph idx="6" type="subTitle"/>
          </p:nvPr>
        </p:nvSpPr>
        <p:spPr>
          <a:xfrm>
            <a:off x="6049373"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1" name="Google Shape;1811;p27"/>
          <p:cNvSpPr txBox="1"/>
          <p:nvPr>
            <p:ph idx="7" type="subTitle"/>
          </p:nvPr>
        </p:nvSpPr>
        <p:spPr>
          <a:xfrm>
            <a:off x="1109527"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2" name="Google Shape;1812;p27"/>
          <p:cNvSpPr txBox="1"/>
          <p:nvPr>
            <p:ph idx="8" type="subTitle"/>
          </p:nvPr>
        </p:nvSpPr>
        <p:spPr>
          <a:xfrm>
            <a:off x="3579900"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3" name="Google Shape;1813;p27"/>
          <p:cNvSpPr txBox="1"/>
          <p:nvPr>
            <p:ph idx="9" type="subTitle"/>
          </p:nvPr>
        </p:nvSpPr>
        <p:spPr>
          <a:xfrm>
            <a:off x="6050273"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4" name="Google Shape;1814;p27"/>
          <p:cNvSpPr txBox="1"/>
          <p:nvPr>
            <p:ph idx="13" type="subTitle"/>
          </p:nvPr>
        </p:nvSpPr>
        <p:spPr>
          <a:xfrm>
            <a:off x="1109527"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5" name="Google Shape;1815;p27"/>
          <p:cNvSpPr txBox="1"/>
          <p:nvPr>
            <p:ph idx="14" type="subTitle"/>
          </p:nvPr>
        </p:nvSpPr>
        <p:spPr>
          <a:xfrm>
            <a:off x="3579900"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6" name="Google Shape;1816;p27"/>
          <p:cNvSpPr txBox="1"/>
          <p:nvPr>
            <p:ph idx="15" type="subTitle"/>
          </p:nvPr>
        </p:nvSpPr>
        <p:spPr>
          <a:xfrm>
            <a:off x="6050273"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17" name="Shape 1817"/>
        <p:cNvGrpSpPr/>
        <p:nvPr/>
      </p:nvGrpSpPr>
      <p:grpSpPr>
        <a:xfrm>
          <a:off x="0" y="0"/>
          <a:ext cx="0" cy="0"/>
          <a:chOff x="0" y="0"/>
          <a:chExt cx="0" cy="0"/>
        </a:xfrm>
      </p:grpSpPr>
      <p:grpSp>
        <p:nvGrpSpPr>
          <p:cNvPr id="1818" name="Google Shape;1818;p28"/>
          <p:cNvGrpSpPr/>
          <p:nvPr/>
        </p:nvGrpSpPr>
        <p:grpSpPr>
          <a:xfrm>
            <a:off x="-1673590" y="0"/>
            <a:ext cx="10783752" cy="5366600"/>
            <a:chOff x="-1673590" y="0"/>
            <a:chExt cx="10783752" cy="5366600"/>
          </a:xfrm>
        </p:grpSpPr>
        <p:grpSp>
          <p:nvGrpSpPr>
            <p:cNvPr id="1819" name="Google Shape;1819;p28"/>
            <p:cNvGrpSpPr/>
            <p:nvPr/>
          </p:nvGrpSpPr>
          <p:grpSpPr>
            <a:xfrm rot="784965">
              <a:off x="-1439576" y="2472918"/>
              <a:ext cx="3771378" cy="2499298"/>
              <a:chOff x="4935600" y="1731225"/>
              <a:chExt cx="3739300" cy="2477745"/>
            </a:xfrm>
          </p:grpSpPr>
          <p:sp>
            <p:nvSpPr>
              <p:cNvPr id="1820" name="Google Shape;1820;p28"/>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1" name="Google Shape;1821;p28"/>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2" name="Google Shape;1822;p28"/>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3" name="Google Shape;1823;p28"/>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4" name="Google Shape;1824;p28"/>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5" name="Google Shape;1825;p28"/>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6" name="Google Shape;1826;p28"/>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7" name="Google Shape;1827;p28"/>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8" name="Google Shape;1828;p28"/>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9" name="Google Shape;1829;p28"/>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0" name="Google Shape;1830;p28"/>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1" name="Google Shape;1831;p28"/>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2" name="Google Shape;1832;p28"/>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833" name="Google Shape;1833;p28"/>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834" name="Google Shape;1834;p28"/>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5" name="Google Shape;1835;p28"/>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6" name="Google Shape;1836;p28"/>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7" name="Google Shape;1837;p28"/>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8" name="Google Shape;1838;p28"/>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9" name="Google Shape;1839;p28"/>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0" name="Google Shape;1840;p28"/>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1" name="Google Shape;1841;p28"/>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2" name="Google Shape;1842;p28"/>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3" name="Google Shape;1843;p28"/>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4" name="Google Shape;1844;p28"/>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5" name="Google Shape;1845;p28"/>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6" name="Google Shape;1846;p28"/>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7" name="Google Shape;1847;p28"/>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8" name="Google Shape;1848;p28"/>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9" name="Google Shape;1849;p28"/>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0" name="Google Shape;1850;p28"/>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1" name="Google Shape;1851;p28"/>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2" name="Google Shape;1852;p28"/>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3" name="Google Shape;1853;p28"/>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4" name="Google Shape;1854;p28"/>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5" name="Google Shape;1855;p28"/>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6" name="Google Shape;1856;p28"/>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7" name="Google Shape;1857;p28"/>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8" name="Google Shape;1858;p28"/>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9" name="Google Shape;1859;p28"/>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0" name="Google Shape;1860;p28"/>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1" name="Google Shape;1861;p28"/>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2" name="Google Shape;1862;p28"/>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3" name="Google Shape;1863;p28"/>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4" name="Google Shape;1864;p28"/>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5" name="Google Shape;1865;p28"/>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6" name="Google Shape;1866;p28"/>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7" name="Google Shape;1867;p28"/>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8" name="Google Shape;1868;p28"/>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9" name="Google Shape;1869;p28"/>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0" name="Google Shape;1870;p28"/>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1" name="Google Shape;1871;p28"/>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2" name="Google Shape;1872;p28"/>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3" name="Google Shape;1873;p28"/>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4" name="Google Shape;1874;p28"/>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5" name="Google Shape;1875;p28"/>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6" name="Google Shape;1876;p28"/>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7" name="Google Shape;1877;p28"/>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8" name="Google Shape;1878;p28"/>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9" name="Google Shape;1879;p28"/>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0" name="Google Shape;1880;p28"/>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1" name="Google Shape;1881;p28"/>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2" name="Google Shape;1882;p28"/>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3" name="Google Shape;1883;p28"/>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4" name="Google Shape;1884;p28"/>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5" name="Google Shape;1885;p28"/>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6" name="Google Shape;1886;p28"/>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887" name="Google Shape;1887;p28"/>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88" name="Google Shape;1888;p28"/>
            <p:cNvGrpSpPr/>
            <p:nvPr/>
          </p:nvGrpSpPr>
          <p:grpSpPr>
            <a:xfrm rot="-59625">
              <a:off x="230235" y="74913"/>
              <a:ext cx="8683523" cy="4905667"/>
              <a:chOff x="457200" y="120188"/>
              <a:chExt cx="8229589" cy="4613329"/>
            </a:xfrm>
          </p:grpSpPr>
          <p:sp>
            <p:nvSpPr>
              <p:cNvPr id="1889" name="Google Shape;1889;p2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0" name="Google Shape;1890;p2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91" name="Google Shape;1891;p28"/>
          <p:cNvSpPr txBox="1"/>
          <p:nvPr>
            <p:ph hasCustomPrompt="1" type="title"/>
          </p:nvPr>
        </p:nvSpPr>
        <p:spPr>
          <a:xfrm>
            <a:off x="2223600" y="81473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2" name="Google Shape;1892;p28"/>
          <p:cNvSpPr txBox="1"/>
          <p:nvPr>
            <p:ph idx="1" type="subTitle"/>
          </p:nvPr>
        </p:nvSpPr>
        <p:spPr>
          <a:xfrm>
            <a:off x="2223600" y="1503651"/>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3" name="Google Shape;1893;p28"/>
          <p:cNvSpPr txBox="1"/>
          <p:nvPr>
            <p:ph hasCustomPrompt="1" idx="2" type="title"/>
          </p:nvPr>
        </p:nvSpPr>
        <p:spPr>
          <a:xfrm>
            <a:off x="2223600" y="201458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4" name="Google Shape;1894;p28"/>
          <p:cNvSpPr txBox="1"/>
          <p:nvPr>
            <p:ph idx="3" type="subTitle"/>
          </p:nvPr>
        </p:nvSpPr>
        <p:spPr>
          <a:xfrm>
            <a:off x="2223600" y="270350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5" name="Google Shape;1895;p28"/>
          <p:cNvSpPr txBox="1"/>
          <p:nvPr>
            <p:ph hasCustomPrompt="1" idx="4" type="title"/>
          </p:nvPr>
        </p:nvSpPr>
        <p:spPr>
          <a:xfrm>
            <a:off x="2223600" y="3214443"/>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6" name="Google Shape;1896;p28"/>
          <p:cNvSpPr txBox="1"/>
          <p:nvPr>
            <p:ph idx="5" type="subTitle"/>
          </p:nvPr>
        </p:nvSpPr>
        <p:spPr>
          <a:xfrm>
            <a:off x="2223600" y="390337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897" name="Shape 1897"/>
        <p:cNvGrpSpPr/>
        <p:nvPr/>
      </p:nvGrpSpPr>
      <p:grpSpPr>
        <a:xfrm>
          <a:off x="0" y="0"/>
          <a:ext cx="0" cy="0"/>
          <a:chOff x="0" y="0"/>
          <a:chExt cx="0" cy="0"/>
        </a:xfrm>
      </p:grpSpPr>
      <p:grpSp>
        <p:nvGrpSpPr>
          <p:cNvPr id="1898" name="Google Shape;1898;p29"/>
          <p:cNvGrpSpPr/>
          <p:nvPr/>
        </p:nvGrpSpPr>
        <p:grpSpPr>
          <a:xfrm>
            <a:off x="-153580" y="-289812"/>
            <a:ext cx="9548330" cy="5397123"/>
            <a:chOff x="-153580" y="-289812"/>
            <a:chExt cx="9548330" cy="5397123"/>
          </a:xfrm>
        </p:grpSpPr>
        <p:sp>
          <p:nvSpPr>
            <p:cNvPr id="1899" name="Google Shape;1899;p29"/>
            <p:cNvSpPr/>
            <p:nvPr/>
          </p:nvSpPr>
          <p:spPr>
            <a:xfrm rot="-388049">
              <a:off x="174847" y="-132274"/>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0" name="Google Shape;1900;p29"/>
            <p:cNvSpPr/>
            <p:nvPr/>
          </p:nvSpPr>
          <p:spPr>
            <a:xfrm rot="-388049">
              <a:off x="6373972" y="20796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01" name="Google Shape;1901;p29"/>
            <p:cNvGrpSpPr/>
            <p:nvPr/>
          </p:nvGrpSpPr>
          <p:grpSpPr>
            <a:xfrm>
              <a:off x="172175" y="3498750"/>
              <a:ext cx="3294800" cy="1315775"/>
              <a:chOff x="935800" y="1821025"/>
              <a:chExt cx="3294800" cy="1315775"/>
            </a:xfrm>
          </p:grpSpPr>
          <p:sp>
            <p:nvSpPr>
              <p:cNvPr id="1902" name="Google Shape;1902;p29"/>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3" name="Google Shape;1903;p29"/>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4" name="Google Shape;1904;p29"/>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5" name="Google Shape;1905;p29"/>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6" name="Google Shape;1906;p29"/>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7" name="Google Shape;1907;p29"/>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8" name="Google Shape;1908;p29"/>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9" name="Google Shape;1909;p29"/>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0" name="Google Shape;1910;p29"/>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1" name="Google Shape;1911;p29"/>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2" name="Google Shape;1912;p29"/>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3" name="Google Shape;1913;p29"/>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4" name="Google Shape;1914;p29"/>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5" name="Google Shape;1915;p29"/>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6" name="Google Shape;1916;p29"/>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7" name="Google Shape;1917;p29"/>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8" name="Google Shape;1918;p29"/>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9" name="Google Shape;1919;p29"/>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0" name="Google Shape;1920;p29"/>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1" name="Google Shape;1921;p29"/>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2" name="Google Shape;1922;p29"/>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3" name="Google Shape;1923;p29"/>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4" name="Google Shape;1924;p29"/>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5" name="Google Shape;1925;p29"/>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6" name="Google Shape;1926;p29"/>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7" name="Google Shape;1927;p29"/>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8" name="Google Shape;1928;p29"/>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9" name="Google Shape;1929;p29"/>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0" name="Google Shape;1930;p29"/>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1" name="Google Shape;1931;p29"/>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2" name="Google Shape;1932;p29"/>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3" name="Google Shape;1933;p29"/>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4" name="Google Shape;1934;p29"/>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5" name="Google Shape;1935;p29"/>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6" name="Google Shape;1936;p29"/>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7" name="Google Shape;1937;p29"/>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8" name="Google Shape;1938;p29"/>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9" name="Google Shape;1939;p29"/>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0" name="Google Shape;1940;p29"/>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1" name="Google Shape;1941;p29"/>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2" name="Google Shape;1942;p29"/>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3" name="Google Shape;1943;p29"/>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4" name="Google Shape;1944;p29"/>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5" name="Google Shape;1945;p29"/>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6" name="Google Shape;1946;p29"/>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7" name="Google Shape;1947;p29"/>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8" name="Google Shape;1948;p29"/>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9" name="Google Shape;1949;p29"/>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0" name="Google Shape;1950;p29"/>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951" name="Google Shape;1951;p29"/>
            <p:cNvSpPr/>
            <p:nvPr/>
          </p:nvSpPr>
          <p:spPr>
            <a:xfrm rot="-2126576">
              <a:off x="174847" y="23898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52" name="Google Shape;1952;p29"/>
            <p:cNvGrpSpPr/>
            <p:nvPr/>
          </p:nvGrpSpPr>
          <p:grpSpPr>
            <a:xfrm rot="-59540">
              <a:off x="515034" y="138050"/>
              <a:ext cx="8173208" cy="4526388"/>
              <a:chOff x="457200" y="120188"/>
              <a:chExt cx="8229589" cy="4613329"/>
            </a:xfrm>
          </p:grpSpPr>
          <p:sp>
            <p:nvSpPr>
              <p:cNvPr id="1953" name="Google Shape;1953;p2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4" name="Google Shape;1954;p2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955" name="Google Shape;1955;p29"/>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56" name="Google Shape;1956;p29"/>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7" name="Google Shape;1957;p29"/>
          <p:cNvSpPr txBox="1"/>
          <p:nvPr/>
        </p:nvSpPr>
        <p:spPr>
          <a:xfrm>
            <a:off x="1347350" y="3443525"/>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b="1" lang="en" sz="10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000">
                <a:solidFill>
                  <a:schemeClr val="dk1"/>
                </a:solidFill>
                <a:latin typeface="Albert Sans"/>
                <a:ea typeface="Albert Sans"/>
                <a:cs typeface="Albert Sans"/>
                <a:sym typeface="Albert Sans"/>
              </a:rPr>
              <a:t>, and includes icons by </a:t>
            </a:r>
            <a:r>
              <a:rPr b="1"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000">
                <a:solidFill>
                  <a:schemeClr val="dk1"/>
                </a:solidFill>
                <a:latin typeface="Albert Sans"/>
                <a:ea typeface="Albert Sans"/>
                <a:cs typeface="Albert Sans"/>
                <a:sym typeface="Albert Sans"/>
              </a:rPr>
              <a:t>, and infographics &amp; images by </a:t>
            </a:r>
            <a:r>
              <a:rPr b="1" lang="en" sz="10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000" u="sng">
                <a:solidFill>
                  <a:schemeClr val="dk1"/>
                </a:solidFill>
                <a:latin typeface="Albert Sans"/>
                <a:ea typeface="Albert Sans"/>
                <a:cs typeface="Albert Sans"/>
                <a:sym typeface="Albert Sans"/>
              </a:rPr>
              <a:t> </a:t>
            </a:r>
            <a:endParaRPr b="1" sz="1000" u="sng">
              <a:solidFill>
                <a:schemeClr val="dk1"/>
              </a:solidFill>
              <a:latin typeface="Albert Sans"/>
              <a:ea typeface="Albert Sans"/>
              <a:cs typeface="Albert Sans"/>
              <a:sym typeface="Alber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958" name="Shape 1958"/>
        <p:cNvGrpSpPr/>
        <p:nvPr/>
      </p:nvGrpSpPr>
      <p:grpSpPr>
        <a:xfrm>
          <a:off x="0" y="0"/>
          <a:ext cx="0" cy="0"/>
          <a:chOff x="0" y="0"/>
          <a:chExt cx="0" cy="0"/>
        </a:xfrm>
      </p:grpSpPr>
      <p:grpSp>
        <p:nvGrpSpPr>
          <p:cNvPr id="1959" name="Google Shape;1959;p30"/>
          <p:cNvGrpSpPr/>
          <p:nvPr/>
        </p:nvGrpSpPr>
        <p:grpSpPr>
          <a:xfrm>
            <a:off x="-2562590" y="-281566"/>
            <a:ext cx="11777439" cy="5308278"/>
            <a:chOff x="-2562590" y="-281566"/>
            <a:chExt cx="11777439" cy="5308278"/>
          </a:xfrm>
        </p:grpSpPr>
        <p:sp>
          <p:nvSpPr>
            <p:cNvPr id="1960" name="Google Shape;1960;p30"/>
            <p:cNvSpPr/>
            <p:nvPr/>
          </p:nvSpPr>
          <p:spPr>
            <a:xfrm flipH="1" rot="388049">
              <a:off x="6194072" y="28053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61" name="Google Shape;1961;p30"/>
            <p:cNvGrpSpPr/>
            <p:nvPr/>
          </p:nvGrpSpPr>
          <p:grpSpPr>
            <a:xfrm rot="784965">
              <a:off x="-2328576" y="112818"/>
              <a:ext cx="3771378" cy="2499298"/>
              <a:chOff x="4935600" y="1731225"/>
              <a:chExt cx="3739300" cy="2477745"/>
            </a:xfrm>
          </p:grpSpPr>
          <p:sp>
            <p:nvSpPr>
              <p:cNvPr id="1962" name="Google Shape;1962;p30"/>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3" name="Google Shape;1963;p30"/>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4" name="Google Shape;1964;p30"/>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5" name="Google Shape;1965;p30"/>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rgbClr val="382F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6" name="Google Shape;1966;p30"/>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7" name="Google Shape;1967;p30"/>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8" name="Google Shape;1968;p30"/>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9" name="Google Shape;1969;p30"/>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0" name="Google Shape;1970;p30"/>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1" name="Google Shape;1971;p30"/>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2" name="Google Shape;1972;p30"/>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3" name="Google Shape;1973;p30"/>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4" name="Google Shape;1974;p30"/>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975" name="Google Shape;1975;p30"/>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976" name="Google Shape;1976;p30"/>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7" name="Google Shape;1977;p30"/>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8" name="Google Shape;1978;p30"/>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9" name="Google Shape;1979;p30"/>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0" name="Google Shape;1980;p30"/>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1" name="Google Shape;1981;p30"/>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2" name="Google Shape;1982;p30"/>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3" name="Google Shape;1983;p30"/>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4" name="Google Shape;1984;p30"/>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5" name="Google Shape;1985;p30"/>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6" name="Google Shape;1986;p30"/>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7" name="Google Shape;1987;p30"/>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8" name="Google Shape;1988;p30"/>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9" name="Google Shape;1989;p30"/>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0" name="Google Shape;1990;p30"/>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1" name="Google Shape;1991;p30"/>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2" name="Google Shape;1992;p30"/>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3" name="Google Shape;1993;p30"/>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4" name="Google Shape;1994;p30"/>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5" name="Google Shape;1995;p30"/>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6" name="Google Shape;1996;p30"/>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7" name="Google Shape;1997;p30"/>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8" name="Google Shape;1998;p30"/>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9" name="Google Shape;1999;p30"/>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0" name="Google Shape;2000;p30"/>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1" name="Google Shape;2001;p30"/>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2" name="Google Shape;2002;p30"/>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3" name="Google Shape;2003;p30"/>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4" name="Google Shape;2004;p30"/>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5" name="Google Shape;2005;p30"/>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6" name="Google Shape;2006;p30"/>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7" name="Google Shape;2007;p30"/>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8" name="Google Shape;2008;p30"/>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9" name="Google Shape;2009;p30"/>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0" name="Google Shape;2010;p30"/>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1" name="Google Shape;2011;p30"/>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2" name="Google Shape;2012;p30"/>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3" name="Google Shape;2013;p30"/>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4" name="Google Shape;2014;p30"/>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5" name="Google Shape;2015;p30"/>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6" name="Google Shape;2016;p30"/>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7" name="Google Shape;2017;p30"/>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8" name="Google Shape;2018;p30"/>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9" name="Google Shape;2019;p30"/>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0" name="Google Shape;2020;p30"/>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1" name="Google Shape;2021;p30"/>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2" name="Google Shape;2022;p30"/>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3" name="Google Shape;2023;p30"/>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4" name="Google Shape;2024;p30"/>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5" name="Google Shape;2025;p30"/>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6" name="Google Shape;2026;p30"/>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7" name="Google Shape;2027;p30"/>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8" name="Google Shape;2028;p30"/>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029" name="Google Shape;2029;p30"/>
            <p:cNvGrpSpPr/>
            <p:nvPr/>
          </p:nvGrpSpPr>
          <p:grpSpPr>
            <a:xfrm rot="-10798371">
              <a:off x="230063" y="118840"/>
              <a:ext cx="8683863" cy="4905815"/>
              <a:chOff x="457200" y="120188"/>
              <a:chExt cx="8229589" cy="4613329"/>
            </a:xfrm>
          </p:grpSpPr>
          <p:sp>
            <p:nvSpPr>
              <p:cNvPr id="2030" name="Google Shape;2030;p3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1" name="Google Shape;2031;p3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grpSp>
        <p:nvGrpSpPr>
          <p:cNvPr id="180" name="Google Shape;180;p4"/>
          <p:cNvGrpSpPr/>
          <p:nvPr/>
        </p:nvGrpSpPr>
        <p:grpSpPr>
          <a:xfrm>
            <a:off x="54607" y="0"/>
            <a:ext cx="9391615" cy="6377378"/>
            <a:chOff x="54607" y="0"/>
            <a:chExt cx="9391615" cy="6377378"/>
          </a:xfrm>
        </p:grpSpPr>
        <p:sp>
          <p:nvSpPr>
            <p:cNvPr id="181" name="Google Shape;181;p4"/>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2" name="Google Shape;182;p4"/>
            <p:cNvGrpSpPr/>
            <p:nvPr/>
          </p:nvGrpSpPr>
          <p:grpSpPr>
            <a:xfrm>
              <a:off x="6644891" y="2944919"/>
              <a:ext cx="2499106" cy="998016"/>
              <a:chOff x="935800" y="1821025"/>
              <a:chExt cx="3294800" cy="1315775"/>
            </a:xfrm>
          </p:grpSpPr>
          <p:sp>
            <p:nvSpPr>
              <p:cNvPr id="183" name="Google Shape;183;p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 name="Google Shape;184;p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 name="Google Shape;185;p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 name="Google Shape;186;p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 name="Google Shape;187;p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 name="Google Shape;188;p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 name="Google Shape;189;p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 name="Google Shape;190;p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 name="Google Shape;191;p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 name="Google Shape;192;p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 name="Google Shape;193;p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 name="Google Shape;194;p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 name="Google Shape;195;p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 name="Google Shape;196;p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 name="Google Shape;197;p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 name="Google Shape;198;p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 name="Google Shape;199;p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 name="Google Shape;200;p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 name="Google Shape;201;p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 name="Google Shape;202;p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 name="Google Shape;203;p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 name="Google Shape;204;p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 name="Google Shape;205;p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 name="Google Shape;206;p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 name="Google Shape;207;p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 name="Google Shape;208;p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9" name="Google Shape;209;p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 name="Google Shape;210;p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 name="Google Shape;211;p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 name="Google Shape;212;p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 name="Google Shape;213;p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 name="Google Shape;214;p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 name="Google Shape;215;p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 name="Google Shape;216;p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 name="Google Shape;217;p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 name="Google Shape;218;p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 name="Google Shape;219;p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 name="Google Shape;220;p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 name="Google Shape;221;p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 name="Google Shape;222;p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 name="Google Shape;223;p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 name="Google Shape;224;p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 name="Google Shape;225;p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 name="Google Shape;226;p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 name="Google Shape;227;p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 name="Google Shape;228;p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 name="Google Shape;229;p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 name="Google Shape;230;p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 name="Google Shape;231;p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32" name="Google Shape;232;p4"/>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33" name="Google Shape;233;p4"/>
            <p:cNvGrpSpPr/>
            <p:nvPr/>
          </p:nvGrpSpPr>
          <p:grpSpPr>
            <a:xfrm rot="-59625">
              <a:off x="230235" y="74913"/>
              <a:ext cx="8683523" cy="4905667"/>
              <a:chOff x="457200" y="120188"/>
              <a:chExt cx="8229589" cy="4613329"/>
            </a:xfrm>
          </p:grpSpPr>
          <p:sp>
            <p:nvSpPr>
              <p:cNvPr id="234" name="Google Shape;234;p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 name="Google Shape;235;p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36" name="Google Shape;236;p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7" name="Google Shape;237;p4"/>
          <p:cNvSpPr txBox="1"/>
          <p:nvPr>
            <p:ph idx="1" type="body"/>
          </p:nvPr>
        </p:nvSpPr>
        <p:spPr>
          <a:xfrm>
            <a:off x="720000" y="1368151"/>
            <a:ext cx="7704000" cy="3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32" name="Shape 2032"/>
        <p:cNvGrpSpPr/>
        <p:nvPr/>
      </p:nvGrpSpPr>
      <p:grpSpPr>
        <a:xfrm>
          <a:off x="0" y="0"/>
          <a:ext cx="0" cy="0"/>
          <a:chOff x="0" y="0"/>
          <a:chExt cx="0" cy="0"/>
        </a:xfrm>
      </p:grpSpPr>
      <p:grpSp>
        <p:nvGrpSpPr>
          <p:cNvPr id="2033" name="Google Shape;2033;p31"/>
          <p:cNvGrpSpPr/>
          <p:nvPr/>
        </p:nvGrpSpPr>
        <p:grpSpPr>
          <a:xfrm>
            <a:off x="-304981" y="136252"/>
            <a:ext cx="9720660" cy="4752135"/>
            <a:chOff x="-304981" y="136252"/>
            <a:chExt cx="9720660" cy="4752135"/>
          </a:xfrm>
        </p:grpSpPr>
        <p:sp>
          <p:nvSpPr>
            <p:cNvPr id="2034" name="Google Shape;2034;p31"/>
            <p:cNvSpPr/>
            <p:nvPr/>
          </p:nvSpPr>
          <p:spPr>
            <a:xfrm rot="8807761">
              <a:off x="22253" y="76559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35" name="Google Shape;2035;p31"/>
            <p:cNvGrpSpPr/>
            <p:nvPr/>
          </p:nvGrpSpPr>
          <p:grpSpPr>
            <a:xfrm rot="530611">
              <a:off x="-238934" y="915842"/>
              <a:ext cx="2668219" cy="1065551"/>
              <a:chOff x="935800" y="1821025"/>
              <a:chExt cx="3294800" cy="1315775"/>
            </a:xfrm>
          </p:grpSpPr>
          <p:sp>
            <p:nvSpPr>
              <p:cNvPr id="2036" name="Google Shape;2036;p3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7" name="Google Shape;2037;p3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8" name="Google Shape;2038;p3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9" name="Google Shape;2039;p3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0" name="Google Shape;2040;p3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1" name="Google Shape;2041;p3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2" name="Google Shape;2042;p3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3" name="Google Shape;2043;p3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4" name="Google Shape;2044;p3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5" name="Google Shape;2045;p3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6" name="Google Shape;2046;p3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7" name="Google Shape;2047;p3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8" name="Google Shape;2048;p3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9" name="Google Shape;2049;p3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0" name="Google Shape;2050;p3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1" name="Google Shape;2051;p3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2" name="Google Shape;2052;p3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3" name="Google Shape;2053;p3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4" name="Google Shape;2054;p3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5" name="Google Shape;2055;p3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6" name="Google Shape;2056;p3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7" name="Google Shape;2057;p3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8" name="Google Shape;2058;p3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9" name="Google Shape;2059;p3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0" name="Google Shape;2060;p3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1" name="Google Shape;2061;p3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2" name="Google Shape;2062;p3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3" name="Google Shape;2063;p3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4" name="Google Shape;2064;p3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5" name="Google Shape;2065;p3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6" name="Google Shape;2066;p3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7" name="Google Shape;2067;p3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8" name="Google Shape;2068;p3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9" name="Google Shape;2069;p3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0" name="Google Shape;2070;p3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1" name="Google Shape;2071;p3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2" name="Google Shape;2072;p3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3" name="Google Shape;2073;p3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4" name="Google Shape;2074;p3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5" name="Google Shape;2075;p3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6" name="Google Shape;2076;p3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7" name="Google Shape;2077;p3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8" name="Google Shape;2078;p3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9" name="Google Shape;2079;p3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0" name="Google Shape;2080;p3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1" name="Google Shape;2081;p3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2" name="Google Shape;2082;p3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3" name="Google Shape;2083;p3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4" name="Google Shape;2084;p3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085" name="Google Shape;2085;p31"/>
            <p:cNvSpPr/>
            <p:nvPr/>
          </p:nvSpPr>
          <p:spPr>
            <a:xfrm flipH="1" rot="2700000">
              <a:off x="6198927" y="19340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86" name="Google Shape;2086;p31"/>
            <p:cNvGrpSpPr/>
            <p:nvPr/>
          </p:nvGrpSpPr>
          <p:grpSpPr>
            <a:xfrm rot="-10798615">
              <a:off x="485596" y="360143"/>
              <a:ext cx="8172806" cy="4526599"/>
              <a:chOff x="457200" y="120188"/>
              <a:chExt cx="8229589" cy="4613329"/>
            </a:xfrm>
          </p:grpSpPr>
          <p:sp>
            <p:nvSpPr>
              <p:cNvPr id="2087" name="Google Shape;2087;p3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8" name="Google Shape;2088;p3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92" name="Shape 209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093" name="Shape 2093"/>
        <p:cNvGrpSpPr/>
        <p:nvPr/>
      </p:nvGrpSpPr>
      <p:grpSpPr>
        <a:xfrm>
          <a:off x="0" y="0"/>
          <a:ext cx="0" cy="0"/>
          <a:chOff x="0" y="0"/>
          <a:chExt cx="0" cy="0"/>
        </a:xfrm>
      </p:grpSpPr>
      <p:sp>
        <p:nvSpPr>
          <p:cNvPr id="2094" name="Google Shape;2094;p34"/>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grpSp>
        <p:nvGrpSpPr>
          <p:cNvPr id="239" name="Google Shape;239;p5"/>
          <p:cNvGrpSpPr/>
          <p:nvPr/>
        </p:nvGrpSpPr>
        <p:grpSpPr>
          <a:xfrm>
            <a:off x="-479680" y="0"/>
            <a:ext cx="11377155" cy="5891642"/>
            <a:chOff x="-479680" y="0"/>
            <a:chExt cx="11377155" cy="5891642"/>
          </a:xfrm>
        </p:grpSpPr>
        <p:sp>
          <p:nvSpPr>
            <p:cNvPr id="240" name="Google Shape;240;p5"/>
            <p:cNvSpPr/>
            <p:nvPr/>
          </p:nvSpPr>
          <p:spPr>
            <a:xfrm rot="-2126576">
              <a:off x="6335172" y="7790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41" name="Google Shape;241;p5"/>
            <p:cNvGrpSpPr/>
            <p:nvPr/>
          </p:nvGrpSpPr>
          <p:grpSpPr>
            <a:xfrm rot="-1566068">
              <a:off x="7664080" y="3384684"/>
              <a:ext cx="2953486" cy="1957047"/>
              <a:chOff x="4935600" y="1731225"/>
              <a:chExt cx="3739300" cy="2477745"/>
            </a:xfrm>
          </p:grpSpPr>
          <p:sp>
            <p:nvSpPr>
              <p:cNvPr id="242" name="Google Shape;242;p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 name="Google Shape;243;p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 name="Google Shape;244;p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 name="Google Shape;245;p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 name="Google Shape;246;p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 name="Google Shape;247;p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 name="Google Shape;248;p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 name="Google Shape;249;p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 name="Google Shape;250;p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 name="Google Shape;251;p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 name="Google Shape;252;p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 name="Google Shape;253;p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 name="Google Shape;254;p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55" name="Google Shape;255;p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56" name="Google Shape;256;p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 name="Google Shape;257;p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 name="Google Shape;258;p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 name="Google Shape;259;p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 name="Google Shape;260;p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 name="Google Shape;261;p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 name="Google Shape;262;p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 name="Google Shape;263;p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 name="Google Shape;264;p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 name="Google Shape;265;p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 name="Google Shape;266;p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7" name="Google Shape;267;p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 name="Google Shape;268;p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 name="Google Shape;269;p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 name="Google Shape;270;p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 name="Google Shape;271;p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 name="Google Shape;272;p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 name="Google Shape;273;p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 name="Google Shape;274;p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 name="Google Shape;275;p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 name="Google Shape;276;p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 name="Google Shape;277;p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 name="Google Shape;278;p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 name="Google Shape;279;p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 name="Google Shape;280;p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 name="Google Shape;281;p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 name="Google Shape;282;p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 name="Google Shape;283;p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 name="Google Shape;284;p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 name="Google Shape;285;p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 name="Google Shape;286;p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7" name="Google Shape;287;p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 name="Google Shape;288;p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 name="Google Shape;289;p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 name="Google Shape;290;p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 name="Google Shape;291;p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 name="Google Shape;292;p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 name="Google Shape;293;p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 name="Google Shape;294;p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 name="Google Shape;295;p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 name="Google Shape;296;p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 name="Google Shape;297;p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 name="Google Shape;298;p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 name="Google Shape;299;p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 name="Google Shape;300;p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 name="Google Shape;301;p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 name="Google Shape;302;p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 name="Google Shape;303;p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 name="Google Shape;304;p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 name="Google Shape;305;p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 name="Google Shape;306;p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 name="Google Shape;307;p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 name="Google Shape;308;p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09" name="Google Shape;309;p5"/>
            <p:cNvSpPr/>
            <p:nvPr/>
          </p:nvSpPr>
          <p:spPr>
            <a:xfrm rot="-2126576">
              <a:off x="-151253" y="11476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10" name="Google Shape;310;p5"/>
            <p:cNvGrpSpPr/>
            <p:nvPr/>
          </p:nvGrpSpPr>
          <p:grpSpPr>
            <a:xfrm flipH="1" rot="-607867">
              <a:off x="90028" y="504319"/>
              <a:ext cx="3294774" cy="1315765"/>
              <a:chOff x="935800" y="1821025"/>
              <a:chExt cx="3294800" cy="1315775"/>
            </a:xfrm>
          </p:grpSpPr>
          <p:sp>
            <p:nvSpPr>
              <p:cNvPr id="311" name="Google Shape;311;p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 name="Google Shape;312;p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 name="Google Shape;313;p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 name="Google Shape;314;p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 name="Google Shape;315;p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 name="Google Shape;316;p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 name="Google Shape;317;p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 name="Google Shape;318;p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 name="Google Shape;319;p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 name="Google Shape;320;p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 name="Google Shape;321;p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 name="Google Shape;322;p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 name="Google Shape;323;p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 name="Google Shape;324;p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 name="Google Shape;325;p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 name="Google Shape;326;p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 name="Google Shape;327;p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 name="Google Shape;328;p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9" name="Google Shape;329;p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 name="Google Shape;330;p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 name="Google Shape;331;p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 name="Google Shape;332;p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 name="Google Shape;333;p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 name="Google Shape;334;p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 name="Google Shape;335;p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 name="Google Shape;336;p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 name="Google Shape;337;p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 name="Google Shape;338;p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 name="Google Shape;339;p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 name="Google Shape;340;p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 name="Google Shape;341;p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 name="Google Shape;342;p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 name="Google Shape;343;p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 name="Google Shape;344;p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 name="Google Shape;345;p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 name="Google Shape;346;p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 name="Google Shape;347;p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 name="Google Shape;348;p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 name="Google Shape;349;p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 name="Google Shape;350;p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 name="Google Shape;351;p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 name="Google Shape;352;p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 name="Google Shape;353;p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 name="Google Shape;354;p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 name="Google Shape;355;p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 name="Google Shape;356;p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 name="Google Shape;357;p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 name="Google Shape;358;p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 name="Google Shape;359;p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60" name="Google Shape;360;p5"/>
            <p:cNvGrpSpPr/>
            <p:nvPr/>
          </p:nvGrpSpPr>
          <p:grpSpPr>
            <a:xfrm flipH="1" rot="59625">
              <a:off x="230235" y="74913"/>
              <a:ext cx="8683523" cy="4905667"/>
              <a:chOff x="457200" y="120188"/>
              <a:chExt cx="8229589" cy="4613329"/>
            </a:xfrm>
          </p:grpSpPr>
          <p:sp>
            <p:nvSpPr>
              <p:cNvPr id="361" name="Google Shape;361;p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2" name="Google Shape;362;p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63" name="Google Shape;363;p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4" name="Google Shape;364;p5"/>
          <p:cNvSpPr txBox="1"/>
          <p:nvPr>
            <p:ph idx="1" type="subTitle"/>
          </p:nvPr>
        </p:nvSpPr>
        <p:spPr>
          <a:xfrm>
            <a:off x="5055284"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5" name="Google Shape;365;p5"/>
          <p:cNvSpPr txBox="1"/>
          <p:nvPr>
            <p:ph idx="2" type="subTitle"/>
          </p:nvPr>
        </p:nvSpPr>
        <p:spPr>
          <a:xfrm>
            <a:off x="1583300"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6" name="Google Shape;366;p5"/>
          <p:cNvSpPr txBox="1"/>
          <p:nvPr>
            <p:ph idx="3" type="subTitle"/>
          </p:nvPr>
        </p:nvSpPr>
        <p:spPr>
          <a:xfrm>
            <a:off x="50552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67" name="Google Shape;367;p5"/>
          <p:cNvSpPr txBox="1"/>
          <p:nvPr>
            <p:ph idx="4" type="subTitle"/>
          </p:nvPr>
        </p:nvSpPr>
        <p:spPr>
          <a:xfrm>
            <a:off x="15830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grpSp>
        <p:nvGrpSpPr>
          <p:cNvPr id="369" name="Google Shape;369;p6"/>
          <p:cNvGrpSpPr/>
          <p:nvPr/>
        </p:nvGrpSpPr>
        <p:grpSpPr>
          <a:xfrm>
            <a:off x="5787325" y="471963"/>
            <a:ext cx="3478548" cy="2955899"/>
            <a:chOff x="5787325" y="471963"/>
            <a:chExt cx="3478548" cy="2955899"/>
          </a:xfrm>
        </p:grpSpPr>
        <p:sp>
          <p:nvSpPr>
            <p:cNvPr id="370" name="Google Shape;370;p6"/>
            <p:cNvSpPr/>
            <p:nvPr/>
          </p:nvSpPr>
          <p:spPr>
            <a:xfrm flipH="1" rot="844623">
              <a:off x="6144821" y="10406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71" name="Google Shape;371;p6"/>
            <p:cNvGrpSpPr/>
            <p:nvPr/>
          </p:nvGrpSpPr>
          <p:grpSpPr>
            <a:xfrm>
              <a:off x="5787325" y="471963"/>
              <a:ext cx="3294800" cy="1315775"/>
              <a:chOff x="935800" y="1821025"/>
              <a:chExt cx="3294800" cy="1315775"/>
            </a:xfrm>
          </p:grpSpPr>
          <p:sp>
            <p:nvSpPr>
              <p:cNvPr id="372" name="Google Shape;372;p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 name="Google Shape;373;p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 name="Google Shape;374;p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 name="Google Shape;375;p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6" name="Google Shape;376;p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 name="Google Shape;377;p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 name="Google Shape;378;p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 name="Google Shape;379;p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 name="Google Shape;380;p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 name="Google Shape;381;p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 name="Google Shape;382;p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3" name="Google Shape;383;p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 name="Google Shape;384;p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 name="Google Shape;385;p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 name="Google Shape;386;p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 name="Google Shape;387;p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 name="Google Shape;388;p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9" name="Google Shape;389;p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0" name="Google Shape;390;p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 name="Google Shape;391;p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 name="Google Shape;392;p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 name="Google Shape;393;p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 name="Google Shape;394;p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 name="Google Shape;395;p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 name="Google Shape;396;p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 name="Google Shape;397;p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8" name="Google Shape;398;p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 name="Google Shape;399;p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 name="Google Shape;400;p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 name="Google Shape;401;p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 name="Google Shape;402;p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 name="Google Shape;403;p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 name="Google Shape;404;p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 name="Google Shape;405;p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 name="Google Shape;406;p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 name="Google Shape;407;p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 name="Google Shape;408;p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 name="Google Shape;409;p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 name="Google Shape;410;p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 name="Google Shape;411;p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 name="Google Shape;412;p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 name="Google Shape;413;p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 name="Google Shape;414;p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 name="Google Shape;415;p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 name="Google Shape;416;p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 name="Google Shape;417;p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 name="Google Shape;418;p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 name="Google Shape;419;p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 name="Google Shape;420;p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21" name="Google Shape;421;p6"/>
          <p:cNvSpPr/>
          <p:nvPr/>
        </p:nvSpPr>
        <p:spPr>
          <a:xfrm rot="-844623">
            <a:off x="320546" y="38763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22" name="Google Shape;422;p6"/>
          <p:cNvGrpSpPr/>
          <p:nvPr/>
        </p:nvGrpSpPr>
        <p:grpSpPr>
          <a:xfrm flipH="1" rot="59625">
            <a:off x="230235" y="74913"/>
            <a:ext cx="8683523" cy="4905667"/>
            <a:chOff x="457200" y="120188"/>
            <a:chExt cx="8229589" cy="4613329"/>
          </a:xfrm>
        </p:grpSpPr>
        <p:sp>
          <p:nvSpPr>
            <p:cNvPr id="423" name="Google Shape;423;p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 name="Google Shape;424;p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425" name="Google Shape;425;p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6" name="Shape 426"/>
        <p:cNvGrpSpPr/>
        <p:nvPr/>
      </p:nvGrpSpPr>
      <p:grpSpPr>
        <a:xfrm>
          <a:off x="0" y="0"/>
          <a:ext cx="0" cy="0"/>
          <a:chOff x="0" y="0"/>
          <a:chExt cx="0" cy="0"/>
        </a:xfrm>
      </p:grpSpPr>
      <p:grpSp>
        <p:nvGrpSpPr>
          <p:cNvPr id="427" name="Google Shape;427;p7"/>
          <p:cNvGrpSpPr/>
          <p:nvPr/>
        </p:nvGrpSpPr>
        <p:grpSpPr>
          <a:xfrm>
            <a:off x="-1576068" y="0"/>
            <a:ext cx="10532769" cy="6289549"/>
            <a:chOff x="-1576068" y="0"/>
            <a:chExt cx="10532769" cy="6289549"/>
          </a:xfrm>
        </p:grpSpPr>
        <p:sp>
          <p:nvSpPr>
            <p:cNvPr id="428" name="Google Shape;428;p7"/>
            <p:cNvSpPr/>
            <p:nvPr/>
          </p:nvSpPr>
          <p:spPr>
            <a:xfrm rot="-2126576">
              <a:off x="2619422" y="35720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 name="Google Shape;429;p7"/>
            <p:cNvSpPr/>
            <p:nvPr/>
          </p:nvSpPr>
          <p:spPr>
            <a:xfrm rot="-2126576">
              <a:off x="-41428" y="7538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30" name="Google Shape;430;p7"/>
            <p:cNvGrpSpPr/>
            <p:nvPr/>
          </p:nvGrpSpPr>
          <p:grpSpPr>
            <a:xfrm rot="896372">
              <a:off x="-1462149" y="502720"/>
              <a:ext cx="3294806" cy="1315778"/>
              <a:chOff x="935800" y="1821025"/>
              <a:chExt cx="3294800" cy="1315775"/>
            </a:xfrm>
          </p:grpSpPr>
          <p:sp>
            <p:nvSpPr>
              <p:cNvPr id="431" name="Google Shape;431;p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2" name="Google Shape;432;p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3" name="Google Shape;433;p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4" name="Google Shape;434;p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 name="Google Shape;435;p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 name="Google Shape;436;p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 name="Google Shape;437;p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 name="Google Shape;438;p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 name="Google Shape;439;p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 name="Google Shape;440;p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 name="Google Shape;441;p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2" name="Google Shape;442;p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3" name="Google Shape;443;p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4" name="Google Shape;444;p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5" name="Google Shape;445;p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6" name="Google Shape;446;p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7" name="Google Shape;447;p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8" name="Google Shape;448;p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9" name="Google Shape;449;p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0" name="Google Shape;450;p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1" name="Google Shape;451;p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2" name="Google Shape;452;p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3" name="Google Shape;453;p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4" name="Google Shape;454;p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5" name="Google Shape;455;p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6" name="Google Shape;456;p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7" name="Google Shape;457;p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8" name="Google Shape;458;p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9" name="Google Shape;459;p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0" name="Google Shape;460;p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1" name="Google Shape;461;p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2" name="Google Shape;462;p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3" name="Google Shape;463;p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4" name="Google Shape;464;p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5" name="Google Shape;465;p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6" name="Google Shape;466;p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7" name="Google Shape;467;p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8" name="Google Shape;468;p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9" name="Google Shape;469;p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0" name="Google Shape;470;p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1" name="Google Shape;471;p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2" name="Google Shape;472;p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3" name="Google Shape;473;p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4" name="Google Shape;474;p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5" name="Google Shape;475;p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6" name="Google Shape;476;p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7" name="Google Shape;477;p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8" name="Google Shape;478;p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9" name="Google Shape;479;p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480" name="Google Shape;480;p7"/>
            <p:cNvGrpSpPr/>
            <p:nvPr/>
          </p:nvGrpSpPr>
          <p:grpSpPr>
            <a:xfrm flipH="1" rot="59625">
              <a:off x="230235" y="74913"/>
              <a:ext cx="8683523" cy="4905667"/>
              <a:chOff x="457200" y="120188"/>
              <a:chExt cx="8229589" cy="4613329"/>
            </a:xfrm>
          </p:grpSpPr>
          <p:sp>
            <p:nvSpPr>
              <p:cNvPr id="481" name="Google Shape;481;p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2" name="Google Shape;482;p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83" name="Google Shape;483;p7"/>
          <p:cNvSpPr txBox="1"/>
          <p:nvPr>
            <p:ph type="title"/>
          </p:nvPr>
        </p:nvSpPr>
        <p:spPr>
          <a:xfrm>
            <a:off x="720000" y="539500"/>
            <a:ext cx="77109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4" name="Google Shape;484;p7"/>
          <p:cNvSpPr txBox="1"/>
          <p:nvPr>
            <p:ph idx="1" type="subTitle"/>
          </p:nvPr>
        </p:nvSpPr>
        <p:spPr>
          <a:xfrm>
            <a:off x="720000" y="1700300"/>
            <a:ext cx="40293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5" name="Shape 485"/>
        <p:cNvGrpSpPr/>
        <p:nvPr/>
      </p:nvGrpSpPr>
      <p:grpSpPr>
        <a:xfrm>
          <a:off x="0" y="0"/>
          <a:ext cx="0" cy="0"/>
          <a:chOff x="0" y="0"/>
          <a:chExt cx="0" cy="0"/>
        </a:xfrm>
      </p:grpSpPr>
      <p:grpSp>
        <p:nvGrpSpPr>
          <p:cNvPr id="486" name="Google Shape;486;p8"/>
          <p:cNvGrpSpPr/>
          <p:nvPr/>
        </p:nvGrpSpPr>
        <p:grpSpPr>
          <a:xfrm>
            <a:off x="-300455" y="67632"/>
            <a:ext cx="9644291" cy="5987529"/>
            <a:chOff x="-300455" y="67632"/>
            <a:chExt cx="9644291" cy="5987529"/>
          </a:xfrm>
        </p:grpSpPr>
        <p:sp>
          <p:nvSpPr>
            <p:cNvPr id="487" name="Google Shape;487;p8"/>
            <p:cNvSpPr/>
            <p:nvPr/>
          </p:nvSpPr>
          <p:spPr>
            <a:xfrm rot="-2126576">
              <a:off x="5972397" y="33376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8" name="Google Shape;488;p8"/>
            <p:cNvSpPr/>
            <p:nvPr/>
          </p:nvSpPr>
          <p:spPr>
            <a:xfrm rot="-2126576">
              <a:off x="6101597" y="1193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9" name="Google Shape;489;p8"/>
            <p:cNvSpPr/>
            <p:nvPr/>
          </p:nvSpPr>
          <p:spPr>
            <a:xfrm rot="-2126576">
              <a:off x="27972" y="16539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90" name="Google Shape;490;p8"/>
            <p:cNvGrpSpPr/>
            <p:nvPr/>
          </p:nvGrpSpPr>
          <p:grpSpPr>
            <a:xfrm rot="-59540">
              <a:off x="515034" y="138050"/>
              <a:ext cx="8173208" cy="4526388"/>
              <a:chOff x="457200" y="120188"/>
              <a:chExt cx="8229589" cy="4613329"/>
            </a:xfrm>
          </p:grpSpPr>
          <p:sp>
            <p:nvSpPr>
              <p:cNvPr id="491" name="Google Shape;491;p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2" name="Google Shape;492;p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93" name="Google Shape;493;p8"/>
          <p:cNvSpPr txBox="1"/>
          <p:nvPr>
            <p:ph type="title"/>
          </p:nvPr>
        </p:nvSpPr>
        <p:spPr>
          <a:xfrm>
            <a:off x="1768550" y="1525825"/>
            <a:ext cx="5607000" cy="1838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4" name="Shape 494"/>
        <p:cNvGrpSpPr/>
        <p:nvPr/>
      </p:nvGrpSpPr>
      <p:grpSpPr>
        <a:xfrm>
          <a:off x="0" y="0"/>
          <a:ext cx="0" cy="0"/>
          <a:chOff x="0" y="0"/>
          <a:chExt cx="0" cy="0"/>
        </a:xfrm>
      </p:grpSpPr>
      <p:grpSp>
        <p:nvGrpSpPr>
          <p:cNvPr id="495" name="Google Shape;495;p9"/>
          <p:cNvGrpSpPr/>
          <p:nvPr/>
        </p:nvGrpSpPr>
        <p:grpSpPr>
          <a:xfrm>
            <a:off x="-1352328" y="-403164"/>
            <a:ext cx="10856882" cy="6373148"/>
            <a:chOff x="-1352328" y="-403164"/>
            <a:chExt cx="10856882" cy="6373148"/>
          </a:xfrm>
        </p:grpSpPr>
        <p:grpSp>
          <p:nvGrpSpPr>
            <p:cNvPr id="496" name="Google Shape;496;p9"/>
            <p:cNvGrpSpPr/>
            <p:nvPr/>
          </p:nvGrpSpPr>
          <p:grpSpPr>
            <a:xfrm rot="736514">
              <a:off x="-1140392" y="3211034"/>
              <a:ext cx="3706675" cy="2392262"/>
              <a:chOff x="4885350" y="2559162"/>
              <a:chExt cx="3706817" cy="2392354"/>
            </a:xfrm>
          </p:grpSpPr>
          <p:sp>
            <p:nvSpPr>
              <p:cNvPr id="497" name="Google Shape;497;p9"/>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8" name="Google Shape;498;p9"/>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9" name="Google Shape;499;p9"/>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0" name="Google Shape;500;p9"/>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1" name="Google Shape;501;p9"/>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2" name="Google Shape;502;p9"/>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3" name="Google Shape;503;p9"/>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4" name="Google Shape;504;p9"/>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5" name="Google Shape;505;p9"/>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6" name="Google Shape;506;p9"/>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7" name="Google Shape;507;p9"/>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8" name="Google Shape;508;p9"/>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9" name="Google Shape;509;p9"/>
              <p:cNvSpPr/>
              <p:nvPr/>
            </p:nvSpPr>
            <p:spPr>
              <a:xfrm>
                <a:off x="6636362" y="3524362"/>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0" name="Google Shape;510;p9"/>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1" name="Google Shape;511;p9"/>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2" name="Google Shape;512;p9"/>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3" name="Google Shape;513;p9"/>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4" name="Google Shape;514;p9"/>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5" name="Google Shape;515;p9"/>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6" name="Google Shape;516;p9"/>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7" name="Google Shape;517;p9"/>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8" name="Google Shape;518;p9"/>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9" name="Google Shape;519;p9"/>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0" name="Google Shape;520;p9"/>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1" name="Google Shape;521;p9"/>
              <p:cNvSpPr/>
              <p:nvPr/>
            </p:nvSpPr>
            <p:spPr>
              <a:xfrm>
                <a:off x="6710975" y="3576750"/>
                <a:ext cx="1662113" cy="23812"/>
              </a:xfrm>
              <a:custGeom>
                <a:rect b="b" l="l" r="r" t="t"/>
                <a:pathLst>
                  <a:path extrusionOk="0" h="66" w="4619">
                    <a:moveTo>
                      <a:pt x="0" y="0"/>
                    </a:moveTo>
                    <a:lnTo>
                      <a:pt x="141" y="19"/>
                    </a:lnTo>
                    <a:lnTo>
                      <a:pt x="279" y="1"/>
                    </a:lnTo>
                    <a:lnTo>
                      <a:pt x="419" y="21"/>
                    </a:lnTo>
                    <a:lnTo>
                      <a:pt x="559" y="5"/>
                    </a:lnTo>
                    <a:lnTo>
                      <a:pt x="699" y="24"/>
                    </a:lnTo>
                    <a:lnTo>
                      <a:pt x="839" y="7"/>
                    </a:lnTo>
                    <a:lnTo>
                      <a:pt x="978" y="28"/>
                    </a:lnTo>
                    <a:lnTo>
                      <a:pt x="1118" y="10"/>
                    </a:lnTo>
                    <a:lnTo>
                      <a:pt x="1258" y="30"/>
                    </a:lnTo>
                    <a:lnTo>
                      <a:pt x="1399" y="14"/>
                    </a:lnTo>
                    <a:lnTo>
                      <a:pt x="1538" y="34"/>
                    </a:lnTo>
                    <a:lnTo>
                      <a:pt x="1678" y="16"/>
                    </a:lnTo>
                    <a:lnTo>
                      <a:pt x="1818" y="37"/>
                    </a:lnTo>
                    <a:lnTo>
                      <a:pt x="1958" y="20"/>
                    </a:lnTo>
                    <a:lnTo>
                      <a:pt x="2098" y="38"/>
                    </a:lnTo>
                    <a:lnTo>
                      <a:pt x="2239" y="21"/>
                    </a:lnTo>
                    <a:lnTo>
                      <a:pt x="2378" y="42"/>
                    </a:lnTo>
                    <a:lnTo>
                      <a:pt x="2518" y="24"/>
                    </a:lnTo>
                    <a:lnTo>
                      <a:pt x="2657" y="44"/>
                    </a:lnTo>
                    <a:lnTo>
                      <a:pt x="2799" y="28"/>
                    </a:lnTo>
                    <a:lnTo>
                      <a:pt x="2937" y="48"/>
                    </a:lnTo>
                    <a:lnTo>
                      <a:pt x="3079" y="30"/>
                    </a:lnTo>
                    <a:lnTo>
                      <a:pt x="3217" y="51"/>
                    </a:lnTo>
                    <a:lnTo>
                      <a:pt x="3357" y="34"/>
                    </a:lnTo>
                    <a:lnTo>
                      <a:pt x="3497" y="53"/>
                    </a:lnTo>
                    <a:lnTo>
                      <a:pt x="3637" y="37"/>
                    </a:lnTo>
                    <a:lnTo>
                      <a:pt x="3778" y="57"/>
                    </a:lnTo>
                    <a:lnTo>
                      <a:pt x="3917" y="39"/>
                    </a:lnTo>
                    <a:lnTo>
                      <a:pt x="4057" y="58"/>
                    </a:lnTo>
                    <a:lnTo>
                      <a:pt x="4197" y="42"/>
                    </a:lnTo>
                    <a:lnTo>
                      <a:pt x="4337" y="62"/>
                    </a:lnTo>
                    <a:lnTo>
                      <a:pt x="4477" y="44"/>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2" name="Google Shape;522;p9"/>
              <p:cNvSpPr/>
              <p:nvPr/>
            </p:nvSpPr>
            <p:spPr>
              <a:xfrm>
                <a:off x="6710975" y="3610087"/>
                <a:ext cx="1662113" cy="23812"/>
              </a:xfrm>
              <a:custGeom>
                <a:rect b="b" l="l" r="r" t="t"/>
                <a:pathLst>
                  <a:path extrusionOk="0" h="66" w="4619">
                    <a:moveTo>
                      <a:pt x="0" y="0"/>
                    </a:moveTo>
                    <a:lnTo>
                      <a:pt x="141" y="21"/>
                    </a:lnTo>
                    <a:lnTo>
                      <a:pt x="279" y="3"/>
                    </a:lnTo>
                    <a:lnTo>
                      <a:pt x="419" y="23"/>
                    </a:lnTo>
                    <a:lnTo>
                      <a:pt x="559" y="7"/>
                    </a:lnTo>
                    <a:lnTo>
                      <a:pt x="699" y="26"/>
                    </a:lnTo>
                    <a:lnTo>
                      <a:pt x="839" y="8"/>
                    </a:lnTo>
                    <a:lnTo>
                      <a:pt x="978" y="28"/>
                    </a:lnTo>
                    <a:lnTo>
                      <a:pt x="1118" y="12"/>
                    </a:lnTo>
                    <a:lnTo>
                      <a:pt x="1258" y="32"/>
                    </a:lnTo>
                    <a:lnTo>
                      <a:pt x="1399" y="14"/>
                    </a:lnTo>
                    <a:lnTo>
                      <a:pt x="1538" y="35"/>
                    </a:lnTo>
                    <a:lnTo>
                      <a:pt x="1678" y="17"/>
                    </a:lnTo>
                    <a:lnTo>
                      <a:pt x="1818" y="37"/>
                    </a:lnTo>
                    <a:lnTo>
                      <a:pt x="1958" y="21"/>
                    </a:lnTo>
                    <a:lnTo>
                      <a:pt x="2098" y="41"/>
                    </a:lnTo>
                    <a:lnTo>
                      <a:pt x="2239" y="23"/>
                    </a:lnTo>
                    <a:lnTo>
                      <a:pt x="2378" y="42"/>
                    </a:lnTo>
                    <a:lnTo>
                      <a:pt x="2518" y="27"/>
                    </a:lnTo>
                    <a:lnTo>
                      <a:pt x="2657" y="46"/>
                    </a:lnTo>
                    <a:lnTo>
                      <a:pt x="2799" y="28"/>
                    </a:lnTo>
                    <a:lnTo>
                      <a:pt x="2937" y="49"/>
                    </a:lnTo>
                    <a:lnTo>
                      <a:pt x="3079" y="32"/>
                    </a:lnTo>
                    <a:lnTo>
                      <a:pt x="3217" y="51"/>
                    </a:lnTo>
                    <a:lnTo>
                      <a:pt x="3357" y="35"/>
                    </a:lnTo>
                    <a:lnTo>
                      <a:pt x="3497" y="55"/>
                    </a:lnTo>
                    <a:lnTo>
                      <a:pt x="3637" y="37"/>
                    </a:lnTo>
                    <a:lnTo>
                      <a:pt x="3778" y="59"/>
                    </a:lnTo>
                    <a:lnTo>
                      <a:pt x="3917" y="41"/>
                    </a:lnTo>
                    <a:lnTo>
                      <a:pt x="4057" y="61"/>
                    </a:lnTo>
                    <a:lnTo>
                      <a:pt x="4197" y="44"/>
                    </a:lnTo>
                    <a:lnTo>
                      <a:pt x="4337" y="63"/>
                    </a:lnTo>
                    <a:lnTo>
                      <a:pt x="4477" y="47"/>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3" name="Google Shape;523;p9"/>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4" name="Google Shape;524;p9"/>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5" name="Google Shape;525;p9"/>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6" name="Google Shape;526;p9"/>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7" name="Google Shape;527;p9"/>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8" name="Google Shape;528;p9"/>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9" name="Google Shape;529;p9"/>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0" name="Google Shape;530;p9"/>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1" name="Google Shape;531;p9"/>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2" name="Google Shape;532;p9"/>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3" name="Google Shape;533;p9"/>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4" name="Google Shape;534;p9"/>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5" name="Google Shape;535;p9"/>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6" name="Google Shape;536;p9"/>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7" name="Google Shape;537;p9"/>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8" name="Google Shape;538;p9"/>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9" name="Google Shape;539;p9"/>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0" name="Google Shape;540;p9"/>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1" name="Google Shape;541;p9"/>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2" name="Google Shape;542;p9"/>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3" name="Google Shape;543;p9"/>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4" name="Google Shape;544;p9"/>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5" name="Google Shape;545;p9"/>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6" name="Google Shape;546;p9"/>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7" name="Google Shape;547;p9"/>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8" name="Google Shape;548;p9"/>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9" name="Google Shape;549;p9"/>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0" name="Google Shape;550;p9"/>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1" name="Google Shape;551;p9"/>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2" name="Google Shape;552;p9"/>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3" name="Google Shape;553;p9"/>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4" name="Google Shape;554;p9"/>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5" name="Google Shape;555;p9"/>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6" name="Google Shape;556;p9"/>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7" name="Google Shape;557;p9"/>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8" name="Google Shape;558;p9"/>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9" name="Google Shape;559;p9"/>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0" name="Google Shape;560;p9"/>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1" name="Google Shape;561;p9"/>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2" name="Google Shape;562;p9"/>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3" name="Google Shape;563;p9"/>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4" name="Google Shape;564;p9"/>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5" name="Google Shape;565;p9"/>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6" name="Google Shape;566;p9"/>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7" name="Google Shape;567;p9"/>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8" name="Google Shape;568;p9"/>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9" name="Google Shape;569;p9"/>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0" name="Google Shape;570;p9"/>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1" name="Google Shape;571;p9"/>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2" name="Google Shape;572;p9"/>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3" name="Google Shape;573;p9"/>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4" name="Google Shape;574;p9"/>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5" name="Google Shape;575;p9"/>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6" name="Google Shape;576;p9"/>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577" name="Google Shape;577;p9"/>
            <p:cNvSpPr/>
            <p:nvPr/>
          </p:nvSpPr>
          <p:spPr>
            <a:xfrm flipH="1" rot="2700000">
              <a:off x="6287802" y="3247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8" name="Google Shape;578;p9"/>
            <p:cNvSpPr/>
            <p:nvPr/>
          </p:nvSpPr>
          <p:spPr>
            <a:xfrm flipH="1">
              <a:off x="76130" y="70870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9" name="Google Shape;579;p9"/>
            <p:cNvSpPr/>
            <p:nvPr/>
          </p:nvSpPr>
          <p:spPr>
            <a:xfrm flipH="1">
              <a:off x="6076330" y="3422229"/>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580" name="Google Shape;580;p9"/>
            <p:cNvGrpSpPr/>
            <p:nvPr/>
          </p:nvGrpSpPr>
          <p:grpSpPr>
            <a:xfrm rot="-59540">
              <a:off x="515034" y="138050"/>
              <a:ext cx="8173208" cy="4526388"/>
              <a:chOff x="457200" y="120188"/>
              <a:chExt cx="8229589" cy="4613329"/>
            </a:xfrm>
          </p:grpSpPr>
          <p:sp>
            <p:nvSpPr>
              <p:cNvPr id="581" name="Google Shape;581;p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2" name="Google Shape;582;p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583" name="Google Shape;583;p9"/>
          <p:cNvSpPr txBox="1"/>
          <p:nvPr>
            <p:ph type="title"/>
          </p:nvPr>
        </p:nvSpPr>
        <p:spPr>
          <a:xfrm>
            <a:off x="2135550" y="165548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84" name="Google Shape;584;p9"/>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5" name="Shape 585"/>
        <p:cNvGrpSpPr/>
        <p:nvPr/>
      </p:nvGrpSpPr>
      <p:grpSpPr>
        <a:xfrm>
          <a:off x="0" y="0"/>
          <a:ext cx="0" cy="0"/>
          <a:chOff x="0" y="0"/>
          <a:chExt cx="0" cy="0"/>
        </a:xfrm>
      </p:grpSpPr>
      <p:sp>
        <p:nvSpPr>
          <p:cNvPr id="586" name="Google Shape;586;p10"/>
          <p:cNvSpPr/>
          <p:nvPr>
            <p:ph idx="2" type="pic"/>
          </p:nvPr>
        </p:nvSpPr>
        <p:spPr>
          <a:xfrm>
            <a:off x="-25" y="-13725"/>
            <a:ext cx="9144000" cy="5157300"/>
          </a:xfrm>
          <a:prstGeom prst="rect">
            <a:avLst/>
          </a:prstGeom>
          <a:noFill/>
          <a:ln>
            <a:noFill/>
          </a:ln>
        </p:spPr>
      </p:sp>
      <p:sp>
        <p:nvSpPr>
          <p:cNvPr id="587" name="Google Shape;587;p10"/>
          <p:cNvSpPr txBox="1"/>
          <p:nvPr>
            <p:ph type="title"/>
          </p:nvPr>
        </p:nvSpPr>
        <p:spPr>
          <a:xfrm>
            <a:off x="720000" y="3911600"/>
            <a:ext cx="7704000" cy="6756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089" name="Shape 2089"/>
        <p:cNvGrpSpPr/>
        <p:nvPr/>
      </p:nvGrpSpPr>
      <p:grpSpPr>
        <a:xfrm>
          <a:off x="0" y="0"/>
          <a:ext cx="0" cy="0"/>
          <a:chOff x="0" y="0"/>
          <a:chExt cx="0" cy="0"/>
        </a:xfrm>
      </p:grpSpPr>
      <p:sp>
        <p:nvSpPr>
          <p:cNvPr id="2090" name="Google Shape;2090;p32"/>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091" name="Google Shape;2091;p32"/>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pulitzercenter.org/about/our-mission-and-mode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hyperlink" Target="https://pulitzercenter.org/stories/migrants-face-uncertainty-throughout-journey-even-united-states" TargetMode="External"/><Relationship Id="rId4" Type="http://schemas.openxmlformats.org/officeDocument/2006/relationships/hyperlink" Target="https://pulitzercenter.org/stories/migrants-face-uncertainty-throughout-journey-even-united-states" TargetMode="External"/><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pulitzercenter.org/stories/trailer-after-landing" TargetMode="External"/><Relationship Id="rId4" Type="http://schemas.openxmlformats.org/officeDocument/2006/relationships/hyperlink" Target="http://www.youtube.com/watch?v=sRLyZNBRmAo" TargetMode="External"/><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hyperlink" Target="http://bit.ly/2PfT4lq"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hyperlink" Target="https://docs.google.com/document/d/1WJYy8il6jNxrs4LPruHZ9h0aWkUv-i5GqRzqfTKbFjI/copy" TargetMode="External"/><Relationship Id="rId4" Type="http://schemas.openxmlformats.org/officeDocument/2006/relationships/hyperlink" Target="https://pulitzercenter.org/sites/default/files/2024-07/Copy%20of%20Exploring%20Reporting%20on%20Immigration%20Collaborative%20Slides.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98" name="Shape 2098"/>
        <p:cNvGrpSpPr/>
        <p:nvPr/>
      </p:nvGrpSpPr>
      <p:grpSpPr>
        <a:xfrm>
          <a:off x="0" y="0"/>
          <a:ext cx="0" cy="0"/>
          <a:chOff x="0" y="0"/>
          <a:chExt cx="0" cy="0"/>
        </a:xfrm>
      </p:grpSpPr>
      <p:sp>
        <p:nvSpPr>
          <p:cNvPr id="2099" name="Google Shape;2099;p35"/>
          <p:cNvSpPr txBox="1"/>
          <p:nvPr>
            <p:ph type="ctrTitle"/>
          </p:nvPr>
        </p:nvSpPr>
        <p:spPr>
          <a:xfrm>
            <a:off x="995975" y="1014175"/>
            <a:ext cx="6218400" cy="33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latin typeface="Alexandria"/>
                <a:ea typeface="Alexandria"/>
                <a:cs typeface="Alexandria"/>
                <a:sym typeface="Alexandria"/>
              </a:rPr>
              <a:t>Reflect and Respond: </a:t>
            </a:r>
            <a:endParaRPr b="1" sz="2600">
              <a:latin typeface="Alexandria"/>
              <a:ea typeface="Alexandria"/>
              <a:cs typeface="Alexandria"/>
              <a:sym typeface="Alexandria"/>
            </a:endParaRPr>
          </a:p>
          <a:p>
            <a:pPr indent="-393700" lvl="0" marL="457200" rtl="0" algn="l">
              <a:spcBef>
                <a:spcPts val="0"/>
              </a:spcBef>
              <a:spcAft>
                <a:spcPts val="0"/>
              </a:spcAft>
              <a:buSzPts val="2600"/>
              <a:buAutoNum type="arabicParenR"/>
            </a:pPr>
            <a:r>
              <a:rPr lang="en" sz="2600"/>
              <a:t>Why do we need news? </a:t>
            </a:r>
            <a:endParaRPr sz="2600"/>
          </a:p>
          <a:p>
            <a:pPr indent="-393700" lvl="0" marL="457200" rtl="0" algn="l">
              <a:spcBef>
                <a:spcPts val="0"/>
              </a:spcBef>
              <a:spcAft>
                <a:spcPts val="0"/>
              </a:spcAft>
              <a:buSzPts val="2600"/>
              <a:buAutoNum type="arabicParenR"/>
            </a:pPr>
            <a:r>
              <a:rPr lang="en" sz="2600"/>
              <a:t>Where and how do you get your news? </a:t>
            </a:r>
            <a:endParaRPr sz="2600"/>
          </a:p>
          <a:p>
            <a:pPr indent="-393700" lvl="0" marL="457200" rtl="0" algn="l">
              <a:spcBef>
                <a:spcPts val="0"/>
              </a:spcBef>
              <a:spcAft>
                <a:spcPts val="0"/>
              </a:spcAft>
              <a:buSzPts val="2600"/>
              <a:buAutoNum type="arabicParenR"/>
            </a:pPr>
            <a:r>
              <a:rPr lang="en" sz="2600"/>
              <a:t>To what extent do news sources matter? </a:t>
            </a:r>
            <a:endParaRPr sz="2600"/>
          </a:p>
          <a:p>
            <a:pPr indent="-393700" lvl="0" marL="457200" rtl="0" algn="l">
              <a:spcBef>
                <a:spcPts val="0"/>
              </a:spcBef>
              <a:spcAft>
                <a:spcPts val="0"/>
              </a:spcAft>
              <a:buSzPts val="2600"/>
              <a:buAutoNum type="arabicParenR"/>
            </a:pPr>
            <a:r>
              <a:rPr lang="en" sz="2600"/>
              <a:t>What are some of the main news stories in America right now that matter to you or interest you? </a:t>
            </a:r>
            <a:endParaRPr sz="2600"/>
          </a:p>
        </p:txBody>
      </p:sp>
      <p:grpSp>
        <p:nvGrpSpPr>
          <p:cNvPr id="2100" name="Google Shape;2100;p35"/>
          <p:cNvGrpSpPr/>
          <p:nvPr/>
        </p:nvGrpSpPr>
        <p:grpSpPr>
          <a:xfrm rot="558460">
            <a:off x="7288814" y="1642628"/>
            <a:ext cx="2436827" cy="1858246"/>
            <a:chOff x="4935600" y="1731225"/>
            <a:chExt cx="3739300" cy="2477745"/>
          </a:xfrm>
        </p:grpSpPr>
        <p:sp>
          <p:nvSpPr>
            <p:cNvPr id="2101" name="Google Shape;2101;p3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2" name="Google Shape;2102;p3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3" name="Google Shape;2103;p3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4" name="Google Shape;2104;p3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5" name="Google Shape;2105;p3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6" name="Google Shape;2106;p3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7" name="Google Shape;2107;p3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8" name="Google Shape;2108;p3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9" name="Google Shape;2109;p3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0" name="Google Shape;2110;p3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1" name="Google Shape;2111;p3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2" name="Google Shape;2112;p3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3" name="Google Shape;2113;p3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114" name="Google Shape;2114;p3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115" name="Google Shape;2115;p3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6" name="Google Shape;2116;p3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7" name="Google Shape;2117;p3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8" name="Google Shape;2118;p3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9" name="Google Shape;2119;p3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0" name="Google Shape;2120;p3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1" name="Google Shape;2121;p3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2" name="Google Shape;2122;p3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3" name="Google Shape;2123;p3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4" name="Google Shape;2124;p3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5" name="Google Shape;2125;p3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6" name="Google Shape;2126;p3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7" name="Google Shape;2127;p3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8" name="Google Shape;2128;p3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9" name="Google Shape;2129;p3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0" name="Google Shape;2130;p3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1" name="Google Shape;2131;p3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2" name="Google Shape;2132;p3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3" name="Google Shape;2133;p3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4" name="Google Shape;2134;p3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5" name="Google Shape;2135;p3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6" name="Google Shape;2136;p3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7" name="Google Shape;2137;p3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8" name="Google Shape;2138;p3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9" name="Google Shape;2139;p3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0" name="Google Shape;2140;p3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1" name="Google Shape;2141;p3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2" name="Google Shape;2142;p3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3" name="Google Shape;2143;p3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4" name="Google Shape;2144;p3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5" name="Google Shape;2145;p3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6" name="Google Shape;2146;p3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7" name="Google Shape;2147;p3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8" name="Google Shape;2148;p3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9" name="Google Shape;2149;p3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0" name="Google Shape;2150;p3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1" name="Google Shape;2151;p3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2" name="Google Shape;2152;p3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3" name="Google Shape;2153;p3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4" name="Google Shape;2154;p3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5" name="Google Shape;2155;p3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6" name="Google Shape;2156;p3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7" name="Google Shape;2157;p3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8" name="Google Shape;2158;p3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9" name="Google Shape;2159;p3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0" name="Google Shape;2160;p3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1" name="Google Shape;2161;p3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2" name="Google Shape;2162;p3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3" name="Google Shape;2163;p3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4" name="Google Shape;2164;p3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5" name="Google Shape;2165;p3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6" name="Google Shape;2166;p3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7" name="Google Shape;2167;p3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77" name="Shape 2577"/>
        <p:cNvGrpSpPr/>
        <p:nvPr/>
      </p:nvGrpSpPr>
      <p:grpSpPr>
        <a:xfrm>
          <a:off x="0" y="0"/>
          <a:ext cx="0" cy="0"/>
          <a:chOff x="0" y="0"/>
          <a:chExt cx="0" cy="0"/>
        </a:xfrm>
      </p:grpSpPr>
      <p:sp>
        <p:nvSpPr>
          <p:cNvPr id="2578" name="Google Shape;2578;p44"/>
          <p:cNvSpPr txBox="1"/>
          <p:nvPr>
            <p:ph idx="1" type="subTitle"/>
          </p:nvPr>
        </p:nvSpPr>
        <p:spPr>
          <a:xfrm>
            <a:off x="2539100" y="989675"/>
            <a:ext cx="5378400" cy="220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“Our mission is to champion the power of stories to make complex issues relevant and inspire action”</a:t>
            </a:r>
            <a:endParaRPr/>
          </a:p>
        </p:txBody>
      </p:sp>
      <p:sp>
        <p:nvSpPr>
          <p:cNvPr id="2579" name="Google Shape;2579;p44"/>
          <p:cNvSpPr txBox="1"/>
          <p:nvPr>
            <p:ph type="title"/>
          </p:nvPr>
        </p:nvSpPr>
        <p:spPr>
          <a:xfrm>
            <a:off x="2539225" y="3337300"/>
            <a:ext cx="5378400" cy="661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t>
            </a:r>
            <a:r>
              <a:rPr lang="en" u="sng">
                <a:solidFill>
                  <a:schemeClr val="hlink"/>
                </a:solidFill>
                <a:hlinkClick r:id="rId3"/>
              </a:rPr>
              <a:t>The Pulitzer Center</a:t>
            </a:r>
            <a:endParaRPr/>
          </a:p>
        </p:txBody>
      </p:sp>
      <p:grpSp>
        <p:nvGrpSpPr>
          <p:cNvPr id="2580" name="Google Shape;2580;p44"/>
          <p:cNvGrpSpPr/>
          <p:nvPr/>
        </p:nvGrpSpPr>
        <p:grpSpPr>
          <a:xfrm rot="-1052692">
            <a:off x="-1133087" y="2247335"/>
            <a:ext cx="2953458" cy="1957028"/>
            <a:chOff x="4935600" y="1731225"/>
            <a:chExt cx="3739300" cy="2477745"/>
          </a:xfrm>
        </p:grpSpPr>
        <p:sp>
          <p:nvSpPr>
            <p:cNvPr id="2581" name="Google Shape;2581;p44"/>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2" name="Google Shape;2582;p44"/>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3" name="Google Shape;2583;p44"/>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4" name="Google Shape;2584;p44"/>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5" name="Google Shape;2585;p44"/>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6" name="Google Shape;2586;p44"/>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7" name="Google Shape;2587;p44"/>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8" name="Google Shape;2588;p44"/>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9" name="Google Shape;2589;p44"/>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0" name="Google Shape;2590;p44"/>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1" name="Google Shape;2591;p44"/>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2" name="Google Shape;2592;p44"/>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3" name="Google Shape;2593;p44"/>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594" name="Google Shape;2594;p44"/>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595" name="Google Shape;2595;p44"/>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6" name="Google Shape;2596;p44"/>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7" name="Google Shape;2597;p44"/>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8" name="Google Shape;2598;p44"/>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9" name="Google Shape;2599;p44"/>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0" name="Google Shape;2600;p44"/>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1" name="Google Shape;2601;p44"/>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2" name="Google Shape;2602;p44"/>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3" name="Google Shape;2603;p44"/>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4" name="Google Shape;2604;p44"/>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5" name="Google Shape;2605;p44"/>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6" name="Google Shape;2606;p44"/>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7" name="Google Shape;2607;p44"/>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8" name="Google Shape;2608;p44"/>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9" name="Google Shape;2609;p44"/>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0" name="Google Shape;2610;p44"/>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1" name="Google Shape;2611;p44"/>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2" name="Google Shape;2612;p44"/>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3" name="Google Shape;2613;p44"/>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4" name="Google Shape;2614;p44"/>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5" name="Google Shape;2615;p44"/>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6" name="Google Shape;2616;p44"/>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7" name="Google Shape;2617;p44"/>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8" name="Google Shape;2618;p44"/>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9" name="Google Shape;2619;p44"/>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0" name="Google Shape;2620;p44"/>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1" name="Google Shape;2621;p44"/>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2" name="Google Shape;2622;p44"/>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3" name="Google Shape;2623;p44"/>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4" name="Google Shape;2624;p44"/>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5" name="Google Shape;2625;p44"/>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6" name="Google Shape;2626;p44"/>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7" name="Google Shape;2627;p44"/>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8" name="Google Shape;2628;p44"/>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9" name="Google Shape;2629;p44"/>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0" name="Google Shape;2630;p44"/>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1" name="Google Shape;2631;p44"/>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2" name="Google Shape;2632;p44"/>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3" name="Google Shape;2633;p44"/>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4" name="Google Shape;2634;p44"/>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5" name="Google Shape;2635;p44"/>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6" name="Google Shape;2636;p44"/>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7" name="Google Shape;2637;p44"/>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8" name="Google Shape;2638;p44"/>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9" name="Google Shape;2639;p44"/>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0" name="Google Shape;2640;p44"/>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1" name="Google Shape;2641;p44"/>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2" name="Google Shape;2642;p44"/>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3" name="Google Shape;2643;p44"/>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4" name="Google Shape;2644;p44"/>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5" name="Google Shape;2645;p44"/>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6" name="Google Shape;2646;p44"/>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7" name="Google Shape;2647;p44"/>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cxnSp>
        <p:nvCxnSpPr>
          <p:cNvPr id="2648" name="Google Shape;2648;p44"/>
          <p:cNvCxnSpPr/>
          <p:nvPr/>
        </p:nvCxnSpPr>
        <p:spPr>
          <a:xfrm>
            <a:off x="2527300" y="3337300"/>
            <a:ext cx="52680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52" name="Shape 2652"/>
        <p:cNvGrpSpPr/>
        <p:nvPr/>
      </p:nvGrpSpPr>
      <p:grpSpPr>
        <a:xfrm>
          <a:off x="0" y="0"/>
          <a:ext cx="0" cy="0"/>
          <a:chOff x="0" y="0"/>
          <a:chExt cx="0" cy="0"/>
        </a:xfrm>
      </p:grpSpPr>
      <p:sp>
        <p:nvSpPr>
          <p:cNvPr id="2653" name="Google Shape;2653;p45"/>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u="sng">
                <a:solidFill>
                  <a:schemeClr val="hlink"/>
                </a:solidFill>
                <a:hlinkClick r:id="rId3"/>
              </a:rPr>
              <a:t>“</a:t>
            </a:r>
            <a:r>
              <a:rPr lang="en" sz="2800" u="sng">
                <a:solidFill>
                  <a:schemeClr val="hlink"/>
                </a:solidFill>
                <a:hlinkClick r:id="rId4"/>
              </a:rPr>
              <a:t>Migrants Face Uncertainty Throughout Journey—Even in the United States”</a:t>
            </a:r>
            <a:r>
              <a:rPr lang="en" sz="2800">
                <a:solidFill>
                  <a:srgbClr val="212529"/>
                </a:solidFill>
              </a:rPr>
              <a:t> </a:t>
            </a:r>
            <a:endParaRPr sz="2800"/>
          </a:p>
        </p:txBody>
      </p:sp>
      <p:sp>
        <p:nvSpPr>
          <p:cNvPr id="2654" name="Google Shape;2654;p45"/>
          <p:cNvSpPr txBox="1"/>
          <p:nvPr>
            <p:ph idx="1" type="subTitle"/>
          </p:nvPr>
        </p:nvSpPr>
        <p:spPr>
          <a:xfrm>
            <a:off x="796200" y="3342775"/>
            <a:ext cx="3788400" cy="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Madison Powers - Nov 20, 2023 </a:t>
            </a:r>
            <a:endParaRPr/>
          </a:p>
        </p:txBody>
      </p:sp>
      <p:cxnSp>
        <p:nvCxnSpPr>
          <p:cNvPr id="2655" name="Google Shape;2655;p45"/>
          <p:cNvCxnSpPr/>
          <p:nvPr/>
        </p:nvCxnSpPr>
        <p:spPr>
          <a:xfrm>
            <a:off x="796200" y="3240200"/>
            <a:ext cx="3661500" cy="0"/>
          </a:xfrm>
          <a:prstGeom prst="straightConnector1">
            <a:avLst/>
          </a:prstGeom>
          <a:noFill/>
          <a:ln cap="flat" cmpd="sng" w="9525">
            <a:solidFill>
              <a:schemeClr val="dk1"/>
            </a:solidFill>
            <a:prstDash val="solid"/>
            <a:round/>
            <a:headEnd len="med" w="med" type="none"/>
            <a:tailEnd len="med" w="med" type="none"/>
          </a:ln>
        </p:spPr>
      </p:cxnSp>
      <p:pic>
        <p:nvPicPr>
          <p:cNvPr id="2656" name="Google Shape;2656;p45"/>
          <p:cNvPicPr preferRelativeResize="0"/>
          <p:nvPr/>
        </p:nvPicPr>
        <p:blipFill rotWithShape="1">
          <a:blip r:embed="rId5">
            <a:alphaModFix/>
          </a:blip>
          <a:srcRect b="0" l="18037" r="11938" t="0"/>
          <a:stretch/>
        </p:blipFill>
        <p:spPr>
          <a:xfrm>
            <a:off x="5168490" y="795100"/>
            <a:ext cx="2901033" cy="2630849"/>
          </a:xfrm>
          <a:prstGeom prst="rect">
            <a:avLst/>
          </a:prstGeom>
          <a:noFill/>
          <a:ln>
            <a:noFill/>
          </a:ln>
        </p:spPr>
      </p:pic>
      <p:sp>
        <p:nvSpPr>
          <p:cNvPr id="2657" name="Google Shape;2657;p45"/>
          <p:cNvSpPr txBox="1"/>
          <p:nvPr/>
        </p:nvSpPr>
        <p:spPr>
          <a:xfrm>
            <a:off x="796200" y="3859400"/>
            <a:ext cx="7567200" cy="828300"/>
          </a:xfrm>
          <a:prstGeom prst="rect">
            <a:avLst/>
          </a:prstGeom>
          <a:solidFill>
            <a:srgbClr val="A6CBC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Albert Sans"/>
                <a:ea typeface="Albert Sans"/>
                <a:cs typeface="Albert Sans"/>
                <a:sym typeface="Albert Sans"/>
              </a:rPr>
              <a:t>As we read this piece, identify three words, phrases,</a:t>
            </a:r>
            <a:endParaRPr b="1" sz="2100">
              <a:solidFill>
                <a:schemeClr val="dk1"/>
              </a:solidFill>
              <a:latin typeface="Albert Sans"/>
              <a:ea typeface="Albert Sans"/>
              <a:cs typeface="Albert Sans"/>
              <a:sym typeface="Albert Sans"/>
            </a:endParaRPr>
          </a:p>
          <a:p>
            <a:pPr indent="0" lvl="0" marL="0" rtl="0" algn="ctr">
              <a:spcBef>
                <a:spcPts val="0"/>
              </a:spcBef>
              <a:spcAft>
                <a:spcPts val="0"/>
              </a:spcAft>
              <a:buNone/>
            </a:pPr>
            <a:r>
              <a:rPr b="1" lang="en" sz="2100">
                <a:solidFill>
                  <a:schemeClr val="dk1"/>
                </a:solidFill>
                <a:latin typeface="Albert Sans"/>
                <a:ea typeface="Albert Sans"/>
                <a:cs typeface="Albert Sans"/>
                <a:sym typeface="Albert Sans"/>
              </a:rPr>
              <a:t>or lines that stand out to you. </a:t>
            </a:r>
            <a:endParaRPr b="1" sz="2100">
              <a:solidFill>
                <a:schemeClr val="dk1"/>
              </a:solidFill>
              <a:latin typeface="Albert Sans"/>
              <a:ea typeface="Albert Sans"/>
              <a:cs typeface="Albert Sans"/>
              <a:sym typeface="Alber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61" name="Shape 2661"/>
        <p:cNvGrpSpPr/>
        <p:nvPr/>
      </p:nvGrpSpPr>
      <p:grpSpPr>
        <a:xfrm>
          <a:off x="0" y="0"/>
          <a:ext cx="0" cy="0"/>
          <a:chOff x="0" y="0"/>
          <a:chExt cx="0" cy="0"/>
        </a:xfrm>
      </p:grpSpPr>
      <p:sp>
        <p:nvSpPr>
          <p:cNvPr id="2662" name="Google Shape;2662;p46"/>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u="sng">
                <a:solidFill>
                  <a:schemeClr val="hlink"/>
                </a:solidFill>
                <a:hlinkClick r:id="rId3"/>
              </a:rPr>
              <a:t>A Trailer for “After Landing” Documentary</a:t>
            </a:r>
            <a:r>
              <a:rPr lang="en" sz="2800"/>
              <a:t> </a:t>
            </a:r>
            <a:endParaRPr sz="2800"/>
          </a:p>
          <a:p>
            <a:pPr indent="0" lvl="0" marL="0" rtl="0" algn="l">
              <a:spcBef>
                <a:spcPts val="0"/>
              </a:spcBef>
              <a:spcAft>
                <a:spcPts val="0"/>
              </a:spcAft>
              <a:buNone/>
            </a:pPr>
            <a:r>
              <a:t/>
            </a:r>
            <a:endParaRPr sz="2800"/>
          </a:p>
        </p:txBody>
      </p:sp>
      <p:sp>
        <p:nvSpPr>
          <p:cNvPr id="2663" name="Google Shape;2663;p46"/>
          <p:cNvSpPr txBox="1"/>
          <p:nvPr>
            <p:ph idx="1" type="subTitle"/>
          </p:nvPr>
        </p:nvSpPr>
        <p:spPr>
          <a:xfrm>
            <a:off x="796200" y="2728225"/>
            <a:ext cx="3788400" cy="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t>
            </a:r>
            <a:r>
              <a:rPr lang="en">
                <a:solidFill>
                  <a:srgbClr val="212529"/>
                </a:solidFill>
              </a:rPr>
              <a:t>Beibei Liu and Mayara Teixeira </a:t>
            </a:r>
            <a:r>
              <a:rPr lang="en"/>
              <a:t>- 2023 </a:t>
            </a:r>
            <a:endParaRPr/>
          </a:p>
        </p:txBody>
      </p:sp>
      <p:sp>
        <p:nvSpPr>
          <p:cNvPr id="2664" name="Google Shape;2664;p46"/>
          <p:cNvSpPr txBox="1"/>
          <p:nvPr/>
        </p:nvSpPr>
        <p:spPr>
          <a:xfrm>
            <a:off x="796200" y="3624350"/>
            <a:ext cx="7567200" cy="1162200"/>
          </a:xfrm>
          <a:prstGeom prst="rect">
            <a:avLst/>
          </a:prstGeom>
          <a:solidFill>
            <a:srgbClr val="A6CBC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Albert Sans"/>
                <a:ea typeface="Albert Sans"/>
                <a:cs typeface="Albert Sans"/>
                <a:sym typeface="Albert Sans"/>
              </a:rPr>
              <a:t>As we watch this piece, think about how this story compares or contrasts to the types of stories presented in mainstream media. </a:t>
            </a:r>
            <a:endParaRPr b="1" sz="2200">
              <a:solidFill>
                <a:schemeClr val="dk1"/>
              </a:solidFill>
              <a:latin typeface="Albert Sans"/>
              <a:ea typeface="Albert Sans"/>
              <a:cs typeface="Albert Sans"/>
              <a:sym typeface="Albert Sans"/>
            </a:endParaRPr>
          </a:p>
        </p:txBody>
      </p:sp>
      <p:pic>
        <p:nvPicPr>
          <p:cNvPr descr="&quot;After Landing&quot; is co-directed by Columbia Journalism School graduates Beibei Liu and Mayara Teixeira." id="2665" name="Google Shape;2665;p46" title="A Trailer for 'After Landing'">
            <a:hlinkClick r:id="rId4"/>
          </p:cNvPr>
          <p:cNvPicPr preferRelativeResize="0"/>
          <p:nvPr/>
        </p:nvPicPr>
        <p:blipFill>
          <a:blip r:embed="rId5">
            <a:alphaModFix/>
          </a:blip>
          <a:stretch>
            <a:fillRect/>
          </a:stretch>
        </p:blipFill>
        <p:spPr>
          <a:xfrm>
            <a:off x="5084350" y="12746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5"/>
                                        </p:tgtEl>
                                        <p:attrNameLst>
                                          <p:attrName>style.visibility</p:attrName>
                                        </p:attrNameLst>
                                      </p:cBhvr>
                                      <p:to>
                                        <p:strVal val="visible"/>
                                      </p:to>
                                    </p:set>
                                    <p:animEffect filter="fade" transition="in">
                                      <p:cBhvr>
                                        <p:cTn dur="1000"/>
                                        <p:tgtEl>
                                          <p:spTgt spid="2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69" name="Shape 2669"/>
        <p:cNvGrpSpPr/>
        <p:nvPr/>
      </p:nvGrpSpPr>
      <p:grpSpPr>
        <a:xfrm>
          <a:off x="0" y="0"/>
          <a:ext cx="0" cy="0"/>
          <a:chOff x="0" y="0"/>
          <a:chExt cx="0" cy="0"/>
        </a:xfrm>
      </p:grpSpPr>
      <p:sp>
        <p:nvSpPr>
          <p:cNvPr id="2670" name="Google Shape;2670;p47"/>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Evaluate the Reporting </a:t>
            </a:r>
            <a:endParaRPr/>
          </a:p>
        </p:txBody>
      </p:sp>
      <p:cxnSp>
        <p:nvCxnSpPr>
          <p:cNvPr id="2671" name="Google Shape;2671;p47"/>
          <p:cNvCxnSpPr/>
          <p:nvPr/>
        </p:nvCxnSpPr>
        <p:spPr>
          <a:xfrm>
            <a:off x="720000" y="1218750"/>
            <a:ext cx="7722900" cy="0"/>
          </a:xfrm>
          <a:prstGeom prst="straightConnector1">
            <a:avLst/>
          </a:prstGeom>
          <a:noFill/>
          <a:ln cap="flat" cmpd="sng" w="9525">
            <a:solidFill>
              <a:schemeClr val="dk1"/>
            </a:solidFill>
            <a:prstDash val="solid"/>
            <a:round/>
            <a:headEnd len="med" w="med" type="none"/>
            <a:tailEnd len="med" w="med" type="none"/>
          </a:ln>
        </p:spPr>
      </p:cxnSp>
      <p:sp>
        <p:nvSpPr>
          <p:cNvPr id="2672" name="Google Shape;2672;p47"/>
          <p:cNvSpPr txBox="1"/>
          <p:nvPr/>
        </p:nvSpPr>
        <p:spPr>
          <a:xfrm>
            <a:off x="720000" y="3269200"/>
            <a:ext cx="1930800" cy="849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Alexandria"/>
                <a:ea typeface="Alexandria"/>
                <a:cs typeface="Alexandria"/>
                <a:sym typeface="Alexandria"/>
              </a:rPr>
              <a:t>Elevate marginalized human voices?</a:t>
            </a:r>
            <a:endParaRPr b="1">
              <a:solidFill>
                <a:schemeClr val="dk1"/>
              </a:solidFill>
              <a:latin typeface="Alexandria"/>
              <a:ea typeface="Alexandria"/>
              <a:cs typeface="Alexandria"/>
              <a:sym typeface="Alexandria"/>
            </a:endParaRPr>
          </a:p>
        </p:txBody>
      </p:sp>
      <p:sp>
        <p:nvSpPr>
          <p:cNvPr id="2673" name="Google Shape;2673;p47"/>
          <p:cNvSpPr txBox="1"/>
          <p:nvPr/>
        </p:nvSpPr>
        <p:spPr>
          <a:xfrm>
            <a:off x="2643950" y="3269200"/>
            <a:ext cx="1930800" cy="849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Alexandria"/>
                <a:ea typeface="Alexandria"/>
                <a:cs typeface="Alexandria"/>
                <a:sym typeface="Alexandria"/>
              </a:rPr>
              <a:t>Analyze the impact of immigration?</a:t>
            </a:r>
            <a:endParaRPr b="1">
              <a:solidFill>
                <a:schemeClr val="dk1"/>
              </a:solidFill>
              <a:latin typeface="Alexandria"/>
              <a:ea typeface="Alexandria"/>
              <a:cs typeface="Alexandria"/>
              <a:sym typeface="Alexandria"/>
            </a:endParaRPr>
          </a:p>
        </p:txBody>
      </p:sp>
      <p:sp>
        <p:nvSpPr>
          <p:cNvPr id="2674" name="Google Shape;2674;p47"/>
          <p:cNvSpPr txBox="1"/>
          <p:nvPr/>
        </p:nvSpPr>
        <p:spPr>
          <a:xfrm>
            <a:off x="4574675" y="3269200"/>
            <a:ext cx="1930800" cy="1156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Alexandria"/>
                <a:ea typeface="Alexandria"/>
                <a:cs typeface="Alexandria"/>
                <a:sym typeface="Alexandria"/>
              </a:rPr>
              <a:t>Make the issue relevant and/or help us make connections?</a:t>
            </a:r>
            <a:endParaRPr b="1">
              <a:solidFill>
                <a:schemeClr val="dk1"/>
              </a:solidFill>
              <a:latin typeface="Alexandria"/>
              <a:ea typeface="Alexandria"/>
              <a:cs typeface="Alexandria"/>
              <a:sym typeface="Alexandria"/>
            </a:endParaRPr>
          </a:p>
        </p:txBody>
      </p:sp>
      <p:sp>
        <p:nvSpPr>
          <p:cNvPr id="2675" name="Google Shape;2675;p47"/>
          <p:cNvSpPr txBox="1"/>
          <p:nvPr/>
        </p:nvSpPr>
        <p:spPr>
          <a:xfrm>
            <a:off x="6505400" y="3269200"/>
            <a:ext cx="1930800" cy="1156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Alexandria"/>
                <a:ea typeface="Alexandria"/>
                <a:cs typeface="Alexandria"/>
                <a:sym typeface="Alexandria"/>
              </a:rPr>
              <a:t>Inspire action or feel informed about action we could take?</a:t>
            </a:r>
            <a:endParaRPr b="1">
              <a:solidFill>
                <a:schemeClr val="dk1"/>
              </a:solidFill>
              <a:latin typeface="Alexandria"/>
              <a:ea typeface="Alexandria"/>
              <a:cs typeface="Alexandria"/>
              <a:sym typeface="Alexandria"/>
            </a:endParaRPr>
          </a:p>
        </p:txBody>
      </p:sp>
      <p:sp>
        <p:nvSpPr>
          <p:cNvPr id="2676" name="Google Shape;2676;p47"/>
          <p:cNvSpPr txBox="1"/>
          <p:nvPr/>
        </p:nvSpPr>
        <p:spPr>
          <a:xfrm>
            <a:off x="2426850" y="1569575"/>
            <a:ext cx="4309200" cy="613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200">
                <a:solidFill>
                  <a:schemeClr val="dk1"/>
                </a:solidFill>
                <a:latin typeface="Alexandria"/>
                <a:ea typeface="Alexandria"/>
                <a:cs typeface="Alexandria"/>
                <a:sym typeface="Alexandria"/>
              </a:rPr>
              <a:t>How do these pieces…</a:t>
            </a:r>
            <a:endParaRPr b="1" sz="2200">
              <a:solidFill>
                <a:schemeClr val="dk1"/>
              </a:solidFill>
              <a:latin typeface="Alexandria"/>
              <a:ea typeface="Alexandria"/>
              <a:cs typeface="Alexandria"/>
              <a:sym typeface="Alexandria"/>
            </a:endParaRPr>
          </a:p>
        </p:txBody>
      </p:sp>
      <p:cxnSp>
        <p:nvCxnSpPr>
          <p:cNvPr id="2677" name="Google Shape;2677;p47"/>
          <p:cNvCxnSpPr>
            <a:stCxn id="2676" idx="2"/>
            <a:endCxn id="2673" idx="0"/>
          </p:cNvCxnSpPr>
          <p:nvPr/>
        </p:nvCxnSpPr>
        <p:spPr>
          <a:xfrm rot="5400000">
            <a:off x="3552450" y="2240075"/>
            <a:ext cx="1086000" cy="9720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2678" name="Google Shape;2678;p47"/>
          <p:cNvCxnSpPr>
            <a:stCxn id="2676" idx="2"/>
            <a:endCxn id="2674" idx="0"/>
          </p:cNvCxnSpPr>
          <p:nvPr/>
        </p:nvCxnSpPr>
        <p:spPr>
          <a:xfrm flipH="1" rot="-5400000">
            <a:off x="4517700" y="2246825"/>
            <a:ext cx="1086000" cy="9585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2679" name="Google Shape;2679;p47"/>
          <p:cNvCxnSpPr>
            <a:stCxn id="2676" idx="2"/>
            <a:endCxn id="2672" idx="0"/>
          </p:cNvCxnSpPr>
          <p:nvPr/>
        </p:nvCxnSpPr>
        <p:spPr>
          <a:xfrm rot="5400000">
            <a:off x="2590500" y="1278125"/>
            <a:ext cx="1086000" cy="28959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2680" name="Google Shape;2680;p47"/>
          <p:cNvCxnSpPr>
            <a:stCxn id="2676" idx="2"/>
            <a:endCxn id="2675" idx="0"/>
          </p:cNvCxnSpPr>
          <p:nvPr/>
        </p:nvCxnSpPr>
        <p:spPr>
          <a:xfrm flipH="1" rot="-5400000">
            <a:off x="5483100" y="1281425"/>
            <a:ext cx="1086000" cy="2889300"/>
          </a:xfrm>
          <a:prstGeom prst="bentConnector3">
            <a:avLst>
              <a:gd fmla="val 50006" name="adj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84" name="Shape 2684"/>
        <p:cNvGrpSpPr/>
        <p:nvPr/>
      </p:nvGrpSpPr>
      <p:grpSpPr>
        <a:xfrm>
          <a:off x="0" y="0"/>
          <a:ext cx="0" cy="0"/>
          <a:chOff x="0" y="0"/>
          <a:chExt cx="0" cy="0"/>
        </a:xfrm>
      </p:grpSpPr>
      <p:sp>
        <p:nvSpPr>
          <p:cNvPr id="2685" name="Google Shape;2685;p48"/>
          <p:cNvSpPr txBox="1"/>
          <p:nvPr/>
        </p:nvSpPr>
        <p:spPr>
          <a:xfrm flipH="1">
            <a:off x="5941425" y="1889400"/>
            <a:ext cx="2143200" cy="450000"/>
          </a:xfrm>
          <a:prstGeom prst="rect">
            <a:avLst/>
          </a:prstGeom>
          <a:noFill/>
          <a:ln>
            <a:noFill/>
          </a:ln>
        </p:spPr>
        <p:txBody>
          <a:bodyPr anchorCtr="0" anchor="b" bIns="91425" lIns="91425" spcFirstLastPara="1" rIns="91425" wrap="square" tIns="91425">
            <a:noAutofit/>
          </a:bodyPr>
          <a:lstStyle/>
          <a:p>
            <a:pPr indent="0" lvl="0" marL="0" rtl="0" algn="r">
              <a:lnSpc>
                <a:spcPct val="115000"/>
              </a:lnSpc>
              <a:spcBef>
                <a:spcPts val="0"/>
              </a:spcBef>
              <a:spcAft>
                <a:spcPts val="0"/>
              </a:spcAft>
              <a:buNone/>
            </a:pPr>
            <a:r>
              <a:rPr b="1" lang="en" sz="2200">
                <a:solidFill>
                  <a:schemeClr val="dk1"/>
                </a:solidFill>
                <a:latin typeface="Alexandria"/>
                <a:ea typeface="Alexandria"/>
                <a:cs typeface="Alexandria"/>
                <a:sym typeface="Alexandria"/>
              </a:rPr>
              <a:t>National</a:t>
            </a:r>
            <a:endParaRPr b="1" sz="2200">
              <a:solidFill>
                <a:schemeClr val="dk1"/>
              </a:solidFill>
              <a:latin typeface="Alexandria"/>
              <a:ea typeface="Alexandria"/>
              <a:cs typeface="Alexandria"/>
              <a:sym typeface="Alexandria"/>
            </a:endParaRPr>
          </a:p>
        </p:txBody>
      </p:sp>
      <p:sp>
        <p:nvSpPr>
          <p:cNvPr id="2686" name="Google Shape;2686;p48"/>
          <p:cNvSpPr txBox="1"/>
          <p:nvPr/>
        </p:nvSpPr>
        <p:spPr>
          <a:xfrm flipH="1">
            <a:off x="5941450" y="3158790"/>
            <a:ext cx="2143200" cy="450000"/>
          </a:xfrm>
          <a:prstGeom prst="rect">
            <a:avLst/>
          </a:prstGeom>
          <a:noFill/>
          <a:ln>
            <a:noFill/>
          </a:ln>
        </p:spPr>
        <p:txBody>
          <a:bodyPr anchorCtr="0" anchor="b" bIns="91425" lIns="91425" spcFirstLastPara="1" rIns="91425" wrap="square" tIns="91425">
            <a:noAutofit/>
          </a:bodyPr>
          <a:lstStyle/>
          <a:p>
            <a:pPr indent="0" lvl="0" marL="0" rtl="0" algn="r">
              <a:lnSpc>
                <a:spcPct val="115000"/>
              </a:lnSpc>
              <a:spcBef>
                <a:spcPts val="0"/>
              </a:spcBef>
              <a:spcAft>
                <a:spcPts val="0"/>
              </a:spcAft>
              <a:buNone/>
            </a:pPr>
            <a:r>
              <a:rPr b="1" lang="en" sz="2200">
                <a:solidFill>
                  <a:schemeClr val="dk1"/>
                </a:solidFill>
                <a:latin typeface="Alexandria"/>
                <a:ea typeface="Alexandria"/>
                <a:cs typeface="Alexandria"/>
                <a:sym typeface="Alexandria"/>
              </a:rPr>
              <a:t>Global</a:t>
            </a:r>
            <a:endParaRPr b="1" sz="2200">
              <a:solidFill>
                <a:schemeClr val="dk1"/>
              </a:solidFill>
              <a:latin typeface="Alexandria"/>
              <a:ea typeface="Alexandria"/>
              <a:cs typeface="Alexandria"/>
              <a:sym typeface="Alexandria"/>
            </a:endParaRPr>
          </a:p>
        </p:txBody>
      </p:sp>
      <p:sp>
        <p:nvSpPr>
          <p:cNvPr id="2687" name="Google Shape;2687;p48"/>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We Are Going</a:t>
            </a:r>
            <a:endParaRPr/>
          </a:p>
        </p:txBody>
      </p:sp>
      <p:sp>
        <p:nvSpPr>
          <p:cNvPr id="2688" name="Google Shape;2688;p48"/>
          <p:cNvSpPr txBox="1"/>
          <p:nvPr/>
        </p:nvSpPr>
        <p:spPr>
          <a:xfrm flipH="1">
            <a:off x="5636698" y="2188075"/>
            <a:ext cx="2499600" cy="571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a:solidFill>
                  <a:schemeClr val="dk1"/>
                </a:solidFill>
                <a:latin typeface="Albert Sans"/>
                <a:ea typeface="Albert Sans"/>
                <a:cs typeface="Albert Sans"/>
                <a:sym typeface="Albert Sans"/>
              </a:rPr>
              <a:t>Explore stories about immigrants to and in the United States of America</a:t>
            </a:r>
            <a:endParaRPr>
              <a:solidFill>
                <a:schemeClr val="dk1"/>
              </a:solidFill>
              <a:latin typeface="Albert Sans"/>
              <a:ea typeface="Albert Sans"/>
              <a:cs typeface="Albert Sans"/>
              <a:sym typeface="Albert Sans"/>
            </a:endParaRPr>
          </a:p>
        </p:txBody>
      </p:sp>
      <p:sp>
        <p:nvSpPr>
          <p:cNvPr id="2689" name="Google Shape;2689;p48"/>
          <p:cNvSpPr txBox="1"/>
          <p:nvPr/>
        </p:nvSpPr>
        <p:spPr>
          <a:xfrm flipH="1">
            <a:off x="5636625" y="3457450"/>
            <a:ext cx="2392800" cy="571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a:solidFill>
                  <a:schemeClr val="dk1"/>
                </a:solidFill>
                <a:latin typeface="Albert Sans"/>
                <a:ea typeface="Albert Sans"/>
                <a:cs typeface="Albert Sans"/>
                <a:sym typeface="Albert Sans"/>
              </a:rPr>
              <a:t>Explore stories about global migration</a:t>
            </a:r>
            <a:endParaRPr>
              <a:solidFill>
                <a:schemeClr val="dk1"/>
              </a:solidFill>
              <a:latin typeface="Albert Sans"/>
              <a:ea typeface="Albert Sans"/>
              <a:cs typeface="Albert Sans"/>
              <a:sym typeface="Albert Sans"/>
            </a:endParaRPr>
          </a:p>
        </p:txBody>
      </p:sp>
      <p:grpSp>
        <p:nvGrpSpPr>
          <p:cNvPr id="2690" name="Google Shape;2690;p48"/>
          <p:cNvGrpSpPr/>
          <p:nvPr/>
        </p:nvGrpSpPr>
        <p:grpSpPr>
          <a:xfrm>
            <a:off x="773341" y="1649043"/>
            <a:ext cx="4919741" cy="2620545"/>
            <a:chOff x="233350" y="949250"/>
            <a:chExt cx="7137300" cy="3802300"/>
          </a:xfrm>
        </p:grpSpPr>
        <p:sp>
          <p:nvSpPr>
            <p:cNvPr id="2691" name="Google Shape;2691;p48"/>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48"/>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48"/>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48"/>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48"/>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48"/>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48"/>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48"/>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48"/>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48"/>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48"/>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48"/>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48"/>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48"/>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48"/>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48"/>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48"/>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48"/>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48"/>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48"/>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48"/>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48"/>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48"/>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48"/>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48"/>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48"/>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48"/>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48"/>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48"/>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48"/>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48"/>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48"/>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48"/>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48"/>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48"/>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48"/>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48"/>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48"/>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48"/>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48"/>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48"/>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48"/>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48"/>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48"/>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48"/>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48"/>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48"/>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48"/>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48"/>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48"/>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48"/>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742" name="Google Shape;2742;p48"/>
          <p:cNvCxnSpPr/>
          <p:nvPr/>
        </p:nvCxnSpPr>
        <p:spPr>
          <a:xfrm>
            <a:off x="720000" y="1218750"/>
            <a:ext cx="7722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6" name="Shape 2746"/>
        <p:cNvGrpSpPr/>
        <p:nvPr/>
      </p:nvGrpSpPr>
      <p:grpSpPr>
        <a:xfrm>
          <a:off x="0" y="0"/>
          <a:ext cx="0" cy="0"/>
          <a:chOff x="0" y="0"/>
          <a:chExt cx="0" cy="0"/>
        </a:xfrm>
      </p:grpSpPr>
      <p:sp>
        <p:nvSpPr>
          <p:cNvPr id="2747" name="Google Shape;2747;p49"/>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2748" name="Google Shape;2748;p49"/>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Do you have any questions?</a:t>
            </a:r>
            <a:endParaRPr b="1" sz="2000"/>
          </a:p>
          <a:p>
            <a:pPr indent="0" lvl="0" marL="0" rtl="0" algn="l">
              <a:spcBef>
                <a:spcPts val="0"/>
              </a:spcBef>
              <a:spcAft>
                <a:spcPts val="0"/>
              </a:spcAft>
              <a:buNone/>
            </a:pPr>
            <a:r>
              <a:rPr lang="en"/>
              <a:t>youremail@freepik.com</a:t>
            </a:r>
            <a:endParaRPr/>
          </a:p>
          <a:p>
            <a:pPr indent="0" lvl="0" marL="0" rtl="0" algn="l">
              <a:spcBef>
                <a:spcPts val="0"/>
              </a:spcBef>
              <a:spcAft>
                <a:spcPts val="0"/>
              </a:spcAft>
              <a:buNone/>
            </a:pPr>
            <a:r>
              <a:rPr lang="en"/>
              <a:t>+34 654 321 432</a:t>
            </a:r>
            <a:endParaRPr/>
          </a:p>
          <a:p>
            <a:pPr indent="0" lvl="0" marL="0" rtl="0" algn="l">
              <a:spcBef>
                <a:spcPts val="0"/>
              </a:spcBef>
              <a:spcAft>
                <a:spcPts val="0"/>
              </a:spcAft>
              <a:buNone/>
            </a:pPr>
            <a:r>
              <a:rPr lang="en"/>
              <a:t>yourwebsite.com</a:t>
            </a:r>
            <a:endParaRPr/>
          </a:p>
        </p:txBody>
      </p:sp>
      <p:sp>
        <p:nvSpPr>
          <p:cNvPr id="2749" name="Google Shape;2749;p49"/>
          <p:cNvSpPr txBox="1"/>
          <p:nvPr/>
        </p:nvSpPr>
        <p:spPr>
          <a:xfrm>
            <a:off x="1347350" y="3957425"/>
            <a:ext cx="41517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Albert Sans"/>
                <a:ea typeface="Albert Sans"/>
                <a:cs typeface="Albert Sans"/>
                <a:sym typeface="Albert Sans"/>
              </a:rPr>
              <a:t>Please keep this slide for attribution</a:t>
            </a:r>
            <a:endParaRPr sz="1000">
              <a:solidFill>
                <a:schemeClr val="dk1"/>
              </a:solidFill>
              <a:latin typeface="Albert Sans"/>
              <a:ea typeface="Albert Sans"/>
              <a:cs typeface="Albert Sans"/>
              <a:sym typeface="Albert Sans"/>
            </a:endParaRPr>
          </a:p>
        </p:txBody>
      </p:sp>
      <p:cxnSp>
        <p:nvCxnSpPr>
          <p:cNvPr id="2750" name="Google Shape;2750;p49"/>
          <p:cNvCxnSpPr/>
          <p:nvPr/>
        </p:nvCxnSpPr>
        <p:spPr>
          <a:xfrm>
            <a:off x="1347350" y="1697325"/>
            <a:ext cx="3497700" cy="0"/>
          </a:xfrm>
          <a:prstGeom prst="straightConnector1">
            <a:avLst/>
          </a:prstGeom>
          <a:noFill/>
          <a:ln cap="flat" cmpd="sng" w="9525">
            <a:solidFill>
              <a:schemeClr val="dk1"/>
            </a:solidFill>
            <a:prstDash val="solid"/>
            <a:round/>
            <a:headEnd len="med" w="med" type="none"/>
            <a:tailEnd len="med" w="med" type="none"/>
          </a:ln>
        </p:spPr>
      </p:cxnSp>
      <p:grpSp>
        <p:nvGrpSpPr>
          <p:cNvPr id="2751" name="Google Shape;2751;p49"/>
          <p:cNvGrpSpPr/>
          <p:nvPr/>
        </p:nvGrpSpPr>
        <p:grpSpPr>
          <a:xfrm>
            <a:off x="1437911" y="3005625"/>
            <a:ext cx="387681" cy="387661"/>
            <a:chOff x="266768" y="1721375"/>
            <a:chExt cx="397907" cy="397887"/>
          </a:xfrm>
        </p:grpSpPr>
        <p:sp>
          <p:nvSpPr>
            <p:cNvPr id="2752" name="Google Shape;2752;p49"/>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49"/>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4" name="Google Shape;2754;p49"/>
          <p:cNvGrpSpPr/>
          <p:nvPr/>
        </p:nvGrpSpPr>
        <p:grpSpPr>
          <a:xfrm>
            <a:off x="2801407" y="3005387"/>
            <a:ext cx="387661" cy="387661"/>
            <a:chOff x="1379798" y="1723250"/>
            <a:chExt cx="397887" cy="397887"/>
          </a:xfrm>
        </p:grpSpPr>
        <p:sp>
          <p:nvSpPr>
            <p:cNvPr id="2755" name="Google Shape;2755;p49"/>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49"/>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49"/>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49"/>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9" name="Google Shape;2759;p49"/>
          <p:cNvGrpSpPr/>
          <p:nvPr/>
        </p:nvGrpSpPr>
        <p:grpSpPr>
          <a:xfrm>
            <a:off x="2117967" y="3005387"/>
            <a:ext cx="387641" cy="387661"/>
            <a:chOff x="864491" y="1723250"/>
            <a:chExt cx="397866" cy="397887"/>
          </a:xfrm>
        </p:grpSpPr>
        <p:sp>
          <p:nvSpPr>
            <p:cNvPr id="2760" name="Google Shape;2760;p49"/>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49"/>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49"/>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3" name="Google Shape;2763;p49"/>
          <p:cNvGrpSpPr/>
          <p:nvPr/>
        </p:nvGrpSpPr>
        <p:grpSpPr>
          <a:xfrm rot="-327715">
            <a:off x="6332952" y="846639"/>
            <a:ext cx="3669208" cy="2431300"/>
            <a:chOff x="4935600" y="1731225"/>
            <a:chExt cx="3739300" cy="2477745"/>
          </a:xfrm>
        </p:grpSpPr>
        <p:sp>
          <p:nvSpPr>
            <p:cNvPr id="2764" name="Google Shape;2764;p4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5" name="Google Shape;2765;p4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6" name="Google Shape;2766;p4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7" name="Google Shape;2767;p4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8" name="Google Shape;2768;p4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9" name="Google Shape;2769;p4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0" name="Google Shape;2770;p4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1" name="Google Shape;2771;p4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2" name="Google Shape;2772;p4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3" name="Google Shape;2773;p4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4" name="Google Shape;2774;p4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5" name="Google Shape;2775;p4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6" name="Google Shape;2776;p4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777" name="Google Shape;2777;p4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778" name="Google Shape;2778;p4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9" name="Google Shape;2779;p4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0" name="Google Shape;2780;p4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1" name="Google Shape;2781;p4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2" name="Google Shape;2782;p4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3" name="Google Shape;2783;p4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4" name="Google Shape;2784;p4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5" name="Google Shape;2785;p4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6" name="Google Shape;2786;p4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7" name="Google Shape;2787;p4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8" name="Google Shape;2788;p4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9" name="Google Shape;2789;p4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0" name="Google Shape;2790;p4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1" name="Google Shape;2791;p4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2" name="Google Shape;2792;p4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3" name="Google Shape;2793;p4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4" name="Google Shape;2794;p4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5" name="Google Shape;2795;p4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6" name="Google Shape;2796;p4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7" name="Google Shape;2797;p4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8" name="Google Shape;2798;p4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9" name="Google Shape;2799;p4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0" name="Google Shape;2800;p4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1" name="Google Shape;2801;p4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2" name="Google Shape;2802;p4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3" name="Google Shape;2803;p4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4" name="Google Shape;2804;p4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5" name="Google Shape;2805;p4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6" name="Google Shape;2806;p4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7" name="Google Shape;2807;p4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8" name="Google Shape;2808;p4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9" name="Google Shape;2809;p4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0" name="Google Shape;2810;p4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1" name="Google Shape;2811;p4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2" name="Google Shape;2812;p4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3" name="Google Shape;2813;p4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4" name="Google Shape;2814;p4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5" name="Google Shape;2815;p4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6" name="Google Shape;2816;p4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7" name="Google Shape;2817;p4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8" name="Google Shape;2818;p4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9" name="Google Shape;2819;p4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0" name="Google Shape;2820;p4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1" name="Google Shape;2821;p4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2" name="Google Shape;2822;p4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3" name="Google Shape;2823;p4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4" name="Google Shape;2824;p4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5" name="Google Shape;2825;p4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6" name="Google Shape;2826;p4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7" name="Google Shape;2827;p4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8" name="Google Shape;2828;p4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9" name="Google Shape;2829;p4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0" name="Google Shape;2830;p4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834" name="Shape 2834"/>
        <p:cNvGrpSpPr/>
        <p:nvPr/>
      </p:nvGrpSpPr>
      <p:grpSpPr>
        <a:xfrm>
          <a:off x="0" y="0"/>
          <a:ext cx="0" cy="0"/>
          <a:chOff x="0" y="0"/>
          <a:chExt cx="0" cy="0"/>
        </a:xfrm>
      </p:grpSpPr>
      <p:pic>
        <p:nvPicPr>
          <p:cNvPr id="2835" name="Google Shape;2835;p50">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71" name="Shape 2171"/>
        <p:cNvGrpSpPr/>
        <p:nvPr/>
      </p:nvGrpSpPr>
      <p:grpSpPr>
        <a:xfrm>
          <a:off x="0" y="0"/>
          <a:ext cx="0" cy="0"/>
          <a:chOff x="0" y="0"/>
          <a:chExt cx="0" cy="0"/>
        </a:xfrm>
      </p:grpSpPr>
      <p:sp>
        <p:nvSpPr>
          <p:cNvPr id="2172" name="Google Shape;2172;p36"/>
          <p:cNvSpPr txBox="1"/>
          <p:nvPr>
            <p:ph type="title"/>
          </p:nvPr>
        </p:nvSpPr>
        <p:spPr>
          <a:xfrm>
            <a:off x="2282500" y="1308138"/>
            <a:ext cx="4872900" cy="11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Discuss</a:t>
            </a:r>
            <a:endParaRPr sz="5000"/>
          </a:p>
        </p:txBody>
      </p:sp>
      <p:sp>
        <p:nvSpPr>
          <p:cNvPr id="2173" name="Google Shape;2173;p36"/>
          <p:cNvSpPr txBox="1"/>
          <p:nvPr>
            <p:ph idx="1" type="subTitle"/>
          </p:nvPr>
        </p:nvSpPr>
        <p:spPr>
          <a:xfrm>
            <a:off x="2108825" y="2710050"/>
            <a:ext cx="54930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Share your responses with your group. </a:t>
            </a:r>
            <a:endParaRPr b="1" sz="3200"/>
          </a:p>
        </p:txBody>
      </p:sp>
      <p:grpSp>
        <p:nvGrpSpPr>
          <p:cNvPr id="2174" name="Google Shape;2174;p36"/>
          <p:cNvGrpSpPr/>
          <p:nvPr/>
        </p:nvGrpSpPr>
        <p:grpSpPr>
          <a:xfrm rot="-938826">
            <a:off x="-934114" y="893661"/>
            <a:ext cx="3294659" cy="1315719"/>
            <a:chOff x="935800" y="1821025"/>
            <a:chExt cx="3294800" cy="1315775"/>
          </a:xfrm>
        </p:grpSpPr>
        <p:sp>
          <p:nvSpPr>
            <p:cNvPr id="2175" name="Google Shape;2175;p3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6" name="Google Shape;2176;p3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7" name="Google Shape;2177;p3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8" name="Google Shape;2178;p3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9" name="Google Shape;2179;p3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0" name="Google Shape;2180;p3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1" name="Google Shape;2181;p3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2" name="Google Shape;2182;p3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3" name="Google Shape;2183;p3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4" name="Google Shape;2184;p3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5" name="Google Shape;2185;p3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6" name="Google Shape;2186;p3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7" name="Google Shape;2187;p3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8" name="Google Shape;2188;p3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9" name="Google Shape;2189;p3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0" name="Google Shape;2190;p3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1" name="Google Shape;2191;p3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2" name="Google Shape;2192;p3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3" name="Google Shape;2193;p3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4" name="Google Shape;2194;p3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5" name="Google Shape;2195;p3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6" name="Google Shape;2196;p3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7" name="Google Shape;2197;p3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8" name="Google Shape;2198;p3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9" name="Google Shape;2199;p3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0" name="Google Shape;2200;p3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1" name="Google Shape;2201;p3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2" name="Google Shape;2202;p3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3" name="Google Shape;2203;p3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4" name="Google Shape;2204;p3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5" name="Google Shape;2205;p3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6" name="Google Shape;2206;p3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7" name="Google Shape;2207;p3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8" name="Google Shape;2208;p3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9" name="Google Shape;2209;p3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0" name="Google Shape;2210;p3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1" name="Google Shape;2211;p3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2" name="Google Shape;2212;p3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3" name="Google Shape;2213;p3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4" name="Google Shape;2214;p3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5" name="Google Shape;2215;p3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6" name="Google Shape;2216;p3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7" name="Google Shape;2217;p3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8" name="Google Shape;2218;p3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9" name="Google Shape;2219;p3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0" name="Google Shape;2220;p3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1" name="Google Shape;2221;p3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2" name="Google Shape;2222;p3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3" name="Google Shape;2223;p3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27" name="Shape 2227"/>
        <p:cNvGrpSpPr/>
        <p:nvPr/>
      </p:nvGrpSpPr>
      <p:grpSpPr>
        <a:xfrm>
          <a:off x="0" y="0"/>
          <a:ext cx="0" cy="0"/>
          <a:chOff x="0" y="0"/>
          <a:chExt cx="0" cy="0"/>
        </a:xfrm>
      </p:grpSpPr>
      <p:sp>
        <p:nvSpPr>
          <p:cNvPr id="2228" name="Google Shape;2228;p37"/>
          <p:cNvSpPr/>
          <p:nvPr>
            <p:ph idx="2" type="pic"/>
          </p:nvPr>
        </p:nvSpPr>
        <p:spPr>
          <a:xfrm>
            <a:off x="-25" y="-13725"/>
            <a:ext cx="9144000" cy="5157300"/>
          </a:xfrm>
          <a:prstGeom prst="rect">
            <a:avLst/>
          </a:prstGeom>
        </p:spPr>
      </p:sp>
      <p:sp>
        <p:nvSpPr>
          <p:cNvPr id="2229" name="Google Shape;2229;p37"/>
          <p:cNvSpPr txBox="1"/>
          <p:nvPr>
            <p:ph type="title"/>
          </p:nvPr>
        </p:nvSpPr>
        <p:spPr>
          <a:xfrm>
            <a:off x="660050" y="4691600"/>
            <a:ext cx="7704000" cy="29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Source: PressGazette, Dec 31 2023</a:t>
            </a:r>
            <a:endParaRPr sz="1800"/>
          </a:p>
        </p:txBody>
      </p:sp>
      <p:pic>
        <p:nvPicPr>
          <p:cNvPr id="2230" name="Google Shape;2230;p37"/>
          <p:cNvPicPr preferRelativeResize="0"/>
          <p:nvPr/>
        </p:nvPicPr>
        <p:blipFill rotWithShape="1">
          <a:blip r:embed="rId3">
            <a:alphaModFix/>
          </a:blip>
          <a:srcRect b="4780" l="0" r="0" t="0"/>
          <a:stretch/>
        </p:blipFill>
        <p:spPr>
          <a:xfrm>
            <a:off x="975475" y="53750"/>
            <a:ext cx="7227625" cy="455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34" name="Shape 2234"/>
        <p:cNvGrpSpPr/>
        <p:nvPr/>
      </p:nvGrpSpPr>
      <p:grpSpPr>
        <a:xfrm>
          <a:off x="0" y="0"/>
          <a:ext cx="0" cy="0"/>
          <a:chOff x="0" y="0"/>
          <a:chExt cx="0" cy="0"/>
        </a:xfrm>
      </p:grpSpPr>
      <p:sp>
        <p:nvSpPr>
          <p:cNvPr id="2235" name="Google Shape;2235;p38"/>
          <p:cNvSpPr/>
          <p:nvPr>
            <p:ph idx="2" type="pic"/>
          </p:nvPr>
        </p:nvSpPr>
        <p:spPr>
          <a:xfrm>
            <a:off x="-25" y="-13725"/>
            <a:ext cx="9144000" cy="5157300"/>
          </a:xfrm>
          <a:prstGeom prst="rect">
            <a:avLst/>
          </a:prstGeom>
        </p:spPr>
      </p:sp>
      <p:sp>
        <p:nvSpPr>
          <p:cNvPr id="2236" name="Google Shape;2236;p38"/>
          <p:cNvSpPr txBox="1"/>
          <p:nvPr>
            <p:ph type="title"/>
          </p:nvPr>
        </p:nvSpPr>
        <p:spPr>
          <a:xfrm>
            <a:off x="660050" y="4691600"/>
            <a:ext cx="7704000" cy="29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Source: AllSides, Dec 31 2023</a:t>
            </a:r>
            <a:endParaRPr sz="1800"/>
          </a:p>
        </p:txBody>
      </p:sp>
      <p:pic>
        <p:nvPicPr>
          <p:cNvPr id="2237" name="Google Shape;2237;p38"/>
          <p:cNvPicPr preferRelativeResize="0"/>
          <p:nvPr/>
        </p:nvPicPr>
        <p:blipFill>
          <a:blip r:embed="rId3">
            <a:alphaModFix/>
          </a:blip>
          <a:stretch>
            <a:fillRect/>
          </a:stretch>
        </p:blipFill>
        <p:spPr>
          <a:xfrm>
            <a:off x="1750350" y="76200"/>
            <a:ext cx="5597725" cy="4569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41" name="Shape 2241"/>
        <p:cNvGrpSpPr/>
        <p:nvPr/>
      </p:nvGrpSpPr>
      <p:grpSpPr>
        <a:xfrm>
          <a:off x="0" y="0"/>
          <a:ext cx="0" cy="0"/>
          <a:chOff x="0" y="0"/>
          <a:chExt cx="0" cy="0"/>
        </a:xfrm>
      </p:grpSpPr>
      <p:sp>
        <p:nvSpPr>
          <p:cNvPr id="2242" name="Google Shape;2242;p39"/>
          <p:cNvSpPr txBox="1"/>
          <p:nvPr>
            <p:ph type="title"/>
          </p:nvPr>
        </p:nvSpPr>
        <p:spPr>
          <a:xfrm>
            <a:off x="1031250" y="1045775"/>
            <a:ext cx="5283600" cy="9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Immigration</a:t>
            </a:r>
            <a:endParaRPr/>
          </a:p>
        </p:txBody>
      </p:sp>
      <p:cxnSp>
        <p:nvCxnSpPr>
          <p:cNvPr id="2243" name="Google Shape;2243;p39"/>
          <p:cNvCxnSpPr/>
          <p:nvPr/>
        </p:nvCxnSpPr>
        <p:spPr>
          <a:xfrm flipH="1" rot="10800000">
            <a:off x="956400" y="2011463"/>
            <a:ext cx="5433300" cy="3000"/>
          </a:xfrm>
          <a:prstGeom prst="straightConnector1">
            <a:avLst/>
          </a:prstGeom>
          <a:noFill/>
          <a:ln cap="flat" cmpd="sng" w="9525">
            <a:solidFill>
              <a:schemeClr val="dk1"/>
            </a:solidFill>
            <a:prstDash val="solid"/>
            <a:round/>
            <a:headEnd len="med" w="med" type="none"/>
            <a:tailEnd len="med" w="med" type="none"/>
          </a:ln>
        </p:spPr>
      </p:cxnSp>
      <p:grpSp>
        <p:nvGrpSpPr>
          <p:cNvPr id="2244" name="Google Shape;2244;p39"/>
          <p:cNvGrpSpPr/>
          <p:nvPr/>
        </p:nvGrpSpPr>
        <p:grpSpPr>
          <a:xfrm rot="-646643">
            <a:off x="6159872" y="-451789"/>
            <a:ext cx="3771422" cy="2499273"/>
            <a:chOff x="4935600" y="1731225"/>
            <a:chExt cx="3739300" cy="2477745"/>
          </a:xfrm>
        </p:grpSpPr>
        <p:sp>
          <p:nvSpPr>
            <p:cNvPr id="2245" name="Google Shape;2245;p3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6" name="Google Shape;2246;p3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7" name="Google Shape;2247;p3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8" name="Google Shape;2248;p3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9" name="Google Shape;2249;p3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0" name="Google Shape;2250;p3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1" name="Google Shape;2251;p3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2" name="Google Shape;2252;p3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3" name="Google Shape;2253;p3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4" name="Google Shape;2254;p3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5" name="Google Shape;2255;p3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6" name="Google Shape;2256;p3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7" name="Google Shape;2257;p3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258" name="Google Shape;2258;p3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259" name="Google Shape;2259;p3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0" name="Google Shape;2260;p3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1" name="Google Shape;2261;p3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2" name="Google Shape;2262;p3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3" name="Google Shape;2263;p3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4" name="Google Shape;2264;p3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5" name="Google Shape;2265;p3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6" name="Google Shape;2266;p3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7" name="Google Shape;2267;p3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8" name="Google Shape;2268;p3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9" name="Google Shape;2269;p3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0" name="Google Shape;2270;p3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1" name="Google Shape;2271;p3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2" name="Google Shape;2272;p3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3" name="Google Shape;2273;p3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4" name="Google Shape;2274;p3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5" name="Google Shape;2275;p3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6" name="Google Shape;2276;p3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7" name="Google Shape;2277;p3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8" name="Google Shape;2278;p3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9" name="Google Shape;2279;p3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0" name="Google Shape;2280;p3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1" name="Google Shape;2281;p3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2" name="Google Shape;2282;p3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3" name="Google Shape;2283;p3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4" name="Google Shape;2284;p3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5" name="Google Shape;2285;p3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6" name="Google Shape;2286;p3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7" name="Google Shape;2287;p3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8" name="Google Shape;2288;p3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9" name="Google Shape;2289;p3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0" name="Google Shape;2290;p3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1" name="Google Shape;2291;p3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2" name="Google Shape;2292;p3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3" name="Google Shape;2293;p3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4" name="Google Shape;2294;p3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5" name="Google Shape;2295;p3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6" name="Google Shape;2296;p3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7" name="Google Shape;2297;p3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8" name="Google Shape;2298;p3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9" name="Google Shape;2299;p3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0" name="Google Shape;2300;p3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1" name="Google Shape;2301;p3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2" name="Google Shape;2302;p3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3" name="Google Shape;2303;p3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4" name="Google Shape;2304;p3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5" name="Google Shape;2305;p3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6" name="Google Shape;2306;p3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7" name="Google Shape;2307;p3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8" name="Google Shape;2308;p3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9" name="Google Shape;2309;p3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0" name="Google Shape;2310;p3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1" name="Google Shape;2311;p3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pic>
        <p:nvPicPr>
          <p:cNvPr id="2312" name="Google Shape;2312;p39"/>
          <p:cNvPicPr preferRelativeResize="0"/>
          <p:nvPr/>
        </p:nvPicPr>
        <p:blipFill rotWithShape="1">
          <a:blip r:embed="rId3">
            <a:alphaModFix/>
          </a:blip>
          <a:srcRect b="6331" l="0" r="0" t="0"/>
          <a:stretch/>
        </p:blipFill>
        <p:spPr>
          <a:xfrm>
            <a:off x="1175675" y="2091925"/>
            <a:ext cx="5139175" cy="2364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316" name="Shape 2316"/>
        <p:cNvGrpSpPr/>
        <p:nvPr/>
      </p:nvGrpSpPr>
      <p:grpSpPr>
        <a:xfrm>
          <a:off x="0" y="0"/>
          <a:ext cx="0" cy="0"/>
          <a:chOff x="0" y="0"/>
          <a:chExt cx="0" cy="0"/>
        </a:xfrm>
      </p:grpSpPr>
      <p:sp>
        <p:nvSpPr>
          <p:cNvPr id="2317" name="Google Shape;2317;p40"/>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Evaluating News about Immigration</a:t>
            </a:r>
            <a:endParaRPr sz="3100"/>
          </a:p>
        </p:txBody>
      </p:sp>
      <p:sp>
        <p:nvSpPr>
          <p:cNvPr id="2318" name="Google Shape;2318;p40"/>
          <p:cNvSpPr txBox="1"/>
          <p:nvPr>
            <p:ph idx="1" type="subTitle"/>
          </p:nvPr>
        </p:nvSpPr>
        <p:spPr>
          <a:xfrm>
            <a:off x="2260886" y="2086920"/>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Search your assigned news </a:t>
            </a:r>
            <a:r>
              <a:rPr lang="en"/>
              <a:t>source for “immigration” or “migration.” </a:t>
            </a:r>
            <a:endParaRPr/>
          </a:p>
        </p:txBody>
      </p:sp>
      <p:sp>
        <p:nvSpPr>
          <p:cNvPr id="2319" name="Google Shape;2319;p40"/>
          <p:cNvSpPr txBox="1"/>
          <p:nvPr>
            <p:ph idx="2" type="subTitle"/>
          </p:nvPr>
        </p:nvSpPr>
        <p:spPr>
          <a:xfrm>
            <a:off x="5431714" y="2086920"/>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your </a:t>
            </a:r>
            <a:r>
              <a:rPr lang="en"/>
              <a:t>source</a:t>
            </a:r>
            <a:r>
              <a:rPr lang="en"/>
              <a:t>’s headlines and reporting on the topic. </a:t>
            </a:r>
            <a:endParaRPr/>
          </a:p>
        </p:txBody>
      </p:sp>
      <p:sp>
        <p:nvSpPr>
          <p:cNvPr id="2320" name="Google Shape;2320;p40"/>
          <p:cNvSpPr txBox="1"/>
          <p:nvPr>
            <p:ph idx="3" type="subTitle"/>
          </p:nvPr>
        </p:nvSpPr>
        <p:spPr>
          <a:xfrm>
            <a:off x="2260886" y="3714375"/>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t>
            </a:r>
            <a:r>
              <a:rPr lang="en" u="sng">
                <a:solidFill>
                  <a:schemeClr val="hlink"/>
                </a:solidFill>
                <a:hlinkClick r:id="rId3"/>
              </a:rPr>
              <a:t>these questions</a:t>
            </a:r>
            <a:r>
              <a:rPr lang="en"/>
              <a:t> while you explore. </a:t>
            </a:r>
            <a:endParaRPr/>
          </a:p>
        </p:txBody>
      </p:sp>
      <p:sp>
        <p:nvSpPr>
          <p:cNvPr id="2321" name="Google Shape;2321;p40"/>
          <p:cNvSpPr txBox="1"/>
          <p:nvPr>
            <p:ph idx="4" type="subTitle"/>
          </p:nvPr>
        </p:nvSpPr>
        <p:spPr>
          <a:xfrm>
            <a:off x="5431714" y="3638175"/>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a:t>
            </a:r>
            <a:r>
              <a:rPr lang="en" u="sng">
                <a:solidFill>
                  <a:schemeClr val="hlink"/>
                </a:solidFill>
                <a:hlinkClick r:id="rId4"/>
              </a:rPr>
              <a:t> slide deck</a:t>
            </a:r>
            <a:r>
              <a:rPr lang="en"/>
              <a:t> t</a:t>
            </a:r>
            <a:r>
              <a:rPr lang="en"/>
              <a:t>o create a slide with your group’s findings.</a:t>
            </a:r>
            <a:endParaRPr/>
          </a:p>
        </p:txBody>
      </p:sp>
      <p:sp>
        <p:nvSpPr>
          <p:cNvPr id="2322" name="Google Shape;2322;p40"/>
          <p:cNvSpPr txBox="1"/>
          <p:nvPr>
            <p:ph idx="5" type="subTitle"/>
          </p:nvPr>
        </p:nvSpPr>
        <p:spPr>
          <a:xfrm>
            <a:off x="2260886" y="1733720"/>
            <a:ext cx="1978200" cy="5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Search</a:t>
            </a:r>
            <a:endParaRPr/>
          </a:p>
        </p:txBody>
      </p:sp>
      <p:sp>
        <p:nvSpPr>
          <p:cNvPr id="2323" name="Google Shape;2323;p40"/>
          <p:cNvSpPr txBox="1"/>
          <p:nvPr>
            <p:ph idx="6" type="subTitle"/>
          </p:nvPr>
        </p:nvSpPr>
        <p:spPr>
          <a:xfrm>
            <a:off x="2260886" y="3351750"/>
            <a:ext cx="1978200" cy="5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Record</a:t>
            </a:r>
            <a:endParaRPr/>
          </a:p>
        </p:txBody>
      </p:sp>
      <p:sp>
        <p:nvSpPr>
          <p:cNvPr id="2324" name="Google Shape;2324;p40"/>
          <p:cNvSpPr txBox="1"/>
          <p:nvPr>
            <p:ph idx="7" type="subTitle"/>
          </p:nvPr>
        </p:nvSpPr>
        <p:spPr>
          <a:xfrm>
            <a:off x="5431711" y="1733720"/>
            <a:ext cx="1978200" cy="5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Explore </a:t>
            </a:r>
            <a:endParaRPr/>
          </a:p>
        </p:txBody>
      </p:sp>
      <p:sp>
        <p:nvSpPr>
          <p:cNvPr id="2325" name="Google Shape;2325;p40"/>
          <p:cNvSpPr txBox="1"/>
          <p:nvPr>
            <p:ph idx="8" type="subTitle"/>
          </p:nvPr>
        </p:nvSpPr>
        <p:spPr>
          <a:xfrm>
            <a:off x="5431711" y="3285075"/>
            <a:ext cx="1978200" cy="5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Create</a:t>
            </a:r>
            <a:endParaRPr/>
          </a:p>
        </p:txBody>
      </p:sp>
      <p:cxnSp>
        <p:nvCxnSpPr>
          <p:cNvPr id="2326" name="Google Shape;2326;p40"/>
          <p:cNvCxnSpPr/>
          <p:nvPr/>
        </p:nvCxnSpPr>
        <p:spPr>
          <a:xfrm>
            <a:off x="720000" y="1218750"/>
            <a:ext cx="7722900" cy="0"/>
          </a:xfrm>
          <a:prstGeom prst="straightConnector1">
            <a:avLst/>
          </a:prstGeom>
          <a:noFill/>
          <a:ln cap="flat" cmpd="sng" w="9525">
            <a:solidFill>
              <a:schemeClr val="dk1"/>
            </a:solidFill>
            <a:prstDash val="solid"/>
            <a:round/>
            <a:headEnd len="med" w="med" type="none"/>
            <a:tailEnd len="med" w="med" type="none"/>
          </a:ln>
        </p:spPr>
      </p:cxnSp>
      <p:grpSp>
        <p:nvGrpSpPr>
          <p:cNvPr id="2327" name="Google Shape;2327;p40"/>
          <p:cNvGrpSpPr/>
          <p:nvPr/>
        </p:nvGrpSpPr>
        <p:grpSpPr>
          <a:xfrm>
            <a:off x="1679442" y="3351742"/>
            <a:ext cx="399038" cy="372165"/>
            <a:chOff x="-38542250" y="3220175"/>
            <a:chExt cx="341525" cy="318525"/>
          </a:xfrm>
        </p:grpSpPr>
        <p:sp>
          <p:nvSpPr>
            <p:cNvPr id="2328" name="Google Shape;2328;p40"/>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0"/>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0"/>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40"/>
          <p:cNvGrpSpPr/>
          <p:nvPr/>
        </p:nvGrpSpPr>
        <p:grpSpPr>
          <a:xfrm>
            <a:off x="1661651" y="1776850"/>
            <a:ext cx="434634" cy="419227"/>
            <a:chOff x="-3768700" y="3253275"/>
            <a:chExt cx="301850" cy="291150"/>
          </a:xfrm>
        </p:grpSpPr>
        <p:sp>
          <p:nvSpPr>
            <p:cNvPr id="2332" name="Google Shape;2332;p40"/>
            <p:cNvSpPr/>
            <p:nvPr/>
          </p:nvSpPr>
          <p:spPr>
            <a:xfrm>
              <a:off x="-3603925" y="3355650"/>
              <a:ext cx="69350" cy="33900"/>
            </a:xfrm>
            <a:custGeom>
              <a:rect b="b" l="l" r="r" t="t"/>
              <a:pathLst>
                <a:path extrusionOk="0" h="1356" w="2774">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0"/>
            <p:cNvSpPr/>
            <p:nvPr/>
          </p:nvSpPr>
          <p:spPr>
            <a:xfrm>
              <a:off x="-3586600" y="3305250"/>
              <a:ext cx="33125" cy="33100"/>
            </a:xfrm>
            <a:custGeom>
              <a:rect b="b" l="l" r="r" t="t"/>
              <a:pathLst>
                <a:path extrusionOk="0" h="1324" w="1325">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0"/>
            <p:cNvSpPr/>
            <p:nvPr/>
          </p:nvSpPr>
          <p:spPr>
            <a:xfrm>
              <a:off x="-3768700" y="3253275"/>
              <a:ext cx="301850" cy="291150"/>
            </a:xfrm>
            <a:custGeom>
              <a:rect b="b" l="l" r="r" t="t"/>
              <a:pathLst>
                <a:path extrusionOk="0" h="11646" w="12074">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40"/>
          <p:cNvGrpSpPr/>
          <p:nvPr/>
        </p:nvGrpSpPr>
        <p:grpSpPr>
          <a:xfrm>
            <a:off x="4802192" y="3361285"/>
            <a:ext cx="430998" cy="369730"/>
            <a:chOff x="-3037625" y="3254850"/>
            <a:chExt cx="299325" cy="256775"/>
          </a:xfrm>
        </p:grpSpPr>
        <p:sp>
          <p:nvSpPr>
            <p:cNvPr id="2336" name="Google Shape;2336;p40"/>
            <p:cNvSpPr/>
            <p:nvPr/>
          </p:nvSpPr>
          <p:spPr>
            <a:xfrm>
              <a:off x="-3037625" y="3460400"/>
              <a:ext cx="152825" cy="51225"/>
            </a:xfrm>
            <a:custGeom>
              <a:rect b="b" l="l" r="r" t="t"/>
              <a:pathLst>
                <a:path extrusionOk="0" h="2049" w="6113">
                  <a:moveTo>
                    <a:pt x="1356" y="1"/>
                  </a:moveTo>
                  <a:cubicBezTo>
                    <a:pt x="1" y="1"/>
                    <a:pt x="1" y="2049"/>
                    <a:pt x="1356" y="2049"/>
                  </a:cubicBezTo>
                  <a:lnTo>
                    <a:pt x="4758" y="2049"/>
                  </a:lnTo>
                  <a:cubicBezTo>
                    <a:pt x="6113" y="2049"/>
                    <a:pt x="6113" y="1"/>
                    <a:pt x="4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0"/>
            <p:cNvSpPr/>
            <p:nvPr/>
          </p:nvSpPr>
          <p:spPr>
            <a:xfrm>
              <a:off x="-2884825" y="3460400"/>
              <a:ext cx="146525" cy="51225"/>
            </a:xfrm>
            <a:custGeom>
              <a:rect b="b" l="l" r="r" t="t"/>
              <a:pathLst>
                <a:path extrusionOk="0" h="2049" w="5861">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0"/>
            <p:cNvSpPr/>
            <p:nvPr/>
          </p:nvSpPr>
          <p:spPr>
            <a:xfrm>
              <a:off x="-2909225" y="3313125"/>
              <a:ext cx="59875" cy="72475"/>
            </a:xfrm>
            <a:custGeom>
              <a:rect b="b" l="l" r="r" t="t"/>
              <a:pathLst>
                <a:path extrusionOk="0" h="2899" w="2395">
                  <a:moveTo>
                    <a:pt x="0" y="1"/>
                  </a:moveTo>
                  <a:lnTo>
                    <a:pt x="0" y="2899"/>
                  </a:lnTo>
                  <a:lnTo>
                    <a:pt x="2395" y="145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0"/>
            <p:cNvSpPr/>
            <p:nvPr/>
          </p:nvSpPr>
          <p:spPr>
            <a:xfrm>
              <a:off x="-3029750" y="3254850"/>
              <a:ext cx="291450" cy="188250"/>
            </a:xfrm>
            <a:custGeom>
              <a:rect b="b" l="l" r="r" t="t"/>
              <a:pathLst>
                <a:path extrusionOk="0" h="7530" w="11658">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0" name="Google Shape;2340;p40"/>
          <p:cNvSpPr/>
          <p:nvPr/>
        </p:nvSpPr>
        <p:spPr>
          <a:xfrm>
            <a:off x="4860323" y="1800569"/>
            <a:ext cx="314767" cy="37181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344" name="Shape 2344"/>
        <p:cNvGrpSpPr/>
        <p:nvPr/>
      </p:nvGrpSpPr>
      <p:grpSpPr>
        <a:xfrm>
          <a:off x="0" y="0"/>
          <a:ext cx="0" cy="0"/>
          <a:chOff x="0" y="0"/>
          <a:chExt cx="0" cy="0"/>
        </a:xfrm>
      </p:grpSpPr>
      <p:grpSp>
        <p:nvGrpSpPr>
          <p:cNvPr id="2345" name="Google Shape;2345;p41"/>
          <p:cNvGrpSpPr/>
          <p:nvPr/>
        </p:nvGrpSpPr>
        <p:grpSpPr>
          <a:xfrm>
            <a:off x="4881555" y="1260432"/>
            <a:ext cx="3432984" cy="2496295"/>
            <a:chOff x="331763" y="414153"/>
            <a:chExt cx="6903246" cy="5019697"/>
          </a:xfrm>
        </p:grpSpPr>
        <p:sp>
          <p:nvSpPr>
            <p:cNvPr id="2346" name="Google Shape;2346;p41"/>
            <p:cNvSpPr/>
            <p:nvPr/>
          </p:nvSpPr>
          <p:spPr>
            <a:xfrm>
              <a:off x="2953125" y="4725150"/>
              <a:ext cx="1660725" cy="708700"/>
            </a:xfrm>
            <a:custGeom>
              <a:rect b="b" l="l" r="r" t="t"/>
              <a:pathLst>
                <a:path extrusionOk="0" h="28348" w="66429">
                  <a:moveTo>
                    <a:pt x="6889" y="1"/>
                  </a:moveTo>
                  <a:lnTo>
                    <a:pt x="1" y="28347"/>
                  </a:lnTo>
                  <a:lnTo>
                    <a:pt x="66429" y="28347"/>
                  </a:lnTo>
                  <a:lnTo>
                    <a:pt x="59475" y="1"/>
                  </a:lnTo>
                  <a:lnTo>
                    <a:pt x="33182" y="464"/>
                  </a:lnTo>
                  <a:lnTo>
                    <a:pt x="68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1"/>
            <p:cNvSpPr/>
            <p:nvPr/>
          </p:nvSpPr>
          <p:spPr>
            <a:xfrm>
              <a:off x="331763" y="414153"/>
              <a:ext cx="6903246" cy="4353879"/>
            </a:xfrm>
            <a:custGeom>
              <a:rect b="b" l="l" r="r" t="t"/>
              <a:pathLst>
                <a:path extrusionOk="0" h="181204" w="248162">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1"/>
            <p:cNvSpPr/>
            <p:nvPr/>
          </p:nvSpPr>
          <p:spPr>
            <a:xfrm>
              <a:off x="547300" y="600323"/>
              <a:ext cx="6472159" cy="3981525"/>
            </a:xfrm>
            <a:custGeom>
              <a:rect b="b" l="l" r="r" t="t"/>
              <a:pathLst>
                <a:path extrusionOk="0" h="165707" w="232665">
                  <a:moveTo>
                    <a:pt x="1" y="1"/>
                  </a:moveTo>
                  <a:lnTo>
                    <a:pt x="1" y="24307"/>
                  </a:lnTo>
                  <a:lnTo>
                    <a:pt x="1" y="165707"/>
                  </a:lnTo>
                  <a:lnTo>
                    <a:pt x="232665" y="165707"/>
                  </a:lnTo>
                  <a:lnTo>
                    <a:pt x="232665" y="121532"/>
                  </a:lnTo>
                  <a:lnTo>
                    <a:pt x="2326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1"/>
            <p:cNvSpPr/>
            <p:nvPr/>
          </p:nvSpPr>
          <p:spPr>
            <a:xfrm>
              <a:off x="2772650" y="5206975"/>
              <a:ext cx="2020025" cy="226875"/>
            </a:xfrm>
            <a:custGeom>
              <a:rect b="b" l="l" r="r" t="t"/>
              <a:pathLst>
                <a:path extrusionOk="0" h="9075" w="80801">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0" name="Google Shape;2350;p41"/>
          <p:cNvSpPr txBox="1"/>
          <p:nvPr>
            <p:ph type="title"/>
          </p:nvPr>
        </p:nvSpPr>
        <p:spPr>
          <a:xfrm>
            <a:off x="1176425" y="1329675"/>
            <a:ext cx="2878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Reviewing the News </a:t>
            </a:r>
            <a:endParaRPr/>
          </a:p>
        </p:txBody>
      </p:sp>
      <p:sp>
        <p:nvSpPr>
          <p:cNvPr id="2351" name="Google Shape;2351;p41"/>
          <p:cNvSpPr txBox="1"/>
          <p:nvPr>
            <p:ph idx="1" type="subTitle"/>
          </p:nvPr>
        </p:nvSpPr>
        <p:spPr>
          <a:xfrm>
            <a:off x="1176425" y="2552575"/>
            <a:ext cx="2878800" cy="11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notes on your graphic organizer while each group presents their findings. </a:t>
            </a:r>
            <a:endParaRPr/>
          </a:p>
        </p:txBody>
      </p:sp>
      <p:cxnSp>
        <p:nvCxnSpPr>
          <p:cNvPr id="2352" name="Google Shape;2352;p41"/>
          <p:cNvCxnSpPr/>
          <p:nvPr/>
        </p:nvCxnSpPr>
        <p:spPr>
          <a:xfrm>
            <a:off x="1281750" y="2472725"/>
            <a:ext cx="2597700" cy="0"/>
          </a:xfrm>
          <a:prstGeom prst="straightConnector1">
            <a:avLst/>
          </a:prstGeom>
          <a:noFill/>
          <a:ln cap="flat" cmpd="sng" w="9525">
            <a:solidFill>
              <a:schemeClr val="dk1"/>
            </a:solidFill>
            <a:prstDash val="solid"/>
            <a:round/>
            <a:headEnd len="med" w="med" type="none"/>
            <a:tailEnd len="med" w="med" type="none"/>
          </a:ln>
        </p:spPr>
      </p:cxnSp>
      <p:pic>
        <p:nvPicPr>
          <p:cNvPr id="2353" name="Google Shape;2353;p41"/>
          <p:cNvPicPr preferRelativeResize="0"/>
          <p:nvPr/>
        </p:nvPicPr>
        <p:blipFill>
          <a:blip r:embed="rId3">
            <a:alphaModFix/>
          </a:blip>
          <a:stretch>
            <a:fillRect/>
          </a:stretch>
        </p:blipFill>
        <p:spPr>
          <a:xfrm>
            <a:off x="4974350" y="1433375"/>
            <a:ext cx="3242099" cy="18495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357" name="Shape 2357"/>
        <p:cNvGrpSpPr/>
        <p:nvPr/>
      </p:nvGrpSpPr>
      <p:grpSpPr>
        <a:xfrm>
          <a:off x="0" y="0"/>
          <a:ext cx="0" cy="0"/>
          <a:chOff x="0" y="0"/>
          <a:chExt cx="0" cy="0"/>
        </a:xfrm>
      </p:grpSpPr>
      <p:sp>
        <p:nvSpPr>
          <p:cNvPr id="2358" name="Google Shape;2358;p42"/>
          <p:cNvSpPr txBox="1"/>
          <p:nvPr>
            <p:ph type="title"/>
          </p:nvPr>
        </p:nvSpPr>
        <p:spPr>
          <a:xfrm>
            <a:off x="720000" y="539500"/>
            <a:ext cx="7710900" cy="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Questions</a:t>
            </a:r>
            <a:endParaRPr/>
          </a:p>
        </p:txBody>
      </p:sp>
      <p:sp>
        <p:nvSpPr>
          <p:cNvPr id="2359" name="Google Shape;2359;p42"/>
          <p:cNvSpPr txBox="1"/>
          <p:nvPr>
            <p:ph idx="1" type="subTitle"/>
          </p:nvPr>
        </p:nvSpPr>
        <p:spPr>
          <a:xfrm>
            <a:off x="720000" y="1700300"/>
            <a:ext cx="4029300" cy="22983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Lato"/>
              <a:buChar char="●"/>
            </a:pPr>
            <a:r>
              <a:rPr b="1" lang="en" sz="1900">
                <a:solidFill>
                  <a:srgbClr val="000000"/>
                </a:solidFill>
                <a:latin typeface="Lato"/>
                <a:ea typeface="Lato"/>
                <a:cs typeface="Lato"/>
                <a:sym typeface="Lato"/>
              </a:rPr>
              <a:t>What overall trends do you notice in American media’s reporting on immigration? </a:t>
            </a:r>
            <a:endParaRPr b="1" sz="1900">
              <a:solidFill>
                <a:srgbClr val="000000"/>
              </a:solidFill>
              <a:latin typeface="Lato"/>
              <a:ea typeface="Lato"/>
              <a:cs typeface="Lato"/>
              <a:sym typeface="Lato"/>
            </a:endParaRPr>
          </a:p>
          <a:p>
            <a:pPr indent="-349250" lvl="0" marL="457200" rtl="0" algn="l">
              <a:spcBef>
                <a:spcPts val="0"/>
              </a:spcBef>
              <a:spcAft>
                <a:spcPts val="0"/>
              </a:spcAft>
              <a:buClr>
                <a:srgbClr val="000000"/>
              </a:buClr>
              <a:buSzPts val="1900"/>
              <a:buFont typeface="Lato"/>
              <a:buChar char="●"/>
            </a:pPr>
            <a:r>
              <a:rPr b="1" lang="en" sz="1900">
                <a:solidFill>
                  <a:srgbClr val="000000"/>
                </a:solidFill>
                <a:latin typeface="Lato"/>
                <a:ea typeface="Lato"/>
                <a:cs typeface="Lato"/>
                <a:sym typeface="Lato"/>
              </a:rPr>
              <a:t>How do you think news sources may affect Americans’ viewpoints on immigration? </a:t>
            </a:r>
            <a:endParaRPr b="1" sz="1900">
              <a:solidFill>
                <a:srgbClr val="000000"/>
              </a:solidFill>
              <a:latin typeface="Lato"/>
              <a:ea typeface="Lato"/>
              <a:cs typeface="Lato"/>
              <a:sym typeface="Lato"/>
            </a:endParaRPr>
          </a:p>
          <a:p>
            <a:pPr indent="-349250" lvl="0" marL="457200" rtl="0" algn="l">
              <a:spcBef>
                <a:spcPts val="0"/>
              </a:spcBef>
              <a:spcAft>
                <a:spcPts val="0"/>
              </a:spcAft>
              <a:buClr>
                <a:srgbClr val="000000"/>
              </a:buClr>
              <a:buSzPts val="1900"/>
              <a:buFont typeface="Lato"/>
              <a:buChar char="●"/>
            </a:pPr>
            <a:r>
              <a:rPr b="1" lang="en" sz="1900">
                <a:solidFill>
                  <a:srgbClr val="000000"/>
                </a:solidFill>
                <a:latin typeface="Lato"/>
                <a:ea typeface="Lato"/>
                <a:cs typeface="Lato"/>
                <a:sym typeface="Lato"/>
              </a:rPr>
              <a:t>What is one new thought or question you have now? </a:t>
            </a:r>
            <a:endParaRPr b="1" sz="1900">
              <a:solidFill>
                <a:srgbClr val="000000"/>
              </a:solidFill>
              <a:latin typeface="Lato"/>
              <a:ea typeface="Lato"/>
              <a:cs typeface="Lato"/>
              <a:sym typeface="Lato"/>
            </a:endParaRPr>
          </a:p>
        </p:txBody>
      </p:sp>
      <p:cxnSp>
        <p:nvCxnSpPr>
          <p:cNvPr id="2360" name="Google Shape;2360;p42"/>
          <p:cNvCxnSpPr/>
          <p:nvPr/>
        </p:nvCxnSpPr>
        <p:spPr>
          <a:xfrm>
            <a:off x="720000" y="1218750"/>
            <a:ext cx="7722900" cy="0"/>
          </a:xfrm>
          <a:prstGeom prst="straightConnector1">
            <a:avLst/>
          </a:prstGeom>
          <a:noFill/>
          <a:ln cap="flat" cmpd="sng" w="9525">
            <a:solidFill>
              <a:schemeClr val="dk1"/>
            </a:solidFill>
            <a:prstDash val="solid"/>
            <a:round/>
            <a:headEnd len="med" w="med" type="none"/>
            <a:tailEnd len="med" w="med" type="none"/>
          </a:ln>
        </p:spPr>
      </p:cxnSp>
      <p:grpSp>
        <p:nvGrpSpPr>
          <p:cNvPr id="2361" name="Google Shape;2361;p42"/>
          <p:cNvGrpSpPr/>
          <p:nvPr/>
        </p:nvGrpSpPr>
        <p:grpSpPr>
          <a:xfrm>
            <a:off x="5053871" y="1950319"/>
            <a:ext cx="3283128" cy="2118908"/>
            <a:chOff x="4885350" y="2559162"/>
            <a:chExt cx="3706817" cy="2392354"/>
          </a:xfrm>
        </p:grpSpPr>
        <p:sp>
          <p:nvSpPr>
            <p:cNvPr id="2362" name="Google Shape;2362;p42"/>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3" name="Google Shape;2363;p42"/>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4" name="Google Shape;2364;p42"/>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5" name="Google Shape;2365;p42"/>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6" name="Google Shape;2366;p42"/>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7" name="Google Shape;2367;p42"/>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8" name="Google Shape;2368;p42"/>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9" name="Google Shape;2369;p42"/>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0" name="Google Shape;2370;p42"/>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1" name="Google Shape;2371;p42"/>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2" name="Google Shape;2372;p42"/>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3" name="Google Shape;2373;p42"/>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4" name="Google Shape;2374;p42"/>
            <p:cNvSpPr/>
            <p:nvPr/>
          </p:nvSpPr>
          <p:spPr>
            <a:xfrm>
              <a:off x="6636348" y="3515640"/>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5" name="Google Shape;2375;p42"/>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solidFill>
              <a:schemeClr val="dk1"/>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6" name="Google Shape;2376;p42"/>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7" name="Google Shape;2377;p42"/>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8" name="Google Shape;2378;p42"/>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9" name="Google Shape;2379;p42"/>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0" name="Google Shape;2380;p42"/>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1" name="Google Shape;2381;p42"/>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2" name="Google Shape;2382;p42"/>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3" name="Google Shape;2383;p42"/>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4" name="Google Shape;2384;p42"/>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5" name="Google Shape;2385;p42"/>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6" name="Google Shape;2386;p42"/>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7" name="Google Shape;2387;p42"/>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8" name="Google Shape;2388;p42"/>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9" name="Google Shape;2389;p42"/>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0" name="Google Shape;2390;p42"/>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1" name="Google Shape;2391;p42"/>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2" name="Google Shape;2392;p42"/>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3" name="Google Shape;2393;p42"/>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4" name="Google Shape;2394;p42"/>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5" name="Google Shape;2395;p42"/>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6" name="Google Shape;2396;p42"/>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7" name="Google Shape;2397;p42"/>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8" name="Google Shape;2398;p42"/>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99" name="Google Shape;2399;p42"/>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0" name="Google Shape;2400;p42"/>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1" name="Google Shape;2401;p42"/>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2" name="Google Shape;2402;p42"/>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3" name="Google Shape;2403;p42"/>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4" name="Google Shape;2404;p42"/>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5" name="Google Shape;2405;p42"/>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6" name="Google Shape;2406;p42"/>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7" name="Google Shape;2407;p42"/>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8" name="Google Shape;2408;p42"/>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09" name="Google Shape;2409;p42"/>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0" name="Google Shape;2410;p42"/>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1" name="Google Shape;2411;p42"/>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2" name="Google Shape;2412;p42"/>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3" name="Google Shape;2413;p42"/>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4" name="Google Shape;2414;p42"/>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5" name="Google Shape;2415;p42"/>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6" name="Google Shape;2416;p42"/>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7" name="Google Shape;2417;p42"/>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8" name="Google Shape;2418;p42"/>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19" name="Google Shape;2419;p42"/>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0" name="Google Shape;2420;p42"/>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1" name="Google Shape;2421;p42"/>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2" name="Google Shape;2422;p42"/>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3" name="Google Shape;2423;p42"/>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4" name="Google Shape;2424;p42"/>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5" name="Google Shape;2425;p42"/>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6" name="Google Shape;2426;p42"/>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7" name="Google Shape;2427;p42"/>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8" name="Google Shape;2428;p42"/>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29" name="Google Shape;2429;p42"/>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0" name="Google Shape;2430;p42"/>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1" name="Google Shape;2431;p42"/>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2" name="Google Shape;2432;p42"/>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3" name="Google Shape;2433;p42"/>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4" name="Google Shape;2434;p42"/>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5" name="Google Shape;2435;p42"/>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6" name="Google Shape;2436;p42"/>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7" name="Google Shape;2437;p42"/>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8" name="Google Shape;2438;p42"/>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9" name="Google Shape;2439;p42"/>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443" name="Shape 2443"/>
        <p:cNvGrpSpPr/>
        <p:nvPr/>
      </p:nvGrpSpPr>
      <p:grpSpPr>
        <a:xfrm>
          <a:off x="0" y="0"/>
          <a:ext cx="0" cy="0"/>
          <a:chOff x="0" y="0"/>
          <a:chExt cx="0" cy="0"/>
        </a:xfrm>
      </p:grpSpPr>
      <p:sp>
        <p:nvSpPr>
          <p:cNvPr id="2444" name="Google Shape;2444;p43"/>
          <p:cNvSpPr txBox="1"/>
          <p:nvPr>
            <p:ph type="title"/>
          </p:nvPr>
        </p:nvSpPr>
        <p:spPr>
          <a:xfrm>
            <a:off x="1768550" y="1525825"/>
            <a:ext cx="5607000" cy="183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900"/>
              <a:t>What qualities could make news better?</a:t>
            </a:r>
            <a:endParaRPr sz="4900"/>
          </a:p>
        </p:txBody>
      </p:sp>
      <p:grpSp>
        <p:nvGrpSpPr>
          <p:cNvPr id="2445" name="Google Shape;2445;p43"/>
          <p:cNvGrpSpPr/>
          <p:nvPr/>
        </p:nvGrpSpPr>
        <p:grpSpPr>
          <a:xfrm rot="1208632">
            <a:off x="-754307" y="3300081"/>
            <a:ext cx="4040725" cy="2607856"/>
            <a:chOff x="4885350" y="2559162"/>
            <a:chExt cx="3706817" cy="2392354"/>
          </a:xfrm>
        </p:grpSpPr>
        <p:sp>
          <p:nvSpPr>
            <p:cNvPr id="2446" name="Google Shape;2446;p43"/>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7" name="Google Shape;2447;p43"/>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8" name="Google Shape;2448;p43"/>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9" name="Google Shape;2449;p43"/>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0" name="Google Shape;2450;p43"/>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1" name="Google Shape;2451;p43"/>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2" name="Google Shape;2452;p43"/>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3" name="Google Shape;2453;p43"/>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4" name="Google Shape;2454;p43"/>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5" name="Google Shape;2455;p43"/>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6" name="Google Shape;2456;p43"/>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7" name="Google Shape;2457;p43"/>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8" name="Google Shape;2458;p43"/>
            <p:cNvSpPr/>
            <p:nvPr/>
          </p:nvSpPr>
          <p:spPr>
            <a:xfrm>
              <a:off x="6636362" y="3524362"/>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9" name="Google Shape;2459;p43"/>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0" name="Google Shape;2460;p43"/>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1" name="Google Shape;2461;p43"/>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2" name="Google Shape;2462;p43"/>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3" name="Google Shape;2463;p43"/>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4" name="Google Shape;2464;p43"/>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5" name="Google Shape;2465;p43"/>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6" name="Google Shape;2466;p43"/>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7" name="Google Shape;2467;p43"/>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8" name="Google Shape;2468;p43"/>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9" name="Google Shape;2469;p43"/>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0" name="Google Shape;2470;p43"/>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1" name="Google Shape;2471;p43"/>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2" name="Google Shape;2472;p43"/>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3" name="Google Shape;2473;p43"/>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4" name="Google Shape;2474;p43"/>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5" name="Google Shape;2475;p43"/>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6" name="Google Shape;2476;p43"/>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7" name="Google Shape;2477;p43"/>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8" name="Google Shape;2478;p43"/>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9" name="Google Shape;2479;p43"/>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0" name="Google Shape;2480;p43"/>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1" name="Google Shape;2481;p43"/>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2" name="Google Shape;2482;p43"/>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3" name="Google Shape;2483;p43"/>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4" name="Google Shape;2484;p43"/>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5" name="Google Shape;2485;p43"/>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6" name="Google Shape;2486;p43"/>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7" name="Google Shape;2487;p43"/>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8" name="Google Shape;2488;p43"/>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9" name="Google Shape;2489;p43"/>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0" name="Google Shape;2490;p43"/>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1" name="Google Shape;2491;p43"/>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2" name="Google Shape;2492;p43"/>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3" name="Google Shape;2493;p43"/>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4" name="Google Shape;2494;p43"/>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5" name="Google Shape;2495;p43"/>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6" name="Google Shape;2496;p43"/>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7" name="Google Shape;2497;p43"/>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8" name="Google Shape;2498;p43"/>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9" name="Google Shape;2499;p43"/>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0" name="Google Shape;2500;p43"/>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1" name="Google Shape;2501;p43"/>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2" name="Google Shape;2502;p43"/>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3" name="Google Shape;2503;p43"/>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4" name="Google Shape;2504;p43"/>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5" name="Google Shape;2505;p43"/>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6" name="Google Shape;2506;p43"/>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7" name="Google Shape;2507;p43"/>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8" name="Google Shape;2508;p43"/>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9" name="Google Shape;2509;p43"/>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0" name="Google Shape;2510;p43"/>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1" name="Google Shape;2511;p43"/>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2" name="Google Shape;2512;p43"/>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3" name="Google Shape;2513;p43"/>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4" name="Google Shape;2514;p43"/>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5" name="Google Shape;2515;p43"/>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6" name="Google Shape;2516;p43"/>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7" name="Google Shape;2517;p43"/>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8" name="Google Shape;2518;p43"/>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9" name="Google Shape;2519;p43"/>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0" name="Google Shape;2520;p43"/>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1" name="Google Shape;2521;p43"/>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2" name="Google Shape;2522;p43"/>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3" name="Google Shape;2523;p43"/>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524" name="Google Shape;2524;p43"/>
          <p:cNvGrpSpPr/>
          <p:nvPr/>
        </p:nvGrpSpPr>
        <p:grpSpPr>
          <a:xfrm flipH="1" rot="-566326">
            <a:off x="7419634" y="487434"/>
            <a:ext cx="3294929" cy="1315827"/>
            <a:chOff x="935800" y="1821025"/>
            <a:chExt cx="3294800" cy="1315775"/>
          </a:xfrm>
        </p:grpSpPr>
        <p:sp>
          <p:nvSpPr>
            <p:cNvPr id="2525" name="Google Shape;2525;p4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6" name="Google Shape;2526;p4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7" name="Google Shape;2527;p4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8" name="Google Shape;2528;p4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9" name="Google Shape;2529;p4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0" name="Google Shape;2530;p4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1" name="Google Shape;2531;p4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2" name="Google Shape;2532;p4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3" name="Google Shape;2533;p4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4" name="Google Shape;2534;p4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5" name="Google Shape;2535;p4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6" name="Google Shape;2536;p4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7" name="Google Shape;2537;p4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8" name="Google Shape;2538;p4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9" name="Google Shape;2539;p4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0" name="Google Shape;2540;p4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1" name="Google Shape;2541;p4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2" name="Google Shape;2542;p4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3" name="Google Shape;2543;p4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4" name="Google Shape;2544;p4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5" name="Google Shape;2545;p4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6" name="Google Shape;2546;p4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7" name="Google Shape;2547;p4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8" name="Google Shape;2548;p4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9" name="Google Shape;2549;p4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0" name="Google Shape;2550;p4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1" name="Google Shape;2551;p4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2" name="Google Shape;2552;p4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3" name="Google Shape;2553;p4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4" name="Google Shape;2554;p4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5" name="Google Shape;2555;p4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6" name="Google Shape;2556;p4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7" name="Google Shape;2557;p4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8" name="Google Shape;2558;p4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59" name="Google Shape;2559;p4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0" name="Google Shape;2560;p4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1" name="Google Shape;2561;p4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2" name="Google Shape;2562;p4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3" name="Google Shape;2563;p4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4" name="Google Shape;2564;p4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5" name="Google Shape;2565;p4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6" name="Google Shape;2566;p4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7" name="Google Shape;2567;p4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8" name="Google Shape;2568;p4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69" name="Google Shape;2569;p4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0" name="Google Shape;2570;p4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1" name="Google Shape;2571;p4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2" name="Google Shape;2572;p4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3" name="Google Shape;2573;p4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edia Literacy and Critical Thinking - Spanish - Foreign Language - 12th Grade by Slidesgo">
  <a:themeElements>
    <a:clrScheme name="Simple Light">
      <a:dk1>
        <a:srgbClr val="382F28"/>
      </a:dk1>
      <a:lt1>
        <a:srgbClr val="EEE4D5"/>
      </a:lt1>
      <a:dk2>
        <a:srgbClr val="D3BFA7"/>
      </a:dk2>
      <a:lt2>
        <a:srgbClr val="BDA383"/>
      </a:lt2>
      <a:accent1>
        <a:srgbClr val="F6F2ED"/>
      </a:accent1>
      <a:accent2>
        <a:srgbClr val="FFFFFF"/>
      </a:accent2>
      <a:accent3>
        <a:srgbClr val="FFFFFF"/>
      </a:accent3>
      <a:accent4>
        <a:srgbClr val="FFFFFF"/>
      </a:accent4>
      <a:accent5>
        <a:srgbClr val="FFFFFF"/>
      </a:accent5>
      <a:accent6>
        <a:srgbClr val="FFFFFF"/>
      </a:accent6>
      <a:hlink>
        <a:srgbClr val="382F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