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0" r:id="rId3"/>
    <p:sldMasterId id="2147483711" r:id="rId4"/>
    <p:sldMasterId id="2147483712"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Proxima Nova"/>
      <p:regular r:id="rId14"/>
      <p:bold r:id="rId15"/>
      <p:italic r:id="rId16"/>
      <p:boldItalic r:id="rId17"/>
    </p:embeddedFont>
    <p:embeddedFont>
      <p:font typeface="Alexandria SemiBold"/>
      <p:regular r:id="rId18"/>
      <p:bold r:id="rId19"/>
    </p:embeddedFont>
    <p:embeddedFont>
      <p:font typeface="Proxima Nova Semibold"/>
      <p:regular r:id="rId20"/>
      <p:bold r:id="rId21"/>
      <p:boldItalic r:id="rId22"/>
    </p:embeddedFont>
    <p:embeddedFont>
      <p:font typeface="Alexandria"/>
      <p:regular r:id="rId23"/>
      <p:bold r:id="rId24"/>
    </p:embeddedFont>
    <p:embeddedFont>
      <p:font typeface="Albert Sans"/>
      <p:regular r:id="rId25"/>
      <p:bold r:id="rId26"/>
      <p:italic r:id="rId27"/>
      <p:boldItalic r:id="rId28"/>
    </p:embeddedFont>
    <p:embeddedFont>
      <p:font typeface="DM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roximaNovaSemibold-regular.fntdata"/><Relationship Id="rId22" Type="http://schemas.openxmlformats.org/officeDocument/2006/relationships/font" Target="fonts/ProximaNovaSemibold-boldItalic.fntdata"/><Relationship Id="rId21" Type="http://schemas.openxmlformats.org/officeDocument/2006/relationships/font" Target="fonts/ProximaNovaSemibold-bold.fntdata"/><Relationship Id="rId24" Type="http://schemas.openxmlformats.org/officeDocument/2006/relationships/font" Target="fonts/Alexandria-bold.fntdata"/><Relationship Id="rId23" Type="http://schemas.openxmlformats.org/officeDocument/2006/relationships/font" Target="fonts/Alexandri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AlbertSans-bold.fntdata"/><Relationship Id="rId25" Type="http://schemas.openxmlformats.org/officeDocument/2006/relationships/font" Target="fonts/AlbertSans-regular.fntdata"/><Relationship Id="rId28" Type="http://schemas.openxmlformats.org/officeDocument/2006/relationships/font" Target="fonts/AlbertSans-boldItalic.fntdata"/><Relationship Id="rId27" Type="http://schemas.openxmlformats.org/officeDocument/2006/relationships/font" Target="fonts/AlbertSans-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DMSan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DMSans-italic.fntdata"/><Relationship Id="rId30" Type="http://schemas.openxmlformats.org/officeDocument/2006/relationships/font" Target="fonts/DMSans-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DM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ProximaNova-bold.fntdata"/><Relationship Id="rId14" Type="http://schemas.openxmlformats.org/officeDocument/2006/relationships/font" Target="fonts/ProximaNova-regular.fntdata"/><Relationship Id="rId17" Type="http://schemas.openxmlformats.org/officeDocument/2006/relationships/font" Target="fonts/ProximaNova-boldItalic.fntdata"/><Relationship Id="rId16" Type="http://schemas.openxmlformats.org/officeDocument/2006/relationships/font" Target="fonts/ProximaNova-italic.fntdata"/><Relationship Id="rId19" Type="http://schemas.openxmlformats.org/officeDocument/2006/relationships/font" Target="fonts/AlexandriaSemiBold-bold.fntdata"/><Relationship Id="rId18" Type="http://schemas.openxmlformats.org/officeDocument/2006/relationships/font" Target="fonts/Alexandria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So1lP-E6Ap2nPPzMsrP1yYjNMK7QMSz9cUiTjTWXLvA/edit?usp=shar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9" name="Shape 4179"/>
        <p:cNvGrpSpPr/>
        <p:nvPr/>
      </p:nvGrpSpPr>
      <p:grpSpPr>
        <a:xfrm>
          <a:off x="0" y="0"/>
          <a:ext cx="0" cy="0"/>
          <a:chOff x="0" y="0"/>
          <a:chExt cx="0" cy="0"/>
        </a:xfrm>
      </p:grpSpPr>
      <p:sp>
        <p:nvSpPr>
          <p:cNvPr id="4180" name="Google Shape;4180;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1" name="Google Shape;4181;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Provide about 5 minutes for students to search for information and jot down thoughts in their journals or on a post-it note.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2" name="Shape 4252"/>
        <p:cNvGrpSpPr/>
        <p:nvPr/>
      </p:nvGrpSpPr>
      <p:grpSpPr>
        <a:xfrm>
          <a:off x="0" y="0"/>
          <a:ext cx="0" cy="0"/>
          <a:chOff x="0" y="0"/>
          <a:chExt cx="0" cy="0"/>
        </a:xfrm>
      </p:grpSpPr>
      <p:sp>
        <p:nvSpPr>
          <p:cNvPr id="4253" name="Google Shape;4253;g54dda1946d_6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4" name="Google Shape;4254;g54dda1946d_6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think-pair-share or work with a small group to discuss their responses. After about 3 minutes, consider moving to full class to hear some prevalent thoughts.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8" name="Shape 4308"/>
        <p:cNvGrpSpPr/>
        <p:nvPr/>
      </p:nvGrpSpPr>
      <p:grpSpPr>
        <a:xfrm>
          <a:off x="0" y="0"/>
          <a:ext cx="0" cy="0"/>
          <a:chOff x="0" y="0"/>
          <a:chExt cx="0" cy="0"/>
        </a:xfrm>
      </p:grpSpPr>
      <p:sp>
        <p:nvSpPr>
          <p:cNvPr id="4309" name="Google Shape;4309;g54dda1946d_6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0" name="Google Shape;4310;g54dda1946d_6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Tell students that we will now look at a recent piece of reporting on immigration from The Pulitzer Center. We will read and look at the multimedia together and work through the article analysis handout together, since they will be doing this analysis again independently later. I suggest active reading, stopping to discuss, examine text features, and be sure to point out the number of hyperlinked resources throughout the article and how those add to the information.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7" name="Shape 4317"/>
        <p:cNvGrpSpPr/>
        <p:nvPr/>
      </p:nvGrpSpPr>
      <p:grpSpPr>
        <a:xfrm>
          <a:off x="0" y="0"/>
          <a:ext cx="0" cy="0"/>
          <a:chOff x="0" y="0"/>
          <a:chExt cx="0" cy="0"/>
        </a:xfrm>
      </p:grpSpPr>
      <p:sp>
        <p:nvSpPr>
          <p:cNvPr id="4318" name="Google Shape;4318;g2ab1c2c05a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9" name="Google Shape;4319;g2ab1c2c05a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 the call to action with students as needed - most </a:t>
            </a:r>
            <a:r>
              <a:rPr lang="en"/>
              <a:t>students</a:t>
            </a:r>
            <a:r>
              <a:rPr lang="en"/>
              <a:t> should already </a:t>
            </a:r>
            <a:r>
              <a:rPr lang="en"/>
              <a:t>have</a:t>
            </a:r>
            <a:r>
              <a:rPr lang="en"/>
              <a:t> a solid grasp on this skill but if not it may help to show some </a:t>
            </a:r>
            <a:r>
              <a:rPr lang="en"/>
              <a:t>examples. Explain that part of the focus of this unit is looking at how we can inspire action and effective calls to action help with that. Distribute the</a:t>
            </a:r>
            <a:r>
              <a:rPr lang="en" u="sng">
                <a:solidFill>
                  <a:schemeClr val="hlink"/>
                </a:solidFill>
                <a:hlinkClick r:id="rId2"/>
              </a:rPr>
              <a:t> call to action practice</a:t>
            </a:r>
            <a:r>
              <a:rPr lang="en"/>
              <a:t> handout.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5" name="Shape 4325"/>
        <p:cNvGrpSpPr/>
        <p:nvPr/>
      </p:nvGrpSpPr>
      <p:grpSpPr>
        <a:xfrm>
          <a:off x="0" y="0"/>
          <a:ext cx="0" cy="0"/>
          <a:chOff x="0" y="0"/>
          <a:chExt cx="0" cy="0"/>
        </a:xfrm>
      </p:grpSpPr>
      <p:sp>
        <p:nvSpPr>
          <p:cNvPr id="4326" name="Google Shape;4326;g2ab1c2c05a5_0_2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7" name="Google Shape;4327;g2ab1c2c05a5_0_2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have additional time, this 10 minute video is about Freedom, the underground college discussed in the article.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2" name="Shape 4332"/>
        <p:cNvGrpSpPr/>
        <p:nvPr/>
      </p:nvGrpSpPr>
      <p:grpSpPr>
        <a:xfrm>
          <a:off x="0" y="0"/>
          <a:ext cx="0" cy="0"/>
          <a:chOff x="0" y="0"/>
          <a:chExt cx="0" cy="0"/>
        </a:xfrm>
      </p:grpSpPr>
      <p:sp>
        <p:nvSpPr>
          <p:cNvPr id="4333" name="Google Shape;4333;g135e18421cc_1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4" name="Google Shape;4334;g135e18421cc_1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0" name="Shape 4420"/>
        <p:cNvGrpSpPr/>
        <p:nvPr/>
      </p:nvGrpSpPr>
      <p:grpSpPr>
        <a:xfrm>
          <a:off x="0" y="0"/>
          <a:ext cx="0" cy="0"/>
          <a:chOff x="0" y="0"/>
          <a:chExt cx="0" cy="0"/>
        </a:xfrm>
      </p:grpSpPr>
      <p:sp>
        <p:nvSpPr>
          <p:cNvPr id="4421" name="Google Shape;4421;g296a4dc8adf_0_24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2" name="Google Shape;4422;g296a4dc8adf_0_24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7" y="67632"/>
            <a:ext cx="9438488" cy="5879854"/>
            <a:chOff x="7" y="67632"/>
            <a:chExt cx="9438488" cy="5879854"/>
          </a:xfrm>
        </p:grpSpPr>
        <p:sp>
          <p:nvSpPr>
            <p:cNvPr id="10" name="Google Shape;10;p2"/>
            <p:cNvSpPr/>
            <p:nvPr/>
          </p:nvSpPr>
          <p:spPr>
            <a:xfrm>
              <a:off x="7" y="192624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1" name="Google Shape;11;p2"/>
            <p:cNvGrpSpPr/>
            <p:nvPr/>
          </p:nvGrpSpPr>
          <p:grpSpPr>
            <a:xfrm rot="-938826">
              <a:off x="204098" y="705286"/>
              <a:ext cx="3294659" cy="1315719"/>
              <a:chOff x="935800" y="1821025"/>
              <a:chExt cx="3294800" cy="1315775"/>
            </a:xfrm>
          </p:grpSpPr>
          <p:sp>
            <p:nvSpPr>
              <p:cNvPr id="12" name="Google Shape;12;p2"/>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 name="Google Shape;13;p2"/>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 name="Google Shape;14;p2"/>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 name="Google Shape;15;p2"/>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 name="Google Shape;16;p2"/>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 name="Google Shape;17;p2"/>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 name="Google Shape;18;p2"/>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 name="Google Shape;19;p2"/>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 name="Google Shape;20;p2"/>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 name="Google Shape;21;p2"/>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 name="Google Shape;22;p2"/>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 name="Google Shape;23;p2"/>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 name="Google Shape;24;p2"/>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 name="Google Shape;25;p2"/>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 name="Google Shape;26;p2"/>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 name="Google Shape;27;p2"/>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 name="Google Shape;28;p2"/>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 name="Google Shape;29;p2"/>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 name="Google Shape;30;p2"/>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 name="Google Shape;31;p2"/>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 name="Google Shape;32;p2"/>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 name="Google Shape;33;p2"/>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 name="Google Shape;34;p2"/>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 name="Google Shape;35;p2"/>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 name="Google Shape;36;p2"/>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 name="Google Shape;37;p2"/>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 name="Google Shape;38;p2"/>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 name="Google Shape;39;p2"/>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 name="Google Shape;40;p2"/>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 name="Google Shape;41;p2"/>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 name="Google Shape;42;p2"/>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 name="Google Shape;43;p2"/>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 name="Google Shape;44;p2"/>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 name="Google Shape;45;p2"/>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 name="Google Shape;46;p2"/>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 name="Google Shape;47;p2"/>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8" name="Google Shape;48;p2"/>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9" name="Google Shape;49;p2"/>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 name="Google Shape;50;p2"/>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 name="Google Shape;51;p2"/>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 name="Google Shape;52;p2"/>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 name="Google Shape;53;p2"/>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 name="Google Shape;54;p2"/>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 name="Google Shape;55;p2"/>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 name="Google Shape;56;p2"/>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 name="Google Shape;57;p2"/>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8" name="Google Shape;58;p2"/>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 name="Google Shape;59;p2"/>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 name="Google Shape;60;p2"/>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61" name="Google Shape;61;p2"/>
            <p:cNvSpPr/>
            <p:nvPr/>
          </p:nvSpPr>
          <p:spPr>
            <a:xfrm rot="8807761">
              <a:off x="1548903" y="3230023"/>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62" name="Google Shape;62;p2"/>
            <p:cNvGrpSpPr/>
            <p:nvPr/>
          </p:nvGrpSpPr>
          <p:grpSpPr>
            <a:xfrm rot="727838">
              <a:off x="2570476" y="3893987"/>
              <a:ext cx="2499229" cy="998065"/>
              <a:chOff x="935800" y="1821025"/>
              <a:chExt cx="3294800" cy="1315775"/>
            </a:xfrm>
          </p:grpSpPr>
          <p:sp>
            <p:nvSpPr>
              <p:cNvPr id="63" name="Google Shape;63;p2"/>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 name="Google Shape;64;p2"/>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 name="Google Shape;65;p2"/>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 name="Google Shape;66;p2"/>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 name="Google Shape;67;p2"/>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 name="Google Shape;68;p2"/>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 name="Google Shape;69;p2"/>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 name="Google Shape;70;p2"/>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 name="Google Shape;71;p2"/>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 name="Google Shape;72;p2"/>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 name="Google Shape;73;p2"/>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 name="Google Shape;74;p2"/>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 name="Google Shape;75;p2"/>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 name="Google Shape;76;p2"/>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7" name="Google Shape;77;p2"/>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8" name="Google Shape;78;p2"/>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9" name="Google Shape;79;p2"/>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 name="Google Shape;80;p2"/>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 name="Google Shape;81;p2"/>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 name="Google Shape;82;p2"/>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 name="Google Shape;83;p2"/>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 name="Google Shape;84;p2"/>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 name="Google Shape;85;p2"/>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 name="Google Shape;86;p2"/>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 name="Google Shape;87;p2"/>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 name="Google Shape;88;p2"/>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 name="Google Shape;89;p2"/>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 name="Google Shape;90;p2"/>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 name="Google Shape;91;p2"/>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 name="Google Shape;92;p2"/>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 name="Google Shape;93;p2"/>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 name="Google Shape;94;p2"/>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 name="Google Shape;95;p2"/>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 name="Google Shape;96;p2"/>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7" name="Google Shape;97;p2"/>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 name="Google Shape;98;p2"/>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 name="Google Shape;99;p2"/>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 name="Google Shape;100;p2"/>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 name="Google Shape;101;p2"/>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 name="Google Shape;102;p2"/>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 name="Google Shape;103;p2"/>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 name="Google Shape;104;p2"/>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 name="Google Shape;105;p2"/>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 name="Google Shape;106;p2"/>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 name="Google Shape;107;p2"/>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 name="Google Shape;108;p2"/>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 name="Google Shape;109;p2"/>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 name="Google Shape;110;p2"/>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 name="Google Shape;111;p2"/>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12" name="Google Shape;112;p2"/>
            <p:cNvSpPr/>
            <p:nvPr/>
          </p:nvSpPr>
          <p:spPr>
            <a:xfrm rot="-2126576">
              <a:off x="5443697" y="323002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 name="Google Shape;113;p2"/>
            <p:cNvSpPr/>
            <p:nvPr/>
          </p:nvSpPr>
          <p:spPr>
            <a:xfrm flipH="1">
              <a:off x="6524705" y="774354"/>
              <a:ext cx="2913791"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14" name="Google Shape;114;p2"/>
            <p:cNvGrpSpPr/>
            <p:nvPr/>
          </p:nvGrpSpPr>
          <p:grpSpPr>
            <a:xfrm rot="-59540">
              <a:off x="515034" y="138050"/>
              <a:ext cx="8173208" cy="4526388"/>
              <a:chOff x="457200" y="120188"/>
              <a:chExt cx="8229589" cy="4613329"/>
            </a:xfrm>
          </p:grpSpPr>
          <p:sp>
            <p:nvSpPr>
              <p:cNvPr id="115" name="Google Shape;115;p2"/>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 name="Google Shape;116;p2"/>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17" name="Google Shape;117;p2"/>
          <p:cNvSpPr txBox="1"/>
          <p:nvPr>
            <p:ph type="ctrTitle"/>
          </p:nvPr>
        </p:nvSpPr>
        <p:spPr>
          <a:xfrm>
            <a:off x="995975" y="1014175"/>
            <a:ext cx="5850000" cy="20949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Font typeface="Alexandria"/>
              <a:buNone/>
              <a:defRPr b="0" sz="7000">
                <a:latin typeface="Alexandria SemiBold"/>
                <a:ea typeface="Alexandria SemiBold"/>
                <a:cs typeface="Alexandria SemiBold"/>
                <a:sym typeface="Alexandria SemiBold"/>
              </a:defRPr>
            </a:lvl1pPr>
            <a:lvl2pPr lvl="1"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2pPr>
            <a:lvl3pPr lvl="2"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3pPr>
            <a:lvl4pPr lvl="3"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4pPr>
            <a:lvl5pPr lvl="4"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5pPr>
            <a:lvl6pPr lvl="5"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6pPr>
            <a:lvl7pPr lvl="6"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7pPr>
            <a:lvl8pPr lvl="7"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8pPr>
            <a:lvl9pPr lvl="8"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9pPr>
          </a:lstStyle>
          <a:p/>
        </p:txBody>
      </p:sp>
      <p:sp>
        <p:nvSpPr>
          <p:cNvPr id="118" name="Google Shape;118;p2"/>
          <p:cNvSpPr txBox="1"/>
          <p:nvPr>
            <p:ph idx="1" type="subTitle"/>
          </p:nvPr>
        </p:nvSpPr>
        <p:spPr>
          <a:xfrm>
            <a:off x="1072175" y="3331272"/>
            <a:ext cx="4528800" cy="475800"/>
          </a:xfrm>
          <a:prstGeom prst="rect">
            <a:avLst/>
          </a:prstGeom>
        </p:spPr>
        <p:txBody>
          <a:bodyPr anchorCtr="0" anchor="t" bIns="91425" lIns="91425" spcFirstLastPara="1" rIns="91425" wrap="square" tIns="91425">
            <a:noAutofit/>
          </a:bodyPr>
          <a:lstStyle>
            <a:lvl1pPr lvl="0">
              <a:spcBef>
                <a:spcPts val="0"/>
              </a:spcBef>
              <a:spcAft>
                <a:spcPts val="0"/>
              </a:spcAft>
              <a:buSzPts val="1400"/>
              <a:buFont typeface="Albert Sans"/>
              <a:buNone/>
              <a:defRPr sz="1500">
                <a:solidFill>
                  <a:schemeClr val="dk1"/>
                </a:solidFill>
                <a:latin typeface="Albert Sans"/>
                <a:ea typeface="Albert Sans"/>
                <a:cs typeface="Albert Sans"/>
                <a:sym typeface="Albert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8" name="Shape 588"/>
        <p:cNvGrpSpPr/>
        <p:nvPr/>
      </p:nvGrpSpPr>
      <p:grpSpPr>
        <a:xfrm>
          <a:off x="0" y="0"/>
          <a:ext cx="0" cy="0"/>
          <a:chOff x="0" y="0"/>
          <a:chExt cx="0" cy="0"/>
        </a:xfrm>
      </p:grpSpPr>
      <p:grpSp>
        <p:nvGrpSpPr>
          <p:cNvPr id="589" name="Google Shape;589;p11"/>
          <p:cNvGrpSpPr/>
          <p:nvPr/>
        </p:nvGrpSpPr>
        <p:grpSpPr>
          <a:xfrm>
            <a:off x="-245067" y="-71784"/>
            <a:ext cx="9613252" cy="5931489"/>
            <a:chOff x="-245067" y="-71784"/>
            <a:chExt cx="9613252" cy="5931489"/>
          </a:xfrm>
        </p:grpSpPr>
        <p:grpSp>
          <p:nvGrpSpPr>
            <p:cNvPr id="590" name="Google Shape;590;p11"/>
            <p:cNvGrpSpPr/>
            <p:nvPr/>
          </p:nvGrpSpPr>
          <p:grpSpPr>
            <a:xfrm>
              <a:off x="-245067" y="-71784"/>
              <a:ext cx="9613252" cy="5931489"/>
              <a:chOff x="-245067" y="-71784"/>
              <a:chExt cx="9613252" cy="5931489"/>
            </a:xfrm>
          </p:grpSpPr>
          <p:grpSp>
            <p:nvGrpSpPr>
              <p:cNvPr id="591" name="Google Shape;591;p11"/>
              <p:cNvGrpSpPr/>
              <p:nvPr/>
            </p:nvGrpSpPr>
            <p:grpSpPr>
              <a:xfrm rot="-718595">
                <a:off x="1005302" y="3830502"/>
                <a:ext cx="2499142" cy="998030"/>
                <a:chOff x="935800" y="1821025"/>
                <a:chExt cx="3294800" cy="1315775"/>
              </a:xfrm>
            </p:grpSpPr>
            <p:sp>
              <p:nvSpPr>
                <p:cNvPr id="592" name="Google Shape;592;p1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3" name="Google Shape;593;p1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4" name="Google Shape;594;p1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5" name="Google Shape;595;p1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6" name="Google Shape;596;p1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7" name="Google Shape;597;p1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8" name="Google Shape;598;p1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9" name="Google Shape;599;p1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0" name="Google Shape;600;p1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1" name="Google Shape;601;p1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2" name="Google Shape;602;p1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3" name="Google Shape;603;p1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4" name="Google Shape;604;p1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5" name="Google Shape;605;p1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6" name="Google Shape;606;p1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7" name="Google Shape;607;p1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8" name="Google Shape;608;p1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9" name="Google Shape;609;p1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0" name="Google Shape;610;p1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1" name="Google Shape;611;p1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2" name="Google Shape;612;p1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3" name="Google Shape;613;p1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4" name="Google Shape;614;p1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5" name="Google Shape;615;p1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6" name="Google Shape;616;p1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7" name="Google Shape;617;p1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8" name="Google Shape;618;p1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9" name="Google Shape;619;p1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0" name="Google Shape;620;p1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1" name="Google Shape;621;p1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2" name="Google Shape;622;p1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3" name="Google Shape;623;p1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4" name="Google Shape;624;p1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5" name="Google Shape;625;p1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6" name="Google Shape;626;p1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7" name="Google Shape;627;p1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8" name="Google Shape;628;p1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9" name="Google Shape;629;p1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0" name="Google Shape;630;p1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1" name="Google Shape;631;p1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2" name="Google Shape;632;p1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3" name="Google Shape;633;p1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4" name="Google Shape;634;p1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5" name="Google Shape;635;p1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6" name="Google Shape;636;p1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7" name="Google Shape;637;p1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8" name="Google Shape;638;p1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9" name="Google Shape;639;p1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0" name="Google Shape;640;p1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641" name="Google Shape;641;p11"/>
              <p:cNvSpPr/>
              <p:nvPr/>
            </p:nvSpPr>
            <p:spPr>
              <a:xfrm rot="-1800005">
                <a:off x="6133603" y="518420"/>
                <a:ext cx="2913812"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2" name="Google Shape;642;p11"/>
              <p:cNvSpPr/>
              <p:nvPr/>
            </p:nvSpPr>
            <p:spPr>
              <a:xfrm rot="-1800005">
                <a:off x="75703" y="1369320"/>
                <a:ext cx="2913812"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3" name="Google Shape;643;p11"/>
              <p:cNvSpPr/>
              <p:nvPr/>
            </p:nvSpPr>
            <p:spPr>
              <a:xfrm rot="8807761">
                <a:off x="5371603" y="3166523"/>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644" name="Google Shape;644;p11"/>
              <p:cNvGrpSpPr/>
              <p:nvPr/>
            </p:nvGrpSpPr>
            <p:grpSpPr>
              <a:xfrm rot="727838">
                <a:off x="6393176" y="3830487"/>
                <a:ext cx="2499229" cy="998065"/>
                <a:chOff x="935800" y="1821025"/>
                <a:chExt cx="3294800" cy="1315775"/>
              </a:xfrm>
            </p:grpSpPr>
            <p:sp>
              <p:nvSpPr>
                <p:cNvPr id="645" name="Google Shape;645;p1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6" name="Google Shape;646;p1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7" name="Google Shape;647;p1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8" name="Google Shape;648;p1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9" name="Google Shape;649;p1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0" name="Google Shape;650;p1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1" name="Google Shape;651;p1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2" name="Google Shape;652;p1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3" name="Google Shape;653;p1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4" name="Google Shape;654;p1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5" name="Google Shape;655;p1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6" name="Google Shape;656;p1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7" name="Google Shape;657;p1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8" name="Google Shape;658;p1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9" name="Google Shape;659;p1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0" name="Google Shape;660;p1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1" name="Google Shape;661;p1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2" name="Google Shape;662;p1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3" name="Google Shape;663;p1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4" name="Google Shape;664;p1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5" name="Google Shape;665;p1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6" name="Google Shape;666;p1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7" name="Google Shape;667;p1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8" name="Google Shape;668;p1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9" name="Google Shape;669;p1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0" name="Google Shape;670;p1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1" name="Google Shape;671;p1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2" name="Google Shape;672;p1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3" name="Google Shape;673;p1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4" name="Google Shape;674;p1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5" name="Google Shape;675;p1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6" name="Google Shape;676;p1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7" name="Google Shape;677;p1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8" name="Google Shape;678;p1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9" name="Google Shape;679;p1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0" name="Google Shape;680;p1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1" name="Google Shape;681;p1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2" name="Google Shape;682;p1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3" name="Google Shape;683;p1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4" name="Google Shape;684;p1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5" name="Google Shape;685;p1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6" name="Google Shape;686;p1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7" name="Google Shape;687;p1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8" name="Google Shape;688;p1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9" name="Google Shape;689;p1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0" name="Google Shape;690;p1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1" name="Google Shape;691;p1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2" name="Google Shape;692;p1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3" name="Google Shape;693;p1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grpSp>
          <p:nvGrpSpPr>
            <p:cNvPr id="694" name="Google Shape;694;p11"/>
            <p:cNvGrpSpPr/>
            <p:nvPr/>
          </p:nvGrpSpPr>
          <p:grpSpPr>
            <a:xfrm rot="-59540">
              <a:off x="515034" y="138050"/>
              <a:ext cx="8173208" cy="4526388"/>
              <a:chOff x="457200" y="120188"/>
              <a:chExt cx="8229589" cy="4613329"/>
            </a:xfrm>
          </p:grpSpPr>
          <p:sp>
            <p:nvSpPr>
              <p:cNvPr id="695" name="Google Shape;695;p11"/>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6" name="Google Shape;696;p11"/>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697" name="Google Shape;697;p11"/>
          <p:cNvSpPr txBox="1"/>
          <p:nvPr>
            <p:ph hasCustomPrompt="1" type="title"/>
          </p:nvPr>
        </p:nvSpPr>
        <p:spPr>
          <a:xfrm>
            <a:off x="1778700" y="1612900"/>
            <a:ext cx="5586600" cy="1161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98" name="Google Shape;698;p11"/>
          <p:cNvSpPr txBox="1"/>
          <p:nvPr>
            <p:ph idx="1" type="subTitle"/>
          </p:nvPr>
        </p:nvSpPr>
        <p:spPr>
          <a:xfrm>
            <a:off x="1778700" y="2971600"/>
            <a:ext cx="5586600" cy="49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2"/>
        </a:solidFill>
      </p:bgPr>
    </p:bg>
    <p:spTree>
      <p:nvGrpSpPr>
        <p:cNvPr id="699" name="Shape 69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700" name="Shape 700"/>
        <p:cNvGrpSpPr/>
        <p:nvPr/>
      </p:nvGrpSpPr>
      <p:grpSpPr>
        <a:xfrm>
          <a:off x="0" y="0"/>
          <a:ext cx="0" cy="0"/>
          <a:chOff x="0" y="0"/>
          <a:chExt cx="0" cy="0"/>
        </a:xfrm>
      </p:grpSpPr>
      <p:grpSp>
        <p:nvGrpSpPr>
          <p:cNvPr id="701" name="Google Shape;701;p13"/>
          <p:cNvGrpSpPr/>
          <p:nvPr/>
        </p:nvGrpSpPr>
        <p:grpSpPr>
          <a:xfrm>
            <a:off x="-1673590" y="0"/>
            <a:ext cx="10783752" cy="5366600"/>
            <a:chOff x="-1673590" y="0"/>
            <a:chExt cx="10783752" cy="5366600"/>
          </a:xfrm>
        </p:grpSpPr>
        <p:grpSp>
          <p:nvGrpSpPr>
            <p:cNvPr id="702" name="Google Shape;702;p13"/>
            <p:cNvGrpSpPr/>
            <p:nvPr/>
          </p:nvGrpSpPr>
          <p:grpSpPr>
            <a:xfrm rot="784965">
              <a:off x="-1439576" y="2472918"/>
              <a:ext cx="3771378" cy="2499298"/>
              <a:chOff x="4935600" y="1731225"/>
              <a:chExt cx="3739300" cy="2477745"/>
            </a:xfrm>
          </p:grpSpPr>
          <p:sp>
            <p:nvSpPr>
              <p:cNvPr id="703" name="Google Shape;703;p13"/>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4" name="Google Shape;704;p13"/>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5" name="Google Shape;705;p13"/>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6" name="Google Shape;706;p13"/>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7" name="Google Shape;707;p13"/>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8" name="Google Shape;708;p13"/>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9" name="Google Shape;709;p13"/>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0" name="Google Shape;710;p13"/>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1" name="Google Shape;711;p13"/>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2" name="Google Shape;712;p13"/>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3" name="Google Shape;713;p13"/>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4" name="Google Shape;714;p13"/>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5" name="Google Shape;715;p13"/>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716" name="Google Shape;716;p13"/>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717" name="Google Shape;717;p13"/>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8" name="Google Shape;718;p13"/>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9" name="Google Shape;719;p13"/>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0" name="Google Shape;720;p13"/>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1" name="Google Shape;721;p13"/>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2" name="Google Shape;722;p13"/>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3" name="Google Shape;723;p13"/>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4" name="Google Shape;724;p13"/>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5" name="Google Shape;725;p13"/>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6" name="Google Shape;726;p13"/>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7" name="Google Shape;727;p13"/>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8" name="Google Shape;728;p13"/>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9" name="Google Shape;729;p13"/>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0" name="Google Shape;730;p13"/>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1" name="Google Shape;731;p13"/>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2" name="Google Shape;732;p13"/>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3" name="Google Shape;733;p13"/>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4" name="Google Shape;734;p13"/>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5" name="Google Shape;735;p13"/>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6" name="Google Shape;736;p13"/>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7" name="Google Shape;737;p13"/>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8" name="Google Shape;738;p13"/>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9" name="Google Shape;739;p13"/>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0" name="Google Shape;740;p13"/>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1" name="Google Shape;741;p13"/>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2" name="Google Shape;742;p13"/>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3" name="Google Shape;743;p13"/>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4" name="Google Shape;744;p13"/>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5" name="Google Shape;745;p13"/>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6" name="Google Shape;746;p13"/>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7" name="Google Shape;747;p13"/>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8" name="Google Shape;748;p13"/>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9" name="Google Shape;749;p13"/>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0" name="Google Shape;750;p13"/>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1" name="Google Shape;751;p13"/>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2" name="Google Shape;752;p13"/>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3" name="Google Shape;753;p13"/>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4" name="Google Shape;754;p13"/>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5" name="Google Shape;755;p13"/>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6" name="Google Shape;756;p13"/>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7" name="Google Shape;757;p13"/>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8" name="Google Shape;758;p13"/>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9" name="Google Shape;759;p13"/>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0" name="Google Shape;760;p13"/>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1" name="Google Shape;761;p13"/>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2" name="Google Shape;762;p13"/>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3" name="Google Shape;763;p13"/>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4" name="Google Shape;764;p13"/>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5" name="Google Shape;765;p13"/>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6" name="Google Shape;766;p13"/>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7" name="Google Shape;767;p13"/>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8" name="Google Shape;768;p13"/>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9" name="Google Shape;769;p13"/>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770" name="Google Shape;770;p13"/>
            <p:cNvSpPr/>
            <p:nvPr/>
          </p:nvSpPr>
          <p:spPr>
            <a:xfrm flipH="1">
              <a:off x="6196357" y="73819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771" name="Google Shape;771;p13"/>
            <p:cNvGrpSpPr/>
            <p:nvPr/>
          </p:nvGrpSpPr>
          <p:grpSpPr>
            <a:xfrm flipH="1" rot="59625">
              <a:off x="230235" y="74913"/>
              <a:ext cx="8683523" cy="4905667"/>
              <a:chOff x="457200" y="120188"/>
              <a:chExt cx="8229589" cy="4613329"/>
            </a:xfrm>
          </p:grpSpPr>
          <p:sp>
            <p:nvSpPr>
              <p:cNvPr id="772" name="Google Shape;772;p13"/>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73" name="Google Shape;773;p13"/>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774" name="Google Shape;774;p13"/>
          <p:cNvSpPr txBox="1"/>
          <p:nvPr>
            <p:ph type="title"/>
          </p:nvPr>
        </p:nvSpPr>
        <p:spPr>
          <a:xfrm>
            <a:off x="720000" y="532775"/>
            <a:ext cx="7704000" cy="6861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75" name="Google Shape;775;p13"/>
          <p:cNvSpPr txBox="1"/>
          <p:nvPr>
            <p:ph idx="1" type="subTitle"/>
          </p:nvPr>
        </p:nvSpPr>
        <p:spPr>
          <a:xfrm>
            <a:off x="720000" y="2285384"/>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6" name="Google Shape;776;p13"/>
          <p:cNvSpPr txBox="1"/>
          <p:nvPr>
            <p:ph idx="2" type="subTitle"/>
          </p:nvPr>
        </p:nvSpPr>
        <p:spPr>
          <a:xfrm>
            <a:off x="3308250" y="2285383"/>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7" name="Google Shape;777;p13"/>
          <p:cNvSpPr txBox="1"/>
          <p:nvPr>
            <p:ph idx="3" type="subTitle"/>
          </p:nvPr>
        </p:nvSpPr>
        <p:spPr>
          <a:xfrm>
            <a:off x="720000" y="3866175"/>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8" name="Google Shape;778;p13"/>
          <p:cNvSpPr txBox="1"/>
          <p:nvPr>
            <p:ph idx="4" type="subTitle"/>
          </p:nvPr>
        </p:nvSpPr>
        <p:spPr>
          <a:xfrm>
            <a:off x="3308250" y="3866174"/>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9" name="Google Shape;779;p13"/>
          <p:cNvSpPr txBox="1"/>
          <p:nvPr>
            <p:ph idx="5" type="subTitle"/>
          </p:nvPr>
        </p:nvSpPr>
        <p:spPr>
          <a:xfrm>
            <a:off x="5896500" y="2285384"/>
            <a:ext cx="252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80" name="Google Shape;780;p13"/>
          <p:cNvSpPr txBox="1"/>
          <p:nvPr>
            <p:ph idx="6" type="subTitle"/>
          </p:nvPr>
        </p:nvSpPr>
        <p:spPr>
          <a:xfrm>
            <a:off x="5896500" y="3866175"/>
            <a:ext cx="252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81" name="Google Shape;781;p13"/>
          <p:cNvSpPr txBox="1"/>
          <p:nvPr>
            <p:ph hasCustomPrompt="1" idx="7" type="title"/>
          </p:nvPr>
        </p:nvSpPr>
        <p:spPr>
          <a:xfrm>
            <a:off x="720000" y="148442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2" name="Google Shape;782;p13"/>
          <p:cNvSpPr txBox="1"/>
          <p:nvPr>
            <p:ph hasCustomPrompt="1" idx="8" type="title"/>
          </p:nvPr>
        </p:nvSpPr>
        <p:spPr>
          <a:xfrm>
            <a:off x="720000" y="3064616"/>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3" name="Google Shape;783;p13"/>
          <p:cNvSpPr txBox="1"/>
          <p:nvPr>
            <p:ph hasCustomPrompt="1" idx="9" type="title"/>
          </p:nvPr>
        </p:nvSpPr>
        <p:spPr>
          <a:xfrm>
            <a:off x="3308246" y="148442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4" name="Google Shape;784;p13"/>
          <p:cNvSpPr txBox="1"/>
          <p:nvPr>
            <p:ph hasCustomPrompt="1" idx="13" type="title"/>
          </p:nvPr>
        </p:nvSpPr>
        <p:spPr>
          <a:xfrm>
            <a:off x="3308246" y="3064616"/>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5" name="Google Shape;785;p13"/>
          <p:cNvSpPr txBox="1"/>
          <p:nvPr>
            <p:ph hasCustomPrompt="1" idx="14" type="title"/>
          </p:nvPr>
        </p:nvSpPr>
        <p:spPr>
          <a:xfrm>
            <a:off x="5896499" y="148442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6" name="Google Shape;786;p13"/>
          <p:cNvSpPr txBox="1"/>
          <p:nvPr>
            <p:ph hasCustomPrompt="1" idx="15" type="title"/>
          </p:nvPr>
        </p:nvSpPr>
        <p:spPr>
          <a:xfrm>
            <a:off x="5896499" y="3064616"/>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7" name="Google Shape;787;p13"/>
          <p:cNvSpPr txBox="1"/>
          <p:nvPr>
            <p:ph idx="16" type="subTitle"/>
          </p:nvPr>
        </p:nvSpPr>
        <p:spPr>
          <a:xfrm>
            <a:off x="720000" y="1953500"/>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88" name="Google Shape;788;p13"/>
          <p:cNvSpPr txBox="1"/>
          <p:nvPr>
            <p:ph idx="17" type="subTitle"/>
          </p:nvPr>
        </p:nvSpPr>
        <p:spPr>
          <a:xfrm>
            <a:off x="3308250" y="1953500"/>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89" name="Google Shape;789;p13"/>
          <p:cNvSpPr txBox="1"/>
          <p:nvPr>
            <p:ph idx="18" type="subTitle"/>
          </p:nvPr>
        </p:nvSpPr>
        <p:spPr>
          <a:xfrm>
            <a:off x="5896500" y="1953500"/>
            <a:ext cx="2527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90" name="Google Shape;790;p13"/>
          <p:cNvSpPr txBox="1"/>
          <p:nvPr>
            <p:ph idx="19" type="subTitle"/>
          </p:nvPr>
        </p:nvSpPr>
        <p:spPr>
          <a:xfrm>
            <a:off x="720000" y="3533773"/>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91" name="Google Shape;791;p13"/>
          <p:cNvSpPr txBox="1"/>
          <p:nvPr>
            <p:ph idx="20" type="subTitle"/>
          </p:nvPr>
        </p:nvSpPr>
        <p:spPr>
          <a:xfrm>
            <a:off x="3308250" y="3533772"/>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92" name="Google Shape;792;p13"/>
          <p:cNvSpPr txBox="1"/>
          <p:nvPr>
            <p:ph idx="21" type="subTitle"/>
          </p:nvPr>
        </p:nvSpPr>
        <p:spPr>
          <a:xfrm>
            <a:off x="5896500" y="3533773"/>
            <a:ext cx="2527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793" name="Shape 793"/>
        <p:cNvGrpSpPr/>
        <p:nvPr/>
      </p:nvGrpSpPr>
      <p:grpSpPr>
        <a:xfrm>
          <a:off x="0" y="0"/>
          <a:ext cx="0" cy="0"/>
          <a:chOff x="0" y="0"/>
          <a:chExt cx="0" cy="0"/>
        </a:xfrm>
      </p:grpSpPr>
      <p:grpSp>
        <p:nvGrpSpPr>
          <p:cNvPr id="794" name="Google Shape;794;p14"/>
          <p:cNvGrpSpPr/>
          <p:nvPr/>
        </p:nvGrpSpPr>
        <p:grpSpPr>
          <a:xfrm>
            <a:off x="-493593" y="0"/>
            <a:ext cx="10015866" cy="6815136"/>
            <a:chOff x="-493593" y="0"/>
            <a:chExt cx="10015866" cy="6815136"/>
          </a:xfrm>
        </p:grpSpPr>
        <p:sp>
          <p:nvSpPr>
            <p:cNvPr id="795" name="Google Shape;795;p14"/>
            <p:cNvSpPr/>
            <p:nvPr/>
          </p:nvSpPr>
          <p:spPr>
            <a:xfrm rot="-2126576">
              <a:off x="-165165" y="7265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96" name="Google Shape;796;p14"/>
            <p:cNvSpPr/>
            <p:nvPr/>
          </p:nvSpPr>
          <p:spPr>
            <a:xfrm rot="-2126576">
              <a:off x="3676535" y="409767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797" name="Google Shape;797;p14"/>
            <p:cNvGrpSpPr/>
            <p:nvPr/>
          </p:nvGrpSpPr>
          <p:grpSpPr>
            <a:xfrm>
              <a:off x="186500" y="741525"/>
              <a:ext cx="3294800" cy="1315775"/>
              <a:chOff x="935800" y="1821025"/>
              <a:chExt cx="3294800" cy="1315775"/>
            </a:xfrm>
          </p:grpSpPr>
          <p:sp>
            <p:nvSpPr>
              <p:cNvPr id="798" name="Google Shape;798;p14"/>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99" name="Google Shape;799;p14"/>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0" name="Google Shape;800;p14"/>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1" name="Google Shape;801;p14"/>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2" name="Google Shape;802;p14"/>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3" name="Google Shape;803;p14"/>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4" name="Google Shape;804;p14"/>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5" name="Google Shape;805;p14"/>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6" name="Google Shape;806;p14"/>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7" name="Google Shape;807;p14"/>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8" name="Google Shape;808;p14"/>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9" name="Google Shape;809;p14"/>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0" name="Google Shape;810;p14"/>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1" name="Google Shape;811;p14"/>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2" name="Google Shape;812;p14"/>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3" name="Google Shape;813;p14"/>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4" name="Google Shape;814;p14"/>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5" name="Google Shape;815;p14"/>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6" name="Google Shape;816;p14"/>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7" name="Google Shape;817;p14"/>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8" name="Google Shape;818;p14"/>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9" name="Google Shape;819;p14"/>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0" name="Google Shape;820;p14"/>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1" name="Google Shape;821;p14"/>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2" name="Google Shape;822;p14"/>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3" name="Google Shape;823;p14"/>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4" name="Google Shape;824;p14"/>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5" name="Google Shape;825;p14"/>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6" name="Google Shape;826;p14"/>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7" name="Google Shape;827;p14"/>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8" name="Google Shape;828;p14"/>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9" name="Google Shape;829;p14"/>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0" name="Google Shape;830;p14"/>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1" name="Google Shape;831;p14"/>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2" name="Google Shape;832;p14"/>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3" name="Google Shape;833;p14"/>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4" name="Google Shape;834;p14"/>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5" name="Google Shape;835;p14"/>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6" name="Google Shape;836;p14"/>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7" name="Google Shape;837;p14"/>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8" name="Google Shape;838;p14"/>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9" name="Google Shape;839;p14"/>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0" name="Google Shape;840;p14"/>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1" name="Google Shape;841;p14"/>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2" name="Google Shape;842;p14"/>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3" name="Google Shape;843;p14"/>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4" name="Google Shape;844;p14"/>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5" name="Google Shape;845;p14"/>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6" name="Google Shape;846;p14"/>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847" name="Google Shape;847;p14"/>
            <p:cNvGrpSpPr/>
            <p:nvPr/>
          </p:nvGrpSpPr>
          <p:grpSpPr>
            <a:xfrm rot="187091">
              <a:off x="5392215" y="4395437"/>
              <a:ext cx="3295066" cy="1315882"/>
              <a:chOff x="935800" y="1821025"/>
              <a:chExt cx="3294800" cy="1315775"/>
            </a:xfrm>
          </p:grpSpPr>
          <p:sp>
            <p:nvSpPr>
              <p:cNvPr id="848" name="Google Shape;848;p14"/>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9" name="Google Shape;849;p14"/>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0" name="Google Shape;850;p14"/>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1" name="Google Shape;851;p14"/>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2" name="Google Shape;852;p14"/>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3" name="Google Shape;853;p14"/>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4" name="Google Shape;854;p14"/>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5" name="Google Shape;855;p14"/>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6" name="Google Shape;856;p14"/>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7" name="Google Shape;857;p14"/>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8" name="Google Shape;858;p14"/>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9" name="Google Shape;859;p14"/>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0" name="Google Shape;860;p14"/>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1" name="Google Shape;861;p14"/>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2" name="Google Shape;862;p14"/>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3" name="Google Shape;863;p14"/>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4" name="Google Shape;864;p14"/>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5" name="Google Shape;865;p14"/>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6" name="Google Shape;866;p14"/>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7" name="Google Shape;867;p14"/>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8" name="Google Shape;868;p14"/>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9" name="Google Shape;869;p14"/>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0" name="Google Shape;870;p14"/>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1" name="Google Shape;871;p14"/>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2" name="Google Shape;872;p14"/>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3" name="Google Shape;873;p14"/>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4" name="Google Shape;874;p14"/>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5" name="Google Shape;875;p14"/>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6" name="Google Shape;876;p14"/>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7" name="Google Shape;877;p14"/>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8" name="Google Shape;878;p14"/>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9" name="Google Shape;879;p14"/>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0" name="Google Shape;880;p14"/>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1" name="Google Shape;881;p14"/>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2" name="Google Shape;882;p14"/>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3" name="Google Shape;883;p14"/>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4" name="Google Shape;884;p14"/>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5" name="Google Shape;885;p14"/>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6" name="Google Shape;886;p14"/>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7" name="Google Shape;887;p14"/>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8" name="Google Shape;888;p14"/>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9" name="Google Shape;889;p14"/>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0" name="Google Shape;890;p14"/>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1" name="Google Shape;891;p14"/>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2" name="Google Shape;892;p14"/>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3" name="Google Shape;893;p14"/>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4" name="Google Shape;894;p14"/>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5" name="Google Shape;895;p14"/>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6" name="Google Shape;896;p14"/>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897" name="Google Shape;897;p14"/>
            <p:cNvSpPr/>
            <p:nvPr/>
          </p:nvSpPr>
          <p:spPr>
            <a:xfrm rot="-2126576">
              <a:off x="6280035" y="7265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898" name="Google Shape;898;p14"/>
            <p:cNvGrpSpPr/>
            <p:nvPr/>
          </p:nvGrpSpPr>
          <p:grpSpPr>
            <a:xfrm rot="-59625">
              <a:off x="230235" y="74913"/>
              <a:ext cx="8683523" cy="4905667"/>
              <a:chOff x="457200" y="120188"/>
              <a:chExt cx="8229589" cy="4613329"/>
            </a:xfrm>
          </p:grpSpPr>
          <p:sp>
            <p:nvSpPr>
              <p:cNvPr id="899" name="Google Shape;899;p14"/>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0" name="Google Shape;900;p14"/>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901" name="Google Shape;901;p14"/>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902" name="Shape 902"/>
        <p:cNvGrpSpPr/>
        <p:nvPr/>
      </p:nvGrpSpPr>
      <p:grpSpPr>
        <a:xfrm>
          <a:off x="0" y="0"/>
          <a:ext cx="0" cy="0"/>
          <a:chOff x="0" y="0"/>
          <a:chExt cx="0" cy="0"/>
        </a:xfrm>
      </p:grpSpPr>
      <p:grpSp>
        <p:nvGrpSpPr>
          <p:cNvPr id="903" name="Google Shape;903;p15"/>
          <p:cNvGrpSpPr/>
          <p:nvPr/>
        </p:nvGrpSpPr>
        <p:grpSpPr>
          <a:xfrm>
            <a:off x="-1673590" y="0"/>
            <a:ext cx="10783752" cy="5366600"/>
            <a:chOff x="-1673590" y="0"/>
            <a:chExt cx="10783752" cy="5366600"/>
          </a:xfrm>
        </p:grpSpPr>
        <p:grpSp>
          <p:nvGrpSpPr>
            <p:cNvPr id="904" name="Google Shape;904;p15"/>
            <p:cNvGrpSpPr/>
            <p:nvPr/>
          </p:nvGrpSpPr>
          <p:grpSpPr>
            <a:xfrm rot="784965">
              <a:off x="-1439576" y="2472918"/>
              <a:ext cx="3771378" cy="2499298"/>
              <a:chOff x="4935600" y="1731225"/>
              <a:chExt cx="3739300" cy="2477745"/>
            </a:xfrm>
          </p:grpSpPr>
          <p:sp>
            <p:nvSpPr>
              <p:cNvPr id="905" name="Google Shape;905;p15"/>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6" name="Google Shape;906;p15"/>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7" name="Google Shape;907;p15"/>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8" name="Google Shape;908;p15"/>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9" name="Google Shape;909;p15"/>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0" name="Google Shape;910;p15"/>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1" name="Google Shape;911;p15"/>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2" name="Google Shape;912;p15"/>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3" name="Google Shape;913;p15"/>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4" name="Google Shape;914;p15"/>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5" name="Google Shape;915;p15"/>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6" name="Google Shape;916;p15"/>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7" name="Google Shape;917;p15"/>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918" name="Google Shape;918;p15"/>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919" name="Google Shape;919;p15"/>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0" name="Google Shape;920;p15"/>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1" name="Google Shape;921;p15"/>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2" name="Google Shape;922;p15"/>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3" name="Google Shape;923;p15"/>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4" name="Google Shape;924;p15"/>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5" name="Google Shape;925;p15"/>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6" name="Google Shape;926;p15"/>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7" name="Google Shape;927;p15"/>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8" name="Google Shape;928;p15"/>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9" name="Google Shape;929;p15"/>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0" name="Google Shape;930;p15"/>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1" name="Google Shape;931;p15"/>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2" name="Google Shape;932;p15"/>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3" name="Google Shape;933;p15"/>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4" name="Google Shape;934;p15"/>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5" name="Google Shape;935;p15"/>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6" name="Google Shape;936;p15"/>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7" name="Google Shape;937;p15"/>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8" name="Google Shape;938;p15"/>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9" name="Google Shape;939;p15"/>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0" name="Google Shape;940;p15"/>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1" name="Google Shape;941;p15"/>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2" name="Google Shape;942;p15"/>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3" name="Google Shape;943;p15"/>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4" name="Google Shape;944;p15"/>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5" name="Google Shape;945;p15"/>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6" name="Google Shape;946;p15"/>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7" name="Google Shape;947;p15"/>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8" name="Google Shape;948;p15"/>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9" name="Google Shape;949;p15"/>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0" name="Google Shape;950;p15"/>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1" name="Google Shape;951;p15"/>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2" name="Google Shape;952;p15"/>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3" name="Google Shape;953;p15"/>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4" name="Google Shape;954;p15"/>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5" name="Google Shape;955;p15"/>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6" name="Google Shape;956;p15"/>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7" name="Google Shape;957;p15"/>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8" name="Google Shape;958;p15"/>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9" name="Google Shape;959;p15"/>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0" name="Google Shape;960;p15"/>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1" name="Google Shape;961;p15"/>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2" name="Google Shape;962;p15"/>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3" name="Google Shape;963;p15"/>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4" name="Google Shape;964;p15"/>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5" name="Google Shape;965;p15"/>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6" name="Google Shape;966;p15"/>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7" name="Google Shape;967;p15"/>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8" name="Google Shape;968;p15"/>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9" name="Google Shape;969;p15"/>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70" name="Google Shape;970;p15"/>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71" name="Google Shape;971;p15"/>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972" name="Google Shape;972;p15"/>
            <p:cNvSpPr/>
            <p:nvPr/>
          </p:nvSpPr>
          <p:spPr>
            <a:xfrm flipH="1">
              <a:off x="6196357" y="73819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973" name="Google Shape;973;p15"/>
            <p:cNvGrpSpPr/>
            <p:nvPr/>
          </p:nvGrpSpPr>
          <p:grpSpPr>
            <a:xfrm flipH="1" rot="59625">
              <a:off x="230235" y="74913"/>
              <a:ext cx="8683523" cy="4905667"/>
              <a:chOff x="457200" y="120188"/>
              <a:chExt cx="8229589" cy="4613329"/>
            </a:xfrm>
          </p:grpSpPr>
          <p:sp>
            <p:nvSpPr>
              <p:cNvPr id="974" name="Google Shape;974;p15"/>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75" name="Google Shape;975;p15"/>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976" name="Google Shape;976;p15"/>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1_1_1">
    <p:spTree>
      <p:nvGrpSpPr>
        <p:cNvPr id="977" name="Shape 977"/>
        <p:cNvGrpSpPr/>
        <p:nvPr/>
      </p:nvGrpSpPr>
      <p:grpSpPr>
        <a:xfrm>
          <a:off x="0" y="0"/>
          <a:ext cx="0" cy="0"/>
          <a:chOff x="0" y="0"/>
          <a:chExt cx="0" cy="0"/>
        </a:xfrm>
      </p:grpSpPr>
      <p:grpSp>
        <p:nvGrpSpPr>
          <p:cNvPr id="978" name="Google Shape;978;p16"/>
          <p:cNvGrpSpPr/>
          <p:nvPr/>
        </p:nvGrpSpPr>
        <p:grpSpPr>
          <a:xfrm>
            <a:off x="-336204" y="0"/>
            <a:ext cx="9728362" cy="5700440"/>
            <a:chOff x="-336204" y="0"/>
            <a:chExt cx="9728362" cy="5700440"/>
          </a:xfrm>
        </p:grpSpPr>
        <p:sp>
          <p:nvSpPr>
            <p:cNvPr id="979" name="Google Shape;979;p16"/>
            <p:cNvSpPr/>
            <p:nvPr/>
          </p:nvSpPr>
          <p:spPr>
            <a:xfrm flipH="1" rot="1079192">
              <a:off x="-88755" y="29129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980" name="Google Shape;980;p16"/>
            <p:cNvGrpSpPr/>
            <p:nvPr/>
          </p:nvGrpSpPr>
          <p:grpSpPr>
            <a:xfrm rot="-426350">
              <a:off x="190812" y="2296301"/>
              <a:ext cx="3294736" cy="1315750"/>
              <a:chOff x="935800" y="1821025"/>
              <a:chExt cx="3294800" cy="1315775"/>
            </a:xfrm>
          </p:grpSpPr>
          <p:sp>
            <p:nvSpPr>
              <p:cNvPr id="981" name="Google Shape;981;p1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2" name="Google Shape;982;p1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3" name="Google Shape;983;p1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4" name="Google Shape;984;p1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5" name="Google Shape;985;p1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6" name="Google Shape;986;p1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7" name="Google Shape;987;p1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8" name="Google Shape;988;p1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9" name="Google Shape;989;p1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0" name="Google Shape;990;p1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1" name="Google Shape;991;p1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2" name="Google Shape;992;p1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3" name="Google Shape;993;p1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4" name="Google Shape;994;p1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5" name="Google Shape;995;p1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6" name="Google Shape;996;p1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7" name="Google Shape;997;p1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8" name="Google Shape;998;p1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9" name="Google Shape;999;p1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0" name="Google Shape;1000;p1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1" name="Google Shape;1001;p1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2" name="Google Shape;1002;p1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3" name="Google Shape;1003;p1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4" name="Google Shape;1004;p1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5" name="Google Shape;1005;p1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6" name="Google Shape;1006;p1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7" name="Google Shape;1007;p1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8" name="Google Shape;1008;p1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9" name="Google Shape;1009;p1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0" name="Google Shape;1010;p1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1" name="Google Shape;1011;p1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2" name="Google Shape;1012;p1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3" name="Google Shape;1013;p1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4" name="Google Shape;1014;p1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5" name="Google Shape;1015;p1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6" name="Google Shape;1016;p1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7" name="Google Shape;1017;p1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8" name="Google Shape;1018;p1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9" name="Google Shape;1019;p1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0" name="Google Shape;1020;p1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1" name="Google Shape;1021;p1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2" name="Google Shape;1022;p1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3" name="Google Shape;1023;p1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4" name="Google Shape;1024;p1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5" name="Google Shape;1025;p1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6" name="Google Shape;1026;p1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7" name="Google Shape;1027;p1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8" name="Google Shape;1028;p1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9" name="Google Shape;1029;p1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030" name="Google Shape;1030;p16"/>
            <p:cNvSpPr/>
            <p:nvPr/>
          </p:nvSpPr>
          <p:spPr>
            <a:xfrm flipH="1" rot="1079192">
              <a:off x="6230895" y="13474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031" name="Google Shape;1031;p16"/>
            <p:cNvGrpSpPr/>
            <p:nvPr/>
          </p:nvGrpSpPr>
          <p:grpSpPr>
            <a:xfrm rot="1634338">
              <a:off x="4430510" y="3703613"/>
              <a:ext cx="3294781" cy="1315768"/>
              <a:chOff x="935800" y="1821025"/>
              <a:chExt cx="3294800" cy="1315775"/>
            </a:xfrm>
          </p:grpSpPr>
          <p:sp>
            <p:nvSpPr>
              <p:cNvPr id="1032" name="Google Shape;1032;p1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3" name="Google Shape;1033;p1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4" name="Google Shape;1034;p1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5" name="Google Shape;1035;p1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6" name="Google Shape;1036;p1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7" name="Google Shape;1037;p1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8" name="Google Shape;1038;p1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9" name="Google Shape;1039;p1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0" name="Google Shape;1040;p1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1" name="Google Shape;1041;p1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2" name="Google Shape;1042;p1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3" name="Google Shape;1043;p1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4" name="Google Shape;1044;p1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5" name="Google Shape;1045;p1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6" name="Google Shape;1046;p1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7" name="Google Shape;1047;p1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8" name="Google Shape;1048;p1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9" name="Google Shape;1049;p1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0" name="Google Shape;1050;p1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1" name="Google Shape;1051;p1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2" name="Google Shape;1052;p1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3" name="Google Shape;1053;p1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4" name="Google Shape;1054;p1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5" name="Google Shape;1055;p1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6" name="Google Shape;1056;p1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7" name="Google Shape;1057;p1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8" name="Google Shape;1058;p1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9" name="Google Shape;1059;p1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0" name="Google Shape;1060;p1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1" name="Google Shape;1061;p1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2" name="Google Shape;1062;p1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3" name="Google Shape;1063;p1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4" name="Google Shape;1064;p1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5" name="Google Shape;1065;p1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6" name="Google Shape;1066;p1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7" name="Google Shape;1067;p1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8" name="Google Shape;1068;p1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9" name="Google Shape;1069;p1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0" name="Google Shape;1070;p1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1" name="Google Shape;1071;p1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2" name="Google Shape;1072;p1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3" name="Google Shape;1073;p1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4" name="Google Shape;1074;p1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5" name="Google Shape;1075;p1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6" name="Google Shape;1076;p1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7" name="Google Shape;1077;p1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8" name="Google Shape;1078;p1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9" name="Google Shape;1079;p1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0" name="Google Shape;1080;p1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081" name="Google Shape;1081;p16"/>
            <p:cNvGrpSpPr/>
            <p:nvPr/>
          </p:nvGrpSpPr>
          <p:grpSpPr>
            <a:xfrm rot="-59625">
              <a:off x="230235" y="74913"/>
              <a:ext cx="8683523" cy="4905667"/>
              <a:chOff x="457200" y="120188"/>
              <a:chExt cx="8229589" cy="4613329"/>
            </a:xfrm>
          </p:grpSpPr>
          <p:sp>
            <p:nvSpPr>
              <p:cNvPr id="1082" name="Google Shape;1082;p16"/>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3" name="Google Shape;1083;p16"/>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084" name="Google Shape;1084;p16"/>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085" name="Shape 1085"/>
        <p:cNvGrpSpPr/>
        <p:nvPr/>
      </p:nvGrpSpPr>
      <p:grpSpPr>
        <a:xfrm>
          <a:off x="0" y="0"/>
          <a:ext cx="0" cy="0"/>
          <a:chOff x="0" y="0"/>
          <a:chExt cx="0" cy="0"/>
        </a:xfrm>
      </p:grpSpPr>
      <p:grpSp>
        <p:nvGrpSpPr>
          <p:cNvPr id="1086" name="Google Shape;1086;p17"/>
          <p:cNvGrpSpPr/>
          <p:nvPr/>
        </p:nvGrpSpPr>
        <p:grpSpPr>
          <a:xfrm>
            <a:off x="-363955" y="-155322"/>
            <a:ext cx="9412029" cy="5898333"/>
            <a:chOff x="-363955" y="-155322"/>
            <a:chExt cx="9412029" cy="5898333"/>
          </a:xfrm>
        </p:grpSpPr>
        <p:sp>
          <p:nvSpPr>
            <p:cNvPr id="1087" name="Google Shape;1087;p17"/>
            <p:cNvSpPr/>
            <p:nvPr/>
          </p:nvSpPr>
          <p:spPr>
            <a:xfrm rot="-844623">
              <a:off x="5927021" y="2171060"/>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8" name="Google Shape;1088;p17"/>
            <p:cNvSpPr/>
            <p:nvPr/>
          </p:nvSpPr>
          <p:spPr>
            <a:xfrm rot="-844623">
              <a:off x="85646" y="168048"/>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9" name="Google Shape;1089;p17"/>
            <p:cNvSpPr/>
            <p:nvPr/>
          </p:nvSpPr>
          <p:spPr>
            <a:xfrm rot="-2126576">
              <a:off x="-35528" y="302554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090" name="Google Shape;1090;p17"/>
            <p:cNvGrpSpPr/>
            <p:nvPr/>
          </p:nvGrpSpPr>
          <p:grpSpPr>
            <a:xfrm rot="531852">
              <a:off x="5671424" y="3346296"/>
              <a:ext cx="3294946" cy="1315834"/>
              <a:chOff x="935800" y="1821025"/>
              <a:chExt cx="3294800" cy="1315775"/>
            </a:xfrm>
          </p:grpSpPr>
          <p:sp>
            <p:nvSpPr>
              <p:cNvPr id="1091" name="Google Shape;1091;p17"/>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2" name="Google Shape;1092;p17"/>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3" name="Google Shape;1093;p17"/>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4" name="Google Shape;1094;p17"/>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5" name="Google Shape;1095;p17"/>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6" name="Google Shape;1096;p17"/>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7" name="Google Shape;1097;p17"/>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8" name="Google Shape;1098;p17"/>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9" name="Google Shape;1099;p17"/>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0" name="Google Shape;1100;p17"/>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1" name="Google Shape;1101;p17"/>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2" name="Google Shape;1102;p17"/>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3" name="Google Shape;1103;p17"/>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4" name="Google Shape;1104;p17"/>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5" name="Google Shape;1105;p17"/>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6" name="Google Shape;1106;p17"/>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7" name="Google Shape;1107;p17"/>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8" name="Google Shape;1108;p17"/>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9" name="Google Shape;1109;p17"/>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0" name="Google Shape;1110;p17"/>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1" name="Google Shape;1111;p17"/>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2" name="Google Shape;1112;p17"/>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3" name="Google Shape;1113;p17"/>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4" name="Google Shape;1114;p17"/>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5" name="Google Shape;1115;p17"/>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6" name="Google Shape;1116;p17"/>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7" name="Google Shape;1117;p17"/>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8" name="Google Shape;1118;p17"/>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9" name="Google Shape;1119;p17"/>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0" name="Google Shape;1120;p17"/>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1" name="Google Shape;1121;p17"/>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2" name="Google Shape;1122;p17"/>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3" name="Google Shape;1123;p17"/>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4" name="Google Shape;1124;p17"/>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5" name="Google Shape;1125;p17"/>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6" name="Google Shape;1126;p17"/>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7" name="Google Shape;1127;p17"/>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8" name="Google Shape;1128;p17"/>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9" name="Google Shape;1129;p17"/>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0" name="Google Shape;1130;p17"/>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1" name="Google Shape;1131;p17"/>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2" name="Google Shape;1132;p17"/>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3" name="Google Shape;1133;p17"/>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4" name="Google Shape;1134;p17"/>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5" name="Google Shape;1135;p17"/>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6" name="Google Shape;1136;p17"/>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7" name="Google Shape;1137;p17"/>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8" name="Google Shape;1138;p17"/>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9" name="Google Shape;1139;p17"/>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140" name="Google Shape;1140;p17"/>
            <p:cNvGrpSpPr/>
            <p:nvPr/>
          </p:nvGrpSpPr>
          <p:grpSpPr>
            <a:xfrm flipH="1" rot="59540">
              <a:off x="515034" y="138050"/>
              <a:ext cx="8173208" cy="4526388"/>
              <a:chOff x="457200" y="120188"/>
              <a:chExt cx="8229589" cy="4613329"/>
            </a:xfrm>
          </p:grpSpPr>
          <p:sp>
            <p:nvSpPr>
              <p:cNvPr id="1141" name="Google Shape;1141;p17"/>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42" name="Google Shape;1142;p17"/>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143" name="Google Shape;1143;p17"/>
          <p:cNvSpPr txBox="1"/>
          <p:nvPr>
            <p:ph type="title"/>
          </p:nvPr>
        </p:nvSpPr>
        <p:spPr>
          <a:xfrm>
            <a:off x="2539225" y="3337300"/>
            <a:ext cx="5378400" cy="661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144" name="Google Shape;1144;p17"/>
          <p:cNvSpPr txBox="1"/>
          <p:nvPr>
            <p:ph idx="1" type="subTitle"/>
          </p:nvPr>
        </p:nvSpPr>
        <p:spPr>
          <a:xfrm>
            <a:off x="2539100" y="989675"/>
            <a:ext cx="5378400" cy="2202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145" name="Shape 1145"/>
        <p:cNvGrpSpPr/>
        <p:nvPr/>
      </p:nvGrpSpPr>
      <p:grpSpPr>
        <a:xfrm>
          <a:off x="0" y="0"/>
          <a:ext cx="0" cy="0"/>
          <a:chOff x="0" y="0"/>
          <a:chExt cx="0" cy="0"/>
        </a:xfrm>
      </p:grpSpPr>
      <p:grpSp>
        <p:nvGrpSpPr>
          <p:cNvPr id="1146" name="Google Shape;1146;p18"/>
          <p:cNvGrpSpPr/>
          <p:nvPr/>
        </p:nvGrpSpPr>
        <p:grpSpPr>
          <a:xfrm>
            <a:off x="-223568" y="-156674"/>
            <a:ext cx="9449478" cy="5856403"/>
            <a:chOff x="-223568" y="-156674"/>
            <a:chExt cx="9449478" cy="5856403"/>
          </a:xfrm>
        </p:grpSpPr>
        <p:sp>
          <p:nvSpPr>
            <p:cNvPr id="1147" name="Google Shape;1147;p18"/>
            <p:cNvSpPr/>
            <p:nvPr/>
          </p:nvSpPr>
          <p:spPr>
            <a:xfrm rot="-858221">
              <a:off x="6102319" y="3307934"/>
              <a:ext cx="2913811" cy="206383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48" name="Google Shape;1148;p18"/>
            <p:cNvSpPr/>
            <p:nvPr/>
          </p:nvSpPr>
          <p:spPr>
            <a:xfrm rot="-1446216">
              <a:off x="80846" y="348335"/>
              <a:ext cx="2913814" cy="2063840"/>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149" name="Google Shape;1149;p18"/>
            <p:cNvGrpSpPr/>
            <p:nvPr/>
          </p:nvGrpSpPr>
          <p:grpSpPr>
            <a:xfrm flipH="1" rot="-896372">
              <a:off x="-109649" y="911345"/>
              <a:ext cx="3294806" cy="1315778"/>
              <a:chOff x="935800" y="1821025"/>
              <a:chExt cx="3294800" cy="1315775"/>
            </a:xfrm>
          </p:grpSpPr>
          <p:sp>
            <p:nvSpPr>
              <p:cNvPr id="1150" name="Google Shape;1150;p18"/>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1" name="Google Shape;1151;p18"/>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2" name="Google Shape;1152;p18"/>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3" name="Google Shape;1153;p18"/>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4" name="Google Shape;1154;p18"/>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5" name="Google Shape;1155;p18"/>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6" name="Google Shape;1156;p18"/>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7" name="Google Shape;1157;p18"/>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8" name="Google Shape;1158;p18"/>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9" name="Google Shape;1159;p18"/>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0" name="Google Shape;1160;p18"/>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1" name="Google Shape;1161;p18"/>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2" name="Google Shape;1162;p18"/>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3" name="Google Shape;1163;p18"/>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4" name="Google Shape;1164;p18"/>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5" name="Google Shape;1165;p18"/>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6" name="Google Shape;1166;p18"/>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7" name="Google Shape;1167;p18"/>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8" name="Google Shape;1168;p18"/>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9" name="Google Shape;1169;p18"/>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0" name="Google Shape;1170;p18"/>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1" name="Google Shape;1171;p18"/>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2" name="Google Shape;1172;p18"/>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3" name="Google Shape;1173;p18"/>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4" name="Google Shape;1174;p18"/>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5" name="Google Shape;1175;p18"/>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6" name="Google Shape;1176;p18"/>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7" name="Google Shape;1177;p18"/>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8" name="Google Shape;1178;p18"/>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9" name="Google Shape;1179;p18"/>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0" name="Google Shape;1180;p18"/>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1" name="Google Shape;1181;p18"/>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2" name="Google Shape;1182;p18"/>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3" name="Google Shape;1183;p18"/>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4" name="Google Shape;1184;p18"/>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5" name="Google Shape;1185;p18"/>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6" name="Google Shape;1186;p18"/>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7" name="Google Shape;1187;p18"/>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8" name="Google Shape;1188;p18"/>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9" name="Google Shape;1189;p18"/>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0" name="Google Shape;1190;p18"/>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1" name="Google Shape;1191;p18"/>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2" name="Google Shape;1192;p18"/>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3" name="Google Shape;1193;p18"/>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4" name="Google Shape;1194;p18"/>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5" name="Google Shape;1195;p18"/>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6" name="Google Shape;1196;p18"/>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7" name="Google Shape;1197;p18"/>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8" name="Google Shape;1198;p18"/>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199" name="Google Shape;1199;p18"/>
            <p:cNvGrpSpPr/>
            <p:nvPr/>
          </p:nvGrpSpPr>
          <p:grpSpPr>
            <a:xfrm flipH="1" rot="59625">
              <a:off x="230235" y="74913"/>
              <a:ext cx="8683523" cy="4905667"/>
              <a:chOff x="457200" y="120188"/>
              <a:chExt cx="8229589" cy="4613329"/>
            </a:xfrm>
          </p:grpSpPr>
          <p:sp>
            <p:nvSpPr>
              <p:cNvPr id="1200" name="Google Shape;1200;p18"/>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01" name="Google Shape;1201;p18"/>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202" name="Google Shape;1202;p18"/>
          <p:cNvSpPr txBox="1"/>
          <p:nvPr>
            <p:ph type="title"/>
          </p:nvPr>
        </p:nvSpPr>
        <p:spPr>
          <a:xfrm>
            <a:off x="796200" y="868925"/>
            <a:ext cx="37884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03" name="Google Shape;1203;p18"/>
          <p:cNvSpPr txBox="1"/>
          <p:nvPr>
            <p:ph idx="1" type="subTitle"/>
          </p:nvPr>
        </p:nvSpPr>
        <p:spPr>
          <a:xfrm>
            <a:off x="796200" y="3342775"/>
            <a:ext cx="3788400" cy="931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04" name="Google Shape;1204;p18"/>
          <p:cNvSpPr/>
          <p:nvPr>
            <p:ph idx="2" type="pic"/>
          </p:nvPr>
        </p:nvSpPr>
        <p:spPr>
          <a:xfrm>
            <a:off x="5260400" y="717774"/>
            <a:ext cx="2910000" cy="37080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205" name="Shape 1205"/>
        <p:cNvGrpSpPr/>
        <p:nvPr/>
      </p:nvGrpSpPr>
      <p:grpSpPr>
        <a:xfrm>
          <a:off x="0" y="0"/>
          <a:ext cx="0" cy="0"/>
          <a:chOff x="0" y="0"/>
          <a:chExt cx="0" cy="0"/>
        </a:xfrm>
      </p:grpSpPr>
      <p:sp>
        <p:nvSpPr>
          <p:cNvPr id="1206" name="Google Shape;1206;p19"/>
          <p:cNvSpPr/>
          <p:nvPr/>
        </p:nvSpPr>
        <p:spPr>
          <a:xfrm rot="-1079192">
            <a:off x="6239670" y="34922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07" name="Google Shape;1207;p19"/>
          <p:cNvSpPr/>
          <p:nvPr/>
        </p:nvSpPr>
        <p:spPr>
          <a:xfrm rot="-1079192">
            <a:off x="-36080" y="1929923"/>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208" name="Google Shape;1208;p19"/>
          <p:cNvGrpSpPr/>
          <p:nvPr/>
        </p:nvGrpSpPr>
        <p:grpSpPr>
          <a:xfrm rot="-690206">
            <a:off x="-508221" y="682109"/>
            <a:ext cx="2953166" cy="1956834"/>
            <a:chOff x="4935600" y="1731225"/>
            <a:chExt cx="3739300" cy="2477745"/>
          </a:xfrm>
        </p:grpSpPr>
        <p:sp>
          <p:nvSpPr>
            <p:cNvPr id="1209" name="Google Shape;1209;p19"/>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0" name="Google Shape;1210;p19"/>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1" name="Google Shape;1211;p19"/>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2" name="Google Shape;1212;p19"/>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3" name="Google Shape;1213;p19"/>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4" name="Google Shape;1214;p19"/>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5" name="Google Shape;1215;p19"/>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6" name="Google Shape;1216;p19"/>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7" name="Google Shape;1217;p19"/>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8" name="Google Shape;1218;p19"/>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9" name="Google Shape;1219;p19"/>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0" name="Google Shape;1220;p19"/>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1" name="Google Shape;1221;p19"/>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222" name="Google Shape;1222;p19"/>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223" name="Google Shape;1223;p19"/>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4" name="Google Shape;1224;p19"/>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5" name="Google Shape;1225;p19"/>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6" name="Google Shape;1226;p19"/>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7" name="Google Shape;1227;p19"/>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8" name="Google Shape;1228;p19"/>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9" name="Google Shape;1229;p19"/>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0" name="Google Shape;1230;p19"/>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1" name="Google Shape;1231;p19"/>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2" name="Google Shape;1232;p19"/>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3" name="Google Shape;1233;p19"/>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4" name="Google Shape;1234;p19"/>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5" name="Google Shape;1235;p19"/>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6" name="Google Shape;1236;p19"/>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7" name="Google Shape;1237;p19"/>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8" name="Google Shape;1238;p19"/>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9" name="Google Shape;1239;p19"/>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0" name="Google Shape;1240;p19"/>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1" name="Google Shape;1241;p19"/>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2" name="Google Shape;1242;p19"/>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3" name="Google Shape;1243;p19"/>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4" name="Google Shape;1244;p19"/>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5" name="Google Shape;1245;p19"/>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6" name="Google Shape;1246;p19"/>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7" name="Google Shape;1247;p19"/>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8" name="Google Shape;1248;p19"/>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9" name="Google Shape;1249;p19"/>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0" name="Google Shape;1250;p19"/>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1" name="Google Shape;1251;p19"/>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2" name="Google Shape;1252;p19"/>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3" name="Google Shape;1253;p19"/>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4" name="Google Shape;1254;p19"/>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5" name="Google Shape;1255;p19"/>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6" name="Google Shape;1256;p19"/>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7" name="Google Shape;1257;p19"/>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8" name="Google Shape;1258;p19"/>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9" name="Google Shape;1259;p19"/>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0" name="Google Shape;1260;p19"/>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1" name="Google Shape;1261;p19"/>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2" name="Google Shape;1262;p19"/>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3" name="Google Shape;1263;p19"/>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4" name="Google Shape;1264;p19"/>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5" name="Google Shape;1265;p19"/>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6" name="Google Shape;1266;p19"/>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7" name="Google Shape;1267;p19"/>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8" name="Google Shape;1268;p19"/>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9" name="Google Shape;1269;p19"/>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0" name="Google Shape;1270;p19"/>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1" name="Google Shape;1271;p19"/>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2" name="Google Shape;1272;p19"/>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3" name="Google Shape;1273;p19"/>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4" name="Google Shape;1274;p19"/>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5" name="Google Shape;1275;p19"/>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276" name="Google Shape;1276;p19"/>
          <p:cNvGrpSpPr/>
          <p:nvPr/>
        </p:nvGrpSpPr>
        <p:grpSpPr>
          <a:xfrm rot="-59625">
            <a:off x="230235" y="74913"/>
            <a:ext cx="8683523" cy="4905667"/>
            <a:chOff x="457200" y="120188"/>
            <a:chExt cx="8229589" cy="4613329"/>
          </a:xfrm>
        </p:grpSpPr>
        <p:sp>
          <p:nvSpPr>
            <p:cNvPr id="1277" name="Google Shape;1277;p19"/>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8" name="Google Shape;1278;p19"/>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279" name="Google Shape;1279;p19"/>
          <p:cNvSpPr txBox="1"/>
          <p:nvPr>
            <p:ph type="title"/>
          </p:nvPr>
        </p:nvSpPr>
        <p:spPr>
          <a:xfrm>
            <a:off x="1176425" y="1329675"/>
            <a:ext cx="2878800" cy="1063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80" name="Google Shape;1280;p19"/>
          <p:cNvSpPr txBox="1"/>
          <p:nvPr>
            <p:ph idx="1" type="subTitle"/>
          </p:nvPr>
        </p:nvSpPr>
        <p:spPr>
          <a:xfrm>
            <a:off x="1176425" y="2552575"/>
            <a:ext cx="2878800" cy="11349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281" name="Shape 1281"/>
        <p:cNvGrpSpPr/>
        <p:nvPr/>
      </p:nvGrpSpPr>
      <p:grpSpPr>
        <a:xfrm>
          <a:off x="0" y="0"/>
          <a:ext cx="0" cy="0"/>
          <a:chOff x="0" y="0"/>
          <a:chExt cx="0" cy="0"/>
        </a:xfrm>
      </p:grpSpPr>
      <p:grpSp>
        <p:nvGrpSpPr>
          <p:cNvPr id="1282" name="Google Shape;1282;p20"/>
          <p:cNvGrpSpPr/>
          <p:nvPr/>
        </p:nvGrpSpPr>
        <p:grpSpPr>
          <a:xfrm>
            <a:off x="-336204" y="0"/>
            <a:ext cx="9728362" cy="5376284"/>
            <a:chOff x="-336204" y="0"/>
            <a:chExt cx="9728362" cy="5376284"/>
          </a:xfrm>
        </p:grpSpPr>
        <p:sp>
          <p:nvSpPr>
            <p:cNvPr id="1283" name="Google Shape;1283;p20"/>
            <p:cNvSpPr/>
            <p:nvPr/>
          </p:nvSpPr>
          <p:spPr>
            <a:xfrm flipH="1" rot="1079192">
              <a:off x="-88755" y="29129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4" name="Google Shape;1284;p20"/>
            <p:cNvSpPr/>
            <p:nvPr/>
          </p:nvSpPr>
          <p:spPr>
            <a:xfrm flipH="1" rot="1079192">
              <a:off x="6230895" y="13474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285" name="Google Shape;1285;p20"/>
            <p:cNvGrpSpPr/>
            <p:nvPr/>
          </p:nvGrpSpPr>
          <p:grpSpPr>
            <a:xfrm rot="468650">
              <a:off x="5775148" y="666213"/>
              <a:ext cx="3294727" cy="1315746"/>
              <a:chOff x="935800" y="1821025"/>
              <a:chExt cx="3294800" cy="1315775"/>
            </a:xfrm>
          </p:grpSpPr>
          <p:sp>
            <p:nvSpPr>
              <p:cNvPr id="1286" name="Google Shape;1286;p20"/>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7" name="Google Shape;1287;p20"/>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8" name="Google Shape;1288;p20"/>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9" name="Google Shape;1289;p20"/>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0" name="Google Shape;1290;p20"/>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1" name="Google Shape;1291;p20"/>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2" name="Google Shape;1292;p20"/>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3" name="Google Shape;1293;p20"/>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4" name="Google Shape;1294;p20"/>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5" name="Google Shape;1295;p20"/>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6" name="Google Shape;1296;p20"/>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7" name="Google Shape;1297;p20"/>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8" name="Google Shape;1298;p20"/>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9" name="Google Shape;1299;p20"/>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0" name="Google Shape;1300;p20"/>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1" name="Google Shape;1301;p20"/>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2" name="Google Shape;1302;p20"/>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3" name="Google Shape;1303;p20"/>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4" name="Google Shape;1304;p20"/>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5" name="Google Shape;1305;p20"/>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6" name="Google Shape;1306;p20"/>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7" name="Google Shape;1307;p20"/>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8" name="Google Shape;1308;p20"/>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9" name="Google Shape;1309;p20"/>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0" name="Google Shape;1310;p20"/>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1" name="Google Shape;1311;p20"/>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2" name="Google Shape;1312;p20"/>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3" name="Google Shape;1313;p20"/>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4" name="Google Shape;1314;p20"/>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5" name="Google Shape;1315;p20"/>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6" name="Google Shape;1316;p20"/>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7" name="Google Shape;1317;p20"/>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8" name="Google Shape;1318;p20"/>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9" name="Google Shape;1319;p20"/>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0" name="Google Shape;1320;p20"/>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1" name="Google Shape;1321;p20"/>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2" name="Google Shape;1322;p20"/>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3" name="Google Shape;1323;p20"/>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4" name="Google Shape;1324;p20"/>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5" name="Google Shape;1325;p20"/>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6" name="Google Shape;1326;p20"/>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7" name="Google Shape;1327;p20"/>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8" name="Google Shape;1328;p20"/>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9" name="Google Shape;1329;p20"/>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0" name="Google Shape;1330;p20"/>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1" name="Google Shape;1331;p20"/>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2" name="Google Shape;1332;p20"/>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3" name="Google Shape;1333;p20"/>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4" name="Google Shape;1334;p20"/>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335" name="Google Shape;1335;p20"/>
            <p:cNvGrpSpPr/>
            <p:nvPr/>
          </p:nvGrpSpPr>
          <p:grpSpPr>
            <a:xfrm flipH="1" rot="59625">
              <a:off x="230235" y="74913"/>
              <a:ext cx="8683523" cy="4905667"/>
              <a:chOff x="457200" y="120188"/>
              <a:chExt cx="8229589" cy="4613329"/>
            </a:xfrm>
          </p:grpSpPr>
          <p:sp>
            <p:nvSpPr>
              <p:cNvPr id="1336" name="Google Shape;1336;p20"/>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7" name="Google Shape;1337;p20"/>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338" name="Google Shape;1338;p20"/>
          <p:cNvSpPr txBox="1"/>
          <p:nvPr>
            <p:ph type="title"/>
          </p:nvPr>
        </p:nvSpPr>
        <p:spPr>
          <a:xfrm>
            <a:off x="4967925" y="1411925"/>
            <a:ext cx="2848200" cy="1060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39" name="Google Shape;1339;p20"/>
          <p:cNvSpPr txBox="1"/>
          <p:nvPr>
            <p:ph idx="1" type="subTitle"/>
          </p:nvPr>
        </p:nvSpPr>
        <p:spPr>
          <a:xfrm>
            <a:off x="4968050" y="2554375"/>
            <a:ext cx="2848200" cy="1177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9" name="Shape 119"/>
        <p:cNvGrpSpPr/>
        <p:nvPr/>
      </p:nvGrpSpPr>
      <p:grpSpPr>
        <a:xfrm>
          <a:off x="0" y="0"/>
          <a:ext cx="0" cy="0"/>
          <a:chOff x="0" y="0"/>
          <a:chExt cx="0" cy="0"/>
        </a:xfrm>
      </p:grpSpPr>
      <p:sp>
        <p:nvSpPr>
          <p:cNvPr id="120" name="Google Shape;120;p3"/>
          <p:cNvSpPr/>
          <p:nvPr/>
        </p:nvSpPr>
        <p:spPr>
          <a:xfrm rot="8807761">
            <a:off x="-599872" y="3246923"/>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21" name="Google Shape;121;p3"/>
          <p:cNvGrpSpPr/>
          <p:nvPr/>
        </p:nvGrpSpPr>
        <p:grpSpPr>
          <a:xfrm rot="530611">
            <a:off x="152666" y="3879192"/>
            <a:ext cx="2668219" cy="1065551"/>
            <a:chOff x="935800" y="1821025"/>
            <a:chExt cx="3294800" cy="1315775"/>
          </a:xfrm>
        </p:grpSpPr>
        <p:sp>
          <p:nvSpPr>
            <p:cNvPr id="122" name="Google Shape;122;p3"/>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 name="Google Shape;123;p3"/>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 name="Google Shape;124;p3"/>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 name="Google Shape;125;p3"/>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 name="Google Shape;126;p3"/>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 name="Google Shape;127;p3"/>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 name="Google Shape;128;p3"/>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 name="Google Shape;129;p3"/>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 name="Google Shape;130;p3"/>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 name="Google Shape;131;p3"/>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 name="Google Shape;132;p3"/>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 name="Google Shape;133;p3"/>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 name="Google Shape;134;p3"/>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 name="Google Shape;135;p3"/>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 name="Google Shape;136;p3"/>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 name="Google Shape;137;p3"/>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 name="Google Shape;138;p3"/>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 name="Google Shape;139;p3"/>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 name="Google Shape;140;p3"/>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 name="Google Shape;141;p3"/>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 name="Google Shape;142;p3"/>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 name="Google Shape;143;p3"/>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 name="Google Shape;144;p3"/>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 name="Google Shape;145;p3"/>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 name="Google Shape;146;p3"/>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7" name="Google Shape;147;p3"/>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 name="Google Shape;148;p3"/>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 name="Google Shape;149;p3"/>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 name="Google Shape;150;p3"/>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 name="Google Shape;151;p3"/>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 name="Google Shape;152;p3"/>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3" name="Google Shape;153;p3"/>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 name="Google Shape;154;p3"/>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 name="Google Shape;155;p3"/>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 name="Google Shape;156;p3"/>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 name="Google Shape;157;p3"/>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 name="Google Shape;158;p3"/>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 name="Google Shape;159;p3"/>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 name="Google Shape;160;p3"/>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 name="Google Shape;161;p3"/>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 name="Google Shape;162;p3"/>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 name="Google Shape;163;p3"/>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 name="Google Shape;164;p3"/>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 name="Google Shape;165;p3"/>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 name="Google Shape;166;p3"/>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7" name="Google Shape;167;p3"/>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 name="Google Shape;168;p3"/>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 name="Google Shape;169;p3"/>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 name="Google Shape;170;p3"/>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71" name="Google Shape;171;p3"/>
          <p:cNvSpPr/>
          <p:nvPr/>
        </p:nvSpPr>
        <p:spPr>
          <a:xfrm flipH="1" rot="2700000">
            <a:off x="70052" y="727953"/>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 name="Google Shape;172;p3"/>
          <p:cNvSpPr/>
          <p:nvPr/>
        </p:nvSpPr>
        <p:spPr>
          <a:xfrm flipH="1" rot="2700000">
            <a:off x="6262427" y="1119153"/>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73" name="Google Shape;173;p3"/>
          <p:cNvGrpSpPr/>
          <p:nvPr/>
        </p:nvGrpSpPr>
        <p:grpSpPr>
          <a:xfrm rot="-59540">
            <a:off x="515034" y="138050"/>
            <a:ext cx="8173208" cy="4526388"/>
            <a:chOff x="457200" y="120188"/>
            <a:chExt cx="8229589" cy="4613329"/>
          </a:xfrm>
        </p:grpSpPr>
        <p:sp>
          <p:nvSpPr>
            <p:cNvPr id="174" name="Google Shape;174;p3"/>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 name="Google Shape;175;p3"/>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76" name="Google Shape;176;p3"/>
          <p:cNvSpPr txBox="1"/>
          <p:nvPr>
            <p:ph type="title"/>
          </p:nvPr>
        </p:nvSpPr>
        <p:spPr>
          <a:xfrm>
            <a:off x="1071300" y="2168000"/>
            <a:ext cx="5283600" cy="9657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7" name="Google Shape;177;p3"/>
          <p:cNvSpPr txBox="1"/>
          <p:nvPr>
            <p:ph hasCustomPrompt="1" idx="2" type="title"/>
          </p:nvPr>
        </p:nvSpPr>
        <p:spPr>
          <a:xfrm>
            <a:off x="1071300" y="1252100"/>
            <a:ext cx="1652100" cy="9159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b="0" sz="6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78" name="Google Shape;178;p3"/>
          <p:cNvSpPr txBox="1"/>
          <p:nvPr>
            <p:ph idx="1" type="subTitle"/>
          </p:nvPr>
        </p:nvSpPr>
        <p:spPr>
          <a:xfrm>
            <a:off x="1071300" y="3286225"/>
            <a:ext cx="5283600" cy="375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AND_BODY_1">
    <p:spTree>
      <p:nvGrpSpPr>
        <p:cNvPr id="1340" name="Shape 1340"/>
        <p:cNvGrpSpPr/>
        <p:nvPr/>
      </p:nvGrpSpPr>
      <p:grpSpPr>
        <a:xfrm>
          <a:off x="0" y="0"/>
          <a:ext cx="0" cy="0"/>
          <a:chOff x="0" y="0"/>
          <a:chExt cx="0" cy="0"/>
        </a:xfrm>
      </p:grpSpPr>
      <p:grpSp>
        <p:nvGrpSpPr>
          <p:cNvPr id="1341" name="Google Shape;1341;p21"/>
          <p:cNvGrpSpPr/>
          <p:nvPr/>
        </p:nvGrpSpPr>
        <p:grpSpPr>
          <a:xfrm>
            <a:off x="54607" y="0"/>
            <a:ext cx="9391615" cy="6377378"/>
            <a:chOff x="54607" y="0"/>
            <a:chExt cx="9391615" cy="6377378"/>
          </a:xfrm>
        </p:grpSpPr>
        <p:sp>
          <p:nvSpPr>
            <p:cNvPr id="1342" name="Google Shape;1342;p21"/>
            <p:cNvSpPr/>
            <p:nvPr/>
          </p:nvSpPr>
          <p:spPr>
            <a:xfrm rot="-2883343">
              <a:off x="6247981" y="3572088"/>
              <a:ext cx="2913808" cy="206382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343" name="Google Shape;1343;p21"/>
            <p:cNvGrpSpPr/>
            <p:nvPr/>
          </p:nvGrpSpPr>
          <p:grpSpPr>
            <a:xfrm>
              <a:off x="6644891" y="2944919"/>
              <a:ext cx="2499106" cy="998016"/>
              <a:chOff x="935800" y="1821025"/>
              <a:chExt cx="3294800" cy="1315775"/>
            </a:xfrm>
          </p:grpSpPr>
          <p:sp>
            <p:nvSpPr>
              <p:cNvPr id="1344" name="Google Shape;1344;p2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5" name="Google Shape;1345;p2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6" name="Google Shape;1346;p2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7" name="Google Shape;1347;p2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8" name="Google Shape;1348;p2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9" name="Google Shape;1349;p2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0" name="Google Shape;1350;p2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1" name="Google Shape;1351;p2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2" name="Google Shape;1352;p2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3" name="Google Shape;1353;p2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4" name="Google Shape;1354;p2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5" name="Google Shape;1355;p2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6" name="Google Shape;1356;p2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7" name="Google Shape;1357;p2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8" name="Google Shape;1358;p2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9" name="Google Shape;1359;p2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0" name="Google Shape;1360;p2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1" name="Google Shape;1361;p2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2" name="Google Shape;1362;p2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3" name="Google Shape;1363;p2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4" name="Google Shape;1364;p2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5" name="Google Shape;1365;p2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6" name="Google Shape;1366;p2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7" name="Google Shape;1367;p2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8" name="Google Shape;1368;p2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9" name="Google Shape;1369;p2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0" name="Google Shape;1370;p2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1" name="Google Shape;1371;p2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2" name="Google Shape;1372;p2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3" name="Google Shape;1373;p2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4" name="Google Shape;1374;p2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5" name="Google Shape;1375;p2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6" name="Google Shape;1376;p2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7" name="Google Shape;1377;p2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8" name="Google Shape;1378;p2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9" name="Google Shape;1379;p2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0" name="Google Shape;1380;p2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1" name="Google Shape;1381;p2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2" name="Google Shape;1382;p2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3" name="Google Shape;1383;p2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4" name="Google Shape;1384;p2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5" name="Google Shape;1385;p2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6" name="Google Shape;1386;p2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7" name="Google Shape;1387;p2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8" name="Google Shape;1388;p2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9" name="Google Shape;1389;p2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0" name="Google Shape;1390;p2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1" name="Google Shape;1391;p2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2" name="Google Shape;1392;p2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393" name="Google Shape;1393;p21"/>
            <p:cNvSpPr/>
            <p:nvPr/>
          </p:nvSpPr>
          <p:spPr>
            <a:xfrm>
              <a:off x="54607" y="95814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394" name="Google Shape;1394;p21"/>
            <p:cNvGrpSpPr/>
            <p:nvPr/>
          </p:nvGrpSpPr>
          <p:grpSpPr>
            <a:xfrm rot="-59625">
              <a:off x="230235" y="74913"/>
              <a:ext cx="8683523" cy="4905667"/>
              <a:chOff x="457200" y="120188"/>
              <a:chExt cx="8229589" cy="4613329"/>
            </a:xfrm>
          </p:grpSpPr>
          <p:sp>
            <p:nvSpPr>
              <p:cNvPr id="1395" name="Google Shape;1395;p21"/>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6" name="Google Shape;1396;p21"/>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397" name="Google Shape;1397;p21"/>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98" name="Google Shape;1398;p21"/>
          <p:cNvSpPr txBox="1"/>
          <p:nvPr>
            <p:ph idx="1" type="body"/>
          </p:nvPr>
        </p:nvSpPr>
        <p:spPr>
          <a:xfrm>
            <a:off x="720000" y="1368150"/>
            <a:ext cx="7704000" cy="1050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AND_BODY_1_1">
    <p:spTree>
      <p:nvGrpSpPr>
        <p:cNvPr id="1399" name="Shape 1399"/>
        <p:cNvGrpSpPr/>
        <p:nvPr/>
      </p:nvGrpSpPr>
      <p:grpSpPr>
        <a:xfrm>
          <a:off x="0" y="0"/>
          <a:ext cx="0" cy="0"/>
          <a:chOff x="0" y="0"/>
          <a:chExt cx="0" cy="0"/>
        </a:xfrm>
      </p:grpSpPr>
      <p:grpSp>
        <p:nvGrpSpPr>
          <p:cNvPr id="1400" name="Google Shape;1400;p22"/>
          <p:cNvGrpSpPr/>
          <p:nvPr/>
        </p:nvGrpSpPr>
        <p:grpSpPr>
          <a:xfrm>
            <a:off x="-261158" y="0"/>
            <a:ext cx="9662090" cy="5604484"/>
            <a:chOff x="-261158" y="0"/>
            <a:chExt cx="9662090" cy="5604484"/>
          </a:xfrm>
        </p:grpSpPr>
        <p:sp>
          <p:nvSpPr>
            <p:cNvPr id="1401" name="Google Shape;1401;p22"/>
            <p:cNvSpPr/>
            <p:nvPr/>
          </p:nvSpPr>
          <p:spPr>
            <a:xfrm flipH="1" rot="1079192">
              <a:off x="-13709" y="446573"/>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2" name="Google Shape;1402;p22"/>
            <p:cNvSpPr/>
            <p:nvPr/>
          </p:nvSpPr>
          <p:spPr>
            <a:xfrm flipH="1" rot="1079192">
              <a:off x="6191841" y="31411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403" name="Google Shape;1403;p22"/>
            <p:cNvGrpSpPr/>
            <p:nvPr/>
          </p:nvGrpSpPr>
          <p:grpSpPr>
            <a:xfrm flipH="1" rot="690206">
              <a:off x="6282305" y="1805284"/>
              <a:ext cx="2953166" cy="1956834"/>
              <a:chOff x="4935600" y="1731225"/>
              <a:chExt cx="3739300" cy="2477745"/>
            </a:xfrm>
          </p:grpSpPr>
          <p:sp>
            <p:nvSpPr>
              <p:cNvPr id="1404" name="Google Shape;1404;p22"/>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5" name="Google Shape;1405;p22"/>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6" name="Google Shape;1406;p22"/>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7" name="Google Shape;1407;p22"/>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8" name="Google Shape;1408;p22"/>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9" name="Google Shape;1409;p22"/>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0" name="Google Shape;1410;p22"/>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1" name="Google Shape;1411;p22"/>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2" name="Google Shape;1412;p22"/>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3" name="Google Shape;1413;p22"/>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4" name="Google Shape;1414;p22"/>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5" name="Google Shape;1415;p22"/>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6" name="Google Shape;1416;p22"/>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417" name="Google Shape;1417;p22"/>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418" name="Google Shape;1418;p22"/>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9" name="Google Shape;1419;p22"/>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0" name="Google Shape;1420;p22"/>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1" name="Google Shape;1421;p22"/>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2" name="Google Shape;1422;p22"/>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3" name="Google Shape;1423;p22"/>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4" name="Google Shape;1424;p22"/>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5" name="Google Shape;1425;p22"/>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6" name="Google Shape;1426;p22"/>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7" name="Google Shape;1427;p22"/>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8" name="Google Shape;1428;p22"/>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9" name="Google Shape;1429;p22"/>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0" name="Google Shape;1430;p22"/>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1" name="Google Shape;1431;p22"/>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2" name="Google Shape;1432;p22"/>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3" name="Google Shape;1433;p22"/>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4" name="Google Shape;1434;p22"/>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5" name="Google Shape;1435;p22"/>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6" name="Google Shape;1436;p22"/>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7" name="Google Shape;1437;p22"/>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8" name="Google Shape;1438;p22"/>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9" name="Google Shape;1439;p22"/>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0" name="Google Shape;1440;p22"/>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1" name="Google Shape;1441;p22"/>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2" name="Google Shape;1442;p22"/>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3" name="Google Shape;1443;p22"/>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4" name="Google Shape;1444;p22"/>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5" name="Google Shape;1445;p22"/>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6" name="Google Shape;1446;p22"/>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7" name="Google Shape;1447;p22"/>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8" name="Google Shape;1448;p22"/>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9" name="Google Shape;1449;p22"/>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0" name="Google Shape;1450;p22"/>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1" name="Google Shape;1451;p22"/>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2" name="Google Shape;1452;p22"/>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3" name="Google Shape;1453;p22"/>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4" name="Google Shape;1454;p22"/>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5" name="Google Shape;1455;p22"/>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6" name="Google Shape;1456;p22"/>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7" name="Google Shape;1457;p22"/>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8" name="Google Shape;1458;p22"/>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9" name="Google Shape;1459;p22"/>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0" name="Google Shape;1460;p22"/>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1" name="Google Shape;1461;p22"/>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2" name="Google Shape;1462;p22"/>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3" name="Google Shape;1463;p22"/>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4" name="Google Shape;1464;p22"/>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5" name="Google Shape;1465;p22"/>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6" name="Google Shape;1466;p22"/>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7" name="Google Shape;1467;p22"/>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8" name="Google Shape;1468;p22"/>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9" name="Google Shape;1469;p22"/>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70" name="Google Shape;1470;p22"/>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471" name="Google Shape;1471;p22"/>
            <p:cNvGrpSpPr/>
            <p:nvPr/>
          </p:nvGrpSpPr>
          <p:grpSpPr>
            <a:xfrm flipH="1" rot="59625">
              <a:off x="230235" y="74913"/>
              <a:ext cx="8683523" cy="4905667"/>
              <a:chOff x="457200" y="120188"/>
              <a:chExt cx="8229589" cy="4613329"/>
            </a:xfrm>
          </p:grpSpPr>
          <p:sp>
            <p:nvSpPr>
              <p:cNvPr id="1472" name="Google Shape;1472;p22"/>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73" name="Google Shape;1473;p22"/>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474" name="Google Shape;1474;p22"/>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75" name="Google Shape;1475;p22"/>
          <p:cNvSpPr txBox="1"/>
          <p:nvPr>
            <p:ph idx="1" type="body"/>
          </p:nvPr>
        </p:nvSpPr>
        <p:spPr>
          <a:xfrm>
            <a:off x="720000" y="1368150"/>
            <a:ext cx="7704000" cy="2713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476" name="Shape 1476"/>
        <p:cNvGrpSpPr/>
        <p:nvPr/>
      </p:nvGrpSpPr>
      <p:grpSpPr>
        <a:xfrm>
          <a:off x="0" y="0"/>
          <a:ext cx="0" cy="0"/>
          <a:chOff x="0" y="0"/>
          <a:chExt cx="0" cy="0"/>
        </a:xfrm>
      </p:grpSpPr>
      <p:grpSp>
        <p:nvGrpSpPr>
          <p:cNvPr id="1477" name="Google Shape;1477;p23"/>
          <p:cNvGrpSpPr/>
          <p:nvPr/>
        </p:nvGrpSpPr>
        <p:grpSpPr>
          <a:xfrm>
            <a:off x="-377555" y="0"/>
            <a:ext cx="9877416" cy="5190661"/>
            <a:chOff x="-377555" y="0"/>
            <a:chExt cx="9877416" cy="5190661"/>
          </a:xfrm>
        </p:grpSpPr>
        <p:sp>
          <p:nvSpPr>
            <p:cNvPr id="1478" name="Google Shape;1478;p23"/>
            <p:cNvSpPr/>
            <p:nvPr/>
          </p:nvSpPr>
          <p:spPr>
            <a:xfrm rot="-2126576">
              <a:off x="-49128" y="24731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79" name="Google Shape;1479;p23"/>
            <p:cNvSpPr/>
            <p:nvPr/>
          </p:nvSpPr>
          <p:spPr>
            <a:xfrm rot="-2126576">
              <a:off x="6257622" y="157112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480" name="Google Shape;1480;p23"/>
            <p:cNvGrpSpPr/>
            <p:nvPr/>
          </p:nvGrpSpPr>
          <p:grpSpPr>
            <a:xfrm rot="896372">
              <a:off x="5916301" y="553970"/>
              <a:ext cx="3294806" cy="1315778"/>
              <a:chOff x="935800" y="1821025"/>
              <a:chExt cx="3294800" cy="1315775"/>
            </a:xfrm>
          </p:grpSpPr>
          <p:sp>
            <p:nvSpPr>
              <p:cNvPr id="1481" name="Google Shape;1481;p23"/>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2" name="Google Shape;1482;p23"/>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3" name="Google Shape;1483;p23"/>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4" name="Google Shape;1484;p23"/>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5" name="Google Shape;1485;p23"/>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6" name="Google Shape;1486;p23"/>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7" name="Google Shape;1487;p23"/>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8" name="Google Shape;1488;p23"/>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9" name="Google Shape;1489;p23"/>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0" name="Google Shape;1490;p23"/>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1" name="Google Shape;1491;p23"/>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2" name="Google Shape;1492;p23"/>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3" name="Google Shape;1493;p23"/>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4" name="Google Shape;1494;p23"/>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5" name="Google Shape;1495;p23"/>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6" name="Google Shape;1496;p23"/>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7" name="Google Shape;1497;p23"/>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8" name="Google Shape;1498;p23"/>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9" name="Google Shape;1499;p23"/>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0" name="Google Shape;1500;p23"/>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1" name="Google Shape;1501;p23"/>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2" name="Google Shape;1502;p23"/>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3" name="Google Shape;1503;p23"/>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4" name="Google Shape;1504;p23"/>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5" name="Google Shape;1505;p23"/>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6" name="Google Shape;1506;p23"/>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7" name="Google Shape;1507;p23"/>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8" name="Google Shape;1508;p23"/>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9" name="Google Shape;1509;p23"/>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0" name="Google Shape;1510;p23"/>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1" name="Google Shape;1511;p23"/>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2" name="Google Shape;1512;p23"/>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3" name="Google Shape;1513;p23"/>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4" name="Google Shape;1514;p23"/>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5" name="Google Shape;1515;p23"/>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6" name="Google Shape;1516;p23"/>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7" name="Google Shape;1517;p23"/>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8" name="Google Shape;1518;p23"/>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9" name="Google Shape;1519;p23"/>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0" name="Google Shape;1520;p23"/>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1" name="Google Shape;1521;p23"/>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2" name="Google Shape;1522;p23"/>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3" name="Google Shape;1523;p23"/>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4" name="Google Shape;1524;p23"/>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5" name="Google Shape;1525;p23"/>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6" name="Google Shape;1526;p23"/>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7" name="Google Shape;1527;p23"/>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8" name="Google Shape;1528;p23"/>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9" name="Google Shape;1529;p23"/>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530" name="Google Shape;1530;p23"/>
            <p:cNvGrpSpPr/>
            <p:nvPr/>
          </p:nvGrpSpPr>
          <p:grpSpPr>
            <a:xfrm rot="-59625">
              <a:off x="230235" y="74913"/>
              <a:ext cx="8683523" cy="4905667"/>
              <a:chOff x="457200" y="120188"/>
              <a:chExt cx="8229589" cy="4613329"/>
            </a:xfrm>
          </p:grpSpPr>
          <p:sp>
            <p:nvSpPr>
              <p:cNvPr id="1531" name="Google Shape;1531;p23"/>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32" name="Google Shape;1532;p23"/>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533" name="Google Shape;1533;p23"/>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34" name="Google Shape;1534;p23"/>
          <p:cNvSpPr txBox="1"/>
          <p:nvPr>
            <p:ph idx="1" type="subTitle"/>
          </p:nvPr>
        </p:nvSpPr>
        <p:spPr>
          <a:xfrm>
            <a:off x="4923075" y="2828425"/>
            <a:ext cx="2782800" cy="1120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35" name="Google Shape;1535;p23"/>
          <p:cNvSpPr txBox="1"/>
          <p:nvPr>
            <p:ph idx="2" type="subTitle"/>
          </p:nvPr>
        </p:nvSpPr>
        <p:spPr>
          <a:xfrm>
            <a:off x="1580900" y="2828425"/>
            <a:ext cx="2782800" cy="1120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36" name="Google Shape;1536;p23"/>
          <p:cNvSpPr txBox="1"/>
          <p:nvPr>
            <p:ph idx="3" type="subTitle"/>
          </p:nvPr>
        </p:nvSpPr>
        <p:spPr>
          <a:xfrm>
            <a:off x="1580899" y="2421925"/>
            <a:ext cx="27828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537" name="Google Shape;1537;p23"/>
          <p:cNvSpPr txBox="1"/>
          <p:nvPr>
            <p:ph idx="4" type="subTitle"/>
          </p:nvPr>
        </p:nvSpPr>
        <p:spPr>
          <a:xfrm>
            <a:off x="4923078" y="2421925"/>
            <a:ext cx="27828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538" name="Shape 1538"/>
        <p:cNvGrpSpPr/>
        <p:nvPr/>
      </p:nvGrpSpPr>
      <p:grpSpPr>
        <a:xfrm>
          <a:off x="0" y="0"/>
          <a:ext cx="0" cy="0"/>
          <a:chOff x="0" y="0"/>
          <a:chExt cx="0" cy="0"/>
        </a:xfrm>
      </p:grpSpPr>
      <p:grpSp>
        <p:nvGrpSpPr>
          <p:cNvPr id="1539" name="Google Shape;1539;p24"/>
          <p:cNvGrpSpPr/>
          <p:nvPr/>
        </p:nvGrpSpPr>
        <p:grpSpPr>
          <a:xfrm>
            <a:off x="-393005" y="-466789"/>
            <a:ext cx="10535013" cy="6653619"/>
            <a:chOff x="-393005" y="-466789"/>
            <a:chExt cx="10535013" cy="6653619"/>
          </a:xfrm>
        </p:grpSpPr>
        <p:sp>
          <p:nvSpPr>
            <p:cNvPr id="1540" name="Google Shape;1540;p24"/>
            <p:cNvSpPr/>
            <p:nvPr/>
          </p:nvSpPr>
          <p:spPr>
            <a:xfrm rot="-2126576">
              <a:off x="-64578" y="18683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541" name="Google Shape;1541;p24"/>
            <p:cNvGrpSpPr/>
            <p:nvPr/>
          </p:nvGrpSpPr>
          <p:grpSpPr>
            <a:xfrm>
              <a:off x="6327977" y="2864302"/>
              <a:ext cx="3814030" cy="3322528"/>
              <a:chOff x="6327977" y="2864302"/>
              <a:chExt cx="3814030" cy="3322528"/>
            </a:xfrm>
          </p:grpSpPr>
          <p:sp>
            <p:nvSpPr>
              <p:cNvPr id="1542" name="Google Shape;1542;p24"/>
              <p:cNvSpPr/>
              <p:nvPr/>
            </p:nvSpPr>
            <p:spPr>
              <a:xfrm rot="8807761">
                <a:off x="6655203" y="3493648"/>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543" name="Google Shape;1543;p24"/>
              <p:cNvGrpSpPr/>
              <p:nvPr/>
            </p:nvGrpSpPr>
            <p:grpSpPr>
              <a:xfrm rot="530611">
                <a:off x="7407741" y="4125917"/>
                <a:ext cx="2668219" cy="1065551"/>
                <a:chOff x="935800" y="1821025"/>
                <a:chExt cx="3294800" cy="1315775"/>
              </a:xfrm>
            </p:grpSpPr>
            <p:sp>
              <p:nvSpPr>
                <p:cNvPr id="1544" name="Google Shape;1544;p24"/>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5" name="Google Shape;1545;p24"/>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6" name="Google Shape;1546;p24"/>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7" name="Google Shape;1547;p24"/>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8" name="Google Shape;1548;p24"/>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9" name="Google Shape;1549;p24"/>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0" name="Google Shape;1550;p24"/>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1" name="Google Shape;1551;p24"/>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2" name="Google Shape;1552;p24"/>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3" name="Google Shape;1553;p24"/>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4" name="Google Shape;1554;p24"/>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5" name="Google Shape;1555;p24"/>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6" name="Google Shape;1556;p24"/>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7" name="Google Shape;1557;p24"/>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8" name="Google Shape;1558;p24"/>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9" name="Google Shape;1559;p24"/>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0" name="Google Shape;1560;p24"/>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1" name="Google Shape;1561;p24"/>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2" name="Google Shape;1562;p24"/>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3" name="Google Shape;1563;p24"/>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4" name="Google Shape;1564;p24"/>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5" name="Google Shape;1565;p24"/>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6" name="Google Shape;1566;p24"/>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7" name="Google Shape;1567;p24"/>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8" name="Google Shape;1568;p24"/>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9" name="Google Shape;1569;p24"/>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0" name="Google Shape;1570;p24"/>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1" name="Google Shape;1571;p24"/>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2" name="Google Shape;1572;p24"/>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3" name="Google Shape;1573;p24"/>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4" name="Google Shape;1574;p24"/>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5" name="Google Shape;1575;p24"/>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6" name="Google Shape;1576;p24"/>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7" name="Google Shape;1577;p24"/>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8" name="Google Shape;1578;p24"/>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9" name="Google Shape;1579;p24"/>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0" name="Google Shape;1580;p24"/>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1" name="Google Shape;1581;p24"/>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2" name="Google Shape;1582;p24"/>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3" name="Google Shape;1583;p24"/>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4" name="Google Shape;1584;p24"/>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5" name="Google Shape;1585;p24"/>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6" name="Google Shape;1586;p24"/>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7" name="Google Shape;1587;p24"/>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8" name="Google Shape;1588;p24"/>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9" name="Google Shape;1589;p24"/>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0" name="Google Shape;1590;p24"/>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1" name="Google Shape;1591;p24"/>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2" name="Google Shape;1592;p24"/>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grpSp>
          <p:nvGrpSpPr>
            <p:cNvPr id="1593" name="Google Shape;1593;p24"/>
            <p:cNvGrpSpPr/>
            <p:nvPr/>
          </p:nvGrpSpPr>
          <p:grpSpPr>
            <a:xfrm rot="-59625">
              <a:off x="230235" y="74913"/>
              <a:ext cx="8683523" cy="4905667"/>
              <a:chOff x="457200" y="120188"/>
              <a:chExt cx="8229589" cy="4613329"/>
            </a:xfrm>
          </p:grpSpPr>
          <p:sp>
            <p:nvSpPr>
              <p:cNvPr id="1594" name="Google Shape;1594;p24"/>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5" name="Google Shape;1595;p24"/>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596" name="Google Shape;1596;p24"/>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7" name="Google Shape;1597;p24"/>
          <p:cNvSpPr txBox="1"/>
          <p:nvPr>
            <p:ph idx="1" type="subTitle"/>
          </p:nvPr>
        </p:nvSpPr>
        <p:spPr>
          <a:xfrm>
            <a:off x="4585353" y="1667625"/>
            <a:ext cx="3254100" cy="1948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98" name="Google Shape;1598;p24"/>
          <p:cNvSpPr txBox="1"/>
          <p:nvPr>
            <p:ph idx="2" type="subTitle"/>
          </p:nvPr>
        </p:nvSpPr>
        <p:spPr>
          <a:xfrm>
            <a:off x="811175" y="1667625"/>
            <a:ext cx="3254100" cy="1948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599" name="Shape 1599"/>
        <p:cNvGrpSpPr/>
        <p:nvPr/>
      </p:nvGrpSpPr>
      <p:grpSpPr>
        <a:xfrm>
          <a:off x="0" y="0"/>
          <a:ext cx="0" cy="0"/>
          <a:chOff x="0" y="0"/>
          <a:chExt cx="0" cy="0"/>
        </a:xfrm>
      </p:grpSpPr>
      <p:grpSp>
        <p:nvGrpSpPr>
          <p:cNvPr id="1600" name="Google Shape;1600;p25"/>
          <p:cNvGrpSpPr/>
          <p:nvPr/>
        </p:nvGrpSpPr>
        <p:grpSpPr>
          <a:xfrm>
            <a:off x="-377555" y="-225414"/>
            <a:ext cx="10004055" cy="6742175"/>
            <a:chOff x="-377555" y="-225414"/>
            <a:chExt cx="10004055" cy="6742175"/>
          </a:xfrm>
        </p:grpSpPr>
        <p:sp>
          <p:nvSpPr>
            <p:cNvPr id="1601" name="Google Shape;1601;p25"/>
            <p:cNvSpPr/>
            <p:nvPr/>
          </p:nvSpPr>
          <p:spPr>
            <a:xfrm flipH="1" rot="2126576">
              <a:off x="-49128" y="428211"/>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2" name="Google Shape;1602;p25"/>
            <p:cNvSpPr/>
            <p:nvPr/>
          </p:nvSpPr>
          <p:spPr>
            <a:xfrm rot="-2126576">
              <a:off x="4769597" y="37992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603" name="Google Shape;1603;p25"/>
            <p:cNvGrpSpPr/>
            <p:nvPr/>
          </p:nvGrpSpPr>
          <p:grpSpPr>
            <a:xfrm rot="-1207838">
              <a:off x="6426882" y="3473751"/>
              <a:ext cx="2953095" cy="1956787"/>
              <a:chOff x="4935600" y="1731225"/>
              <a:chExt cx="3739300" cy="2477745"/>
            </a:xfrm>
          </p:grpSpPr>
          <p:sp>
            <p:nvSpPr>
              <p:cNvPr id="1604" name="Google Shape;1604;p25"/>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5" name="Google Shape;1605;p25"/>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6" name="Google Shape;1606;p25"/>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7" name="Google Shape;1607;p25"/>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8" name="Google Shape;1608;p25"/>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9" name="Google Shape;1609;p25"/>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0" name="Google Shape;1610;p25"/>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1" name="Google Shape;1611;p25"/>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2" name="Google Shape;1612;p25"/>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3" name="Google Shape;1613;p25"/>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4" name="Google Shape;1614;p25"/>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5" name="Google Shape;1615;p25"/>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6" name="Google Shape;1616;p25"/>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617" name="Google Shape;1617;p25"/>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618" name="Google Shape;1618;p25"/>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9" name="Google Shape;1619;p25"/>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0" name="Google Shape;1620;p25"/>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1" name="Google Shape;1621;p25"/>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2" name="Google Shape;1622;p25"/>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3" name="Google Shape;1623;p25"/>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4" name="Google Shape;1624;p25"/>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5" name="Google Shape;1625;p25"/>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6" name="Google Shape;1626;p25"/>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7" name="Google Shape;1627;p25"/>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8" name="Google Shape;1628;p25"/>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9" name="Google Shape;1629;p25"/>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0" name="Google Shape;1630;p25"/>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1" name="Google Shape;1631;p25"/>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2" name="Google Shape;1632;p25"/>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3" name="Google Shape;1633;p25"/>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4" name="Google Shape;1634;p25"/>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5" name="Google Shape;1635;p25"/>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6" name="Google Shape;1636;p25"/>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7" name="Google Shape;1637;p25"/>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8" name="Google Shape;1638;p25"/>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9" name="Google Shape;1639;p25"/>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0" name="Google Shape;1640;p25"/>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1" name="Google Shape;1641;p25"/>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2" name="Google Shape;1642;p25"/>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3" name="Google Shape;1643;p25"/>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4" name="Google Shape;1644;p25"/>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5" name="Google Shape;1645;p25"/>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6" name="Google Shape;1646;p25"/>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7" name="Google Shape;1647;p25"/>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8" name="Google Shape;1648;p25"/>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9" name="Google Shape;1649;p25"/>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0" name="Google Shape;1650;p25"/>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1" name="Google Shape;1651;p25"/>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2" name="Google Shape;1652;p25"/>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3" name="Google Shape;1653;p25"/>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4" name="Google Shape;1654;p25"/>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5" name="Google Shape;1655;p25"/>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6" name="Google Shape;1656;p25"/>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7" name="Google Shape;1657;p25"/>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8" name="Google Shape;1658;p25"/>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9" name="Google Shape;1659;p25"/>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0" name="Google Shape;1660;p25"/>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1" name="Google Shape;1661;p25"/>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2" name="Google Shape;1662;p25"/>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3" name="Google Shape;1663;p25"/>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4" name="Google Shape;1664;p25"/>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5" name="Google Shape;1665;p25"/>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6" name="Google Shape;1666;p25"/>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7" name="Google Shape;1667;p25"/>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8" name="Google Shape;1668;p25"/>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9" name="Google Shape;1669;p25"/>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70" name="Google Shape;1670;p25"/>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671" name="Google Shape;1671;p25"/>
            <p:cNvGrpSpPr/>
            <p:nvPr/>
          </p:nvGrpSpPr>
          <p:grpSpPr>
            <a:xfrm flipH="1" rot="59625">
              <a:off x="230235" y="74913"/>
              <a:ext cx="8683523" cy="4905667"/>
              <a:chOff x="457200" y="120188"/>
              <a:chExt cx="8229589" cy="4613329"/>
            </a:xfrm>
          </p:grpSpPr>
          <p:sp>
            <p:nvSpPr>
              <p:cNvPr id="1672" name="Google Shape;1672;p25"/>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73" name="Google Shape;1673;p25"/>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674" name="Google Shape;1674;p25"/>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75" name="Google Shape;1675;p25"/>
          <p:cNvSpPr txBox="1"/>
          <p:nvPr>
            <p:ph idx="1" type="subTitle"/>
          </p:nvPr>
        </p:nvSpPr>
        <p:spPr>
          <a:xfrm>
            <a:off x="889025" y="2916201"/>
            <a:ext cx="2272500" cy="92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6" name="Google Shape;1676;p25"/>
          <p:cNvSpPr txBox="1"/>
          <p:nvPr>
            <p:ph idx="2" type="subTitle"/>
          </p:nvPr>
        </p:nvSpPr>
        <p:spPr>
          <a:xfrm>
            <a:off x="3435750" y="2916201"/>
            <a:ext cx="2272500" cy="92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7" name="Google Shape;1677;p25"/>
          <p:cNvSpPr txBox="1"/>
          <p:nvPr>
            <p:ph idx="3" type="subTitle"/>
          </p:nvPr>
        </p:nvSpPr>
        <p:spPr>
          <a:xfrm>
            <a:off x="5982475" y="2916201"/>
            <a:ext cx="2272500" cy="92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8" name="Google Shape;1678;p25"/>
          <p:cNvSpPr txBox="1"/>
          <p:nvPr>
            <p:ph idx="4" type="subTitle"/>
          </p:nvPr>
        </p:nvSpPr>
        <p:spPr>
          <a:xfrm>
            <a:off x="889025" y="2492750"/>
            <a:ext cx="227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679" name="Google Shape;1679;p25"/>
          <p:cNvSpPr txBox="1"/>
          <p:nvPr>
            <p:ph idx="5" type="subTitle"/>
          </p:nvPr>
        </p:nvSpPr>
        <p:spPr>
          <a:xfrm>
            <a:off x="3435754" y="2492750"/>
            <a:ext cx="227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680" name="Google Shape;1680;p25"/>
          <p:cNvSpPr txBox="1"/>
          <p:nvPr>
            <p:ph idx="6" type="subTitle"/>
          </p:nvPr>
        </p:nvSpPr>
        <p:spPr>
          <a:xfrm>
            <a:off x="5982475" y="2492750"/>
            <a:ext cx="227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681" name="Shape 1681"/>
        <p:cNvGrpSpPr/>
        <p:nvPr/>
      </p:nvGrpSpPr>
      <p:grpSpPr>
        <a:xfrm>
          <a:off x="0" y="0"/>
          <a:ext cx="0" cy="0"/>
          <a:chOff x="0" y="0"/>
          <a:chExt cx="0" cy="0"/>
        </a:xfrm>
      </p:grpSpPr>
      <p:grpSp>
        <p:nvGrpSpPr>
          <p:cNvPr id="1682" name="Google Shape;1682;p26"/>
          <p:cNvGrpSpPr/>
          <p:nvPr/>
        </p:nvGrpSpPr>
        <p:grpSpPr>
          <a:xfrm>
            <a:off x="-454630" y="0"/>
            <a:ext cx="10077866" cy="5191249"/>
            <a:chOff x="-454630" y="0"/>
            <a:chExt cx="10077866" cy="5191249"/>
          </a:xfrm>
        </p:grpSpPr>
        <p:sp>
          <p:nvSpPr>
            <p:cNvPr id="1683" name="Google Shape;1683;p26"/>
            <p:cNvSpPr/>
            <p:nvPr/>
          </p:nvSpPr>
          <p:spPr>
            <a:xfrm rot="-2126576">
              <a:off x="-126203" y="247378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684" name="Google Shape;1684;p26"/>
            <p:cNvGrpSpPr/>
            <p:nvPr/>
          </p:nvGrpSpPr>
          <p:grpSpPr>
            <a:xfrm rot="896372">
              <a:off x="-105174" y="2727545"/>
              <a:ext cx="3294806" cy="1315778"/>
              <a:chOff x="935800" y="1821025"/>
              <a:chExt cx="3294800" cy="1315775"/>
            </a:xfrm>
          </p:grpSpPr>
          <p:sp>
            <p:nvSpPr>
              <p:cNvPr id="1685" name="Google Shape;1685;p2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6" name="Google Shape;1686;p2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7" name="Google Shape;1687;p2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8" name="Google Shape;1688;p2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9" name="Google Shape;1689;p2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0" name="Google Shape;1690;p2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1" name="Google Shape;1691;p2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2" name="Google Shape;1692;p2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3" name="Google Shape;1693;p2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4" name="Google Shape;1694;p2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5" name="Google Shape;1695;p2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6" name="Google Shape;1696;p2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7" name="Google Shape;1697;p2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8" name="Google Shape;1698;p2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9" name="Google Shape;1699;p2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0" name="Google Shape;1700;p2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1" name="Google Shape;1701;p2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2" name="Google Shape;1702;p2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3" name="Google Shape;1703;p2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4" name="Google Shape;1704;p2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5" name="Google Shape;1705;p2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6" name="Google Shape;1706;p2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7" name="Google Shape;1707;p2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8" name="Google Shape;1708;p2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9" name="Google Shape;1709;p2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0" name="Google Shape;1710;p2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1" name="Google Shape;1711;p2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2" name="Google Shape;1712;p2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3" name="Google Shape;1713;p2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4" name="Google Shape;1714;p2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5" name="Google Shape;1715;p2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6" name="Google Shape;1716;p2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7" name="Google Shape;1717;p2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8" name="Google Shape;1718;p2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9" name="Google Shape;1719;p2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0" name="Google Shape;1720;p2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1" name="Google Shape;1721;p2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2" name="Google Shape;1722;p2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3" name="Google Shape;1723;p2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4" name="Google Shape;1724;p2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5" name="Google Shape;1725;p2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6" name="Google Shape;1726;p2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7" name="Google Shape;1727;p2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8" name="Google Shape;1728;p2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9" name="Google Shape;1729;p2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0" name="Google Shape;1730;p2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1" name="Google Shape;1731;p2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2" name="Google Shape;1732;p2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3" name="Google Shape;1733;p2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734" name="Google Shape;1734;p26"/>
            <p:cNvSpPr/>
            <p:nvPr/>
          </p:nvSpPr>
          <p:spPr>
            <a:xfrm flipH="1" rot="2126576">
              <a:off x="6380997" y="228873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735" name="Google Shape;1735;p26"/>
            <p:cNvGrpSpPr/>
            <p:nvPr/>
          </p:nvGrpSpPr>
          <p:grpSpPr>
            <a:xfrm rot="-59625">
              <a:off x="230235" y="74913"/>
              <a:ext cx="8683523" cy="4905667"/>
              <a:chOff x="457200" y="120188"/>
              <a:chExt cx="8229589" cy="4613329"/>
            </a:xfrm>
          </p:grpSpPr>
          <p:sp>
            <p:nvSpPr>
              <p:cNvPr id="1736" name="Google Shape;1736;p26"/>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7" name="Google Shape;1737;p26"/>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738" name="Google Shape;1738;p26"/>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39" name="Google Shape;1739;p26"/>
          <p:cNvSpPr txBox="1"/>
          <p:nvPr>
            <p:ph idx="1" type="subTitle"/>
          </p:nvPr>
        </p:nvSpPr>
        <p:spPr>
          <a:xfrm>
            <a:off x="2260886" y="2086920"/>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0" name="Google Shape;1740;p26"/>
          <p:cNvSpPr txBox="1"/>
          <p:nvPr>
            <p:ph idx="2" type="subTitle"/>
          </p:nvPr>
        </p:nvSpPr>
        <p:spPr>
          <a:xfrm>
            <a:off x="5431714" y="2086920"/>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1" name="Google Shape;1741;p26"/>
          <p:cNvSpPr txBox="1"/>
          <p:nvPr>
            <p:ph idx="3" type="subTitle"/>
          </p:nvPr>
        </p:nvSpPr>
        <p:spPr>
          <a:xfrm>
            <a:off x="2260886" y="3485775"/>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2" name="Google Shape;1742;p26"/>
          <p:cNvSpPr txBox="1"/>
          <p:nvPr>
            <p:ph idx="4" type="subTitle"/>
          </p:nvPr>
        </p:nvSpPr>
        <p:spPr>
          <a:xfrm>
            <a:off x="5431714" y="3485775"/>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3" name="Google Shape;1743;p26"/>
          <p:cNvSpPr txBox="1"/>
          <p:nvPr>
            <p:ph idx="5" type="subTitle"/>
          </p:nvPr>
        </p:nvSpPr>
        <p:spPr>
          <a:xfrm>
            <a:off x="2260886" y="1733720"/>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744" name="Google Shape;1744;p26"/>
          <p:cNvSpPr txBox="1"/>
          <p:nvPr>
            <p:ph idx="6" type="subTitle"/>
          </p:nvPr>
        </p:nvSpPr>
        <p:spPr>
          <a:xfrm>
            <a:off x="2260886" y="3132675"/>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745" name="Google Shape;1745;p26"/>
          <p:cNvSpPr txBox="1"/>
          <p:nvPr>
            <p:ph idx="7" type="subTitle"/>
          </p:nvPr>
        </p:nvSpPr>
        <p:spPr>
          <a:xfrm>
            <a:off x="5431711" y="1733720"/>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746" name="Google Shape;1746;p26"/>
          <p:cNvSpPr txBox="1"/>
          <p:nvPr>
            <p:ph idx="8" type="subTitle"/>
          </p:nvPr>
        </p:nvSpPr>
        <p:spPr>
          <a:xfrm>
            <a:off x="5431711" y="3132675"/>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747" name="Shape 1747"/>
        <p:cNvGrpSpPr/>
        <p:nvPr/>
      </p:nvGrpSpPr>
      <p:grpSpPr>
        <a:xfrm>
          <a:off x="0" y="0"/>
          <a:ext cx="0" cy="0"/>
          <a:chOff x="0" y="0"/>
          <a:chExt cx="0" cy="0"/>
        </a:xfrm>
      </p:grpSpPr>
      <p:grpSp>
        <p:nvGrpSpPr>
          <p:cNvPr id="1748" name="Google Shape;1748;p27"/>
          <p:cNvGrpSpPr/>
          <p:nvPr/>
        </p:nvGrpSpPr>
        <p:grpSpPr>
          <a:xfrm>
            <a:off x="-223568" y="-156674"/>
            <a:ext cx="9449478" cy="5856403"/>
            <a:chOff x="-223568" y="-156674"/>
            <a:chExt cx="9449478" cy="5856403"/>
          </a:xfrm>
        </p:grpSpPr>
        <p:sp>
          <p:nvSpPr>
            <p:cNvPr id="1749" name="Google Shape;1749;p27"/>
            <p:cNvSpPr/>
            <p:nvPr/>
          </p:nvSpPr>
          <p:spPr>
            <a:xfrm rot="-858221">
              <a:off x="6102319" y="3307934"/>
              <a:ext cx="2913811" cy="206383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0" name="Google Shape;1750;p27"/>
            <p:cNvSpPr/>
            <p:nvPr/>
          </p:nvSpPr>
          <p:spPr>
            <a:xfrm rot="-1446216">
              <a:off x="80846" y="348335"/>
              <a:ext cx="2913814" cy="2063840"/>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751" name="Google Shape;1751;p27"/>
            <p:cNvGrpSpPr/>
            <p:nvPr/>
          </p:nvGrpSpPr>
          <p:grpSpPr>
            <a:xfrm flipH="1" rot="-896372">
              <a:off x="-109649" y="911345"/>
              <a:ext cx="3294806" cy="1315778"/>
              <a:chOff x="935800" y="1821025"/>
              <a:chExt cx="3294800" cy="1315775"/>
            </a:xfrm>
          </p:grpSpPr>
          <p:sp>
            <p:nvSpPr>
              <p:cNvPr id="1752" name="Google Shape;1752;p27"/>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3" name="Google Shape;1753;p27"/>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4" name="Google Shape;1754;p27"/>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5" name="Google Shape;1755;p27"/>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6" name="Google Shape;1756;p27"/>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7" name="Google Shape;1757;p27"/>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8" name="Google Shape;1758;p27"/>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9" name="Google Shape;1759;p27"/>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0" name="Google Shape;1760;p27"/>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1" name="Google Shape;1761;p27"/>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2" name="Google Shape;1762;p27"/>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3" name="Google Shape;1763;p27"/>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4" name="Google Shape;1764;p27"/>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5" name="Google Shape;1765;p27"/>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6" name="Google Shape;1766;p27"/>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7" name="Google Shape;1767;p27"/>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8" name="Google Shape;1768;p27"/>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9" name="Google Shape;1769;p27"/>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0" name="Google Shape;1770;p27"/>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1" name="Google Shape;1771;p27"/>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2" name="Google Shape;1772;p27"/>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3" name="Google Shape;1773;p27"/>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4" name="Google Shape;1774;p27"/>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5" name="Google Shape;1775;p27"/>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6" name="Google Shape;1776;p27"/>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7" name="Google Shape;1777;p27"/>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8" name="Google Shape;1778;p27"/>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9" name="Google Shape;1779;p27"/>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0" name="Google Shape;1780;p27"/>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1" name="Google Shape;1781;p27"/>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2" name="Google Shape;1782;p27"/>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3" name="Google Shape;1783;p27"/>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4" name="Google Shape;1784;p27"/>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5" name="Google Shape;1785;p27"/>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6" name="Google Shape;1786;p27"/>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7" name="Google Shape;1787;p27"/>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8" name="Google Shape;1788;p27"/>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9" name="Google Shape;1789;p27"/>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0" name="Google Shape;1790;p27"/>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1" name="Google Shape;1791;p27"/>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2" name="Google Shape;1792;p27"/>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3" name="Google Shape;1793;p27"/>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4" name="Google Shape;1794;p27"/>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5" name="Google Shape;1795;p27"/>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6" name="Google Shape;1796;p27"/>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7" name="Google Shape;1797;p27"/>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8" name="Google Shape;1798;p27"/>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9" name="Google Shape;1799;p27"/>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00" name="Google Shape;1800;p27"/>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801" name="Google Shape;1801;p27"/>
            <p:cNvGrpSpPr/>
            <p:nvPr/>
          </p:nvGrpSpPr>
          <p:grpSpPr>
            <a:xfrm flipH="1" rot="59625">
              <a:off x="230235" y="74913"/>
              <a:ext cx="8683523" cy="4905667"/>
              <a:chOff x="457200" y="120188"/>
              <a:chExt cx="8229589" cy="4613329"/>
            </a:xfrm>
          </p:grpSpPr>
          <p:sp>
            <p:nvSpPr>
              <p:cNvPr id="1802" name="Google Shape;1802;p27"/>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03" name="Google Shape;1803;p27"/>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804" name="Google Shape;1804;p27"/>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05" name="Google Shape;1805;p27"/>
          <p:cNvSpPr txBox="1"/>
          <p:nvPr>
            <p:ph idx="1" type="subTitle"/>
          </p:nvPr>
        </p:nvSpPr>
        <p:spPr>
          <a:xfrm>
            <a:off x="1108627" y="21492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06" name="Google Shape;1806;p27"/>
          <p:cNvSpPr txBox="1"/>
          <p:nvPr>
            <p:ph idx="2" type="subTitle"/>
          </p:nvPr>
        </p:nvSpPr>
        <p:spPr>
          <a:xfrm>
            <a:off x="3579000" y="21492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07" name="Google Shape;1807;p27"/>
          <p:cNvSpPr txBox="1"/>
          <p:nvPr>
            <p:ph idx="3" type="subTitle"/>
          </p:nvPr>
        </p:nvSpPr>
        <p:spPr>
          <a:xfrm>
            <a:off x="1108627" y="3579425"/>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08" name="Google Shape;1808;p27"/>
          <p:cNvSpPr txBox="1"/>
          <p:nvPr>
            <p:ph idx="4" type="subTitle"/>
          </p:nvPr>
        </p:nvSpPr>
        <p:spPr>
          <a:xfrm>
            <a:off x="3579000" y="3579425"/>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09" name="Google Shape;1809;p27"/>
          <p:cNvSpPr txBox="1"/>
          <p:nvPr>
            <p:ph idx="5" type="subTitle"/>
          </p:nvPr>
        </p:nvSpPr>
        <p:spPr>
          <a:xfrm>
            <a:off x="6049373" y="21492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10" name="Google Shape;1810;p27"/>
          <p:cNvSpPr txBox="1"/>
          <p:nvPr>
            <p:ph idx="6" type="subTitle"/>
          </p:nvPr>
        </p:nvSpPr>
        <p:spPr>
          <a:xfrm>
            <a:off x="6049373" y="3579425"/>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11" name="Google Shape;1811;p27"/>
          <p:cNvSpPr txBox="1"/>
          <p:nvPr>
            <p:ph idx="7" type="subTitle"/>
          </p:nvPr>
        </p:nvSpPr>
        <p:spPr>
          <a:xfrm>
            <a:off x="1109527" y="1656599"/>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2" name="Google Shape;1812;p27"/>
          <p:cNvSpPr txBox="1"/>
          <p:nvPr>
            <p:ph idx="8" type="subTitle"/>
          </p:nvPr>
        </p:nvSpPr>
        <p:spPr>
          <a:xfrm>
            <a:off x="3579900" y="1656599"/>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3" name="Google Shape;1813;p27"/>
          <p:cNvSpPr txBox="1"/>
          <p:nvPr>
            <p:ph idx="9" type="subTitle"/>
          </p:nvPr>
        </p:nvSpPr>
        <p:spPr>
          <a:xfrm>
            <a:off x="6050273" y="1656599"/>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4" name="Google Shape;1814;p27"/>
          <p:cNvSpPr txBox="1"/>
          <p:nvPr>
            <p:ph idx="13" type="subTitle"/>
          </p:nvPr>
        </p:nvSpPr>
        <p:spPr>
          <a:xfrm>
            <a:off x="1109527" y="3086800"/>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5" name="Google Shape;1815;p27"/>
          <p:cNvSpPr txBox="1"/>
          <p:nvPr>
            <p:ph idx="14" type="subTitle"/>
          </p:nvPr>
        </p:nvSpPr>
        <p:spPr>
          <a:xfrm>
            <a:off x="3579900" y="3086800"/>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6" name="Google Shape;1816;p27"/>
          <p:cNvSpPr txBox="1"/>
          <p:nvPr>
            <p:ph idx="15" type="subTitle"/>
          </p:nvPr>
        </p:nvSpPr>
        <p:spPr>
          <a:xfrm>
            <a:off x="6050273" y="3086800"/>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817" name="Shape 1817"/>
        <p:cNvGrpSpPr/>
        <p:nvPr/>
      </p:nvGrpSpPr>
      <p:grpSpPr>
        <a:xfrm>
          <a:off x="0" y="0"/>
          <a:ext cx="0" cy="0"/>
          <a:chOff x="0" y="0"/>
          <a:chExt cx="0" cy="0"/>
        </a:xfrm>
      </p:grpSpPr>
      <p:grpSp>
        <p:nvGrpSpPr>
          <p:cNvPr id="1818" name="Google Shape;1818;p28"/>
          <p:cNvGrpSpPr/>
          <p:nvPr/>
        </p:nvGrpSpPr>
        <p:grpSpPr>
          <a:xfrm>
            <a:off x="-1673590" y="0"/>
            <a:ext cx="10783752" cy="5366600"/>
            <a:chOff x="-1673590" y="0"/>
            <a:chExt cx="10783752" cy="5366600"/>
          </a:xfrm>
        </p:grpSpPr>
        <p:grpSp>
          <p:nvGrpSpPr>
            <p:cNvPr id="1819" name="Google Shape;1819;p28"/>
            <p:cNvGrpSpPr/>
            <p:nvPr/>
          </p:nvGrpSpPr>
          <p:grpSpPr>
            <a:xfrm rot="784965">
              <a:off x="-1439576" y="2472918"/>
              <a:ext cx="3771378" cy="2499298"/>
              <a:chOff x="4935600" y="1731225"/>
              <a:chExt cx="3739300" cy="2477745"/>
            </a:xfrm>
          </p:grpSpPr>
          <p:sp>
            <p:nvSpPr>
              <p:cNvPr id="1820" name="Google Shape;1820;p28"/>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1" name="Google Shape;1821;p28"/>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2" name="Google Shape;1822;p28"/>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3" name="Google Shape;1823;p28"/>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4" name="Google Shape;1824;p28"/>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5" name="Google Shape;1825;p28"/>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6" name="Google Shape;1826;p28"/>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7" name="Google Shape;1827;p28"/>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8" name="Google Shape;1828;p28"/>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9" name="Google Shape;1829;p28"/>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0" name="Google Shape;1830;p28"/>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1" name="Google Shape;1831;p28"/>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2" name="Google Shape;1832;p28"/>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833" name="Google Shape;1833;p28"/>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834" name="Google Shape;1834;p28"/>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5" name="Google Shape;1835;p28"/>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6" name="Google Shape;1836;p28"/>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7" name="Google Shape;1837;p28"/>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8" name="Google Shape;1838;p28"/>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9" name="Google Shape;1839;p28"/>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0" name="Google Shape;1840;p28"/>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1" name="Google Shape;1841;p28"/>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2" name="Google Shape;1842;p28"/>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3" name="Google Shape;1843;p28"/>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4" name="Google Shape;1844;p28"/>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5" name="Google Shape;1845;p28"/>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6" name="Google Shape;1846;p28"/>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7" name="Google Shape;1847;p28"/>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8" name="Google Shape;1848;p28"/>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9" name="Google Shape;1849;p28"/>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0" name="Google Shape;1850;p28"/>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1" name="Google Shape;1851;p28"/>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2" name="Google Shape;1852;p28"/>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3" name="Google Shape;1853;p28"/>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4" name="Google Shape;1854;p28"/>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5" name="Google Shape;1855;p28"/>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6" name="Google Shape;1856;p28"/>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7" name="Google Shape;1857;p28"/>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8" name="Google Shape;1858;p28"/>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9" name="Google Shape;1859;p28"/>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0" name="Google Shape;1860;p28"/>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1" name="Google Shape;1861;p28"/>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2" name="Google Shape;1862;p28"/>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3" name="Google Shape;1863;p28"/>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4" name="Google Shape;1864;p28"/>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5" name="Google Shape;1865;p28"/>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6" name="Google Shape;1866;p28"/>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7" name="Google Shape;1867;p28"/>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8" name="Google Shape;1868;p28"/>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9" name="Google Shape;1869;p28"/>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0" name="Google Shape;1870;p28"/>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1" name="Google Shape;1871;p28"/>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2" name="Google Shape;1872;p28"/>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3" name="Google Shape;1873;p28"/>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4" name="Google Shape;1874;p28"/>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5" name="Google Shape;1875;p28"/>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6" name="Google Shape;1876;p28"/>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7" name="Google Shape;1877;p28"/>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8" name="Google Shape;1878;p28"/>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9" name="Google Shape;1879;p28"/>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0" name="Google Shape;1880;p28"/>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1" name="Google Shape;1881;p28"/>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2" name="Google Shape;1882;p28"/>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3" name="Google Shape;1883;p28"/>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4" name="Google Shape;1884;p28"/>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5" name="Google Shape;1885;p28"/>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6" name="Google Shape;1886;p28"/>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887" name="Google Shape;1887;p28"/>
            <p:cNvSpPr/>
            <p:nvPr/>
          </p:nvSpPr>
          <p:spPr>
            <a:xfrm flipH="1">
              <a:off x="6196357" y="73819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888" name="Google Shape;1888;p28"/>
            <p:cNvGrpSpPr/>
            <p:nvPr/>
          </p:nvGrpSpPr>
          <p:grpSpPr>
            <a:xfrm rot="-59625">
              <a:off x="230235" y="74913"/>
              <a:ext cx="8683523" cy="4905667"/>
              <a:chOff x="457200" y="120188"/>
              <a:chExt cx="8229589" cy="4613329"/>
            </a:xfrm>
          </p:grpSpPr>
          <p:sp>
            <p:nvSpPr>
              <p:cNvPr id="1889" name="Google Shape;1889;p28"/>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90" name="Google Shape;1890;p28"/>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891" name="Google Shape;1891;p28"/>
          <p:cNvSpPr txBox="1"/>
          <p:nvPr>
            <p:ph hasCustomPrompt="1" type="title"/>
          </p:nvPr>
        </p:nvSpPr>
        <p:spPr>
          <a:xfrm>
            <a:off x="2223600" y="814732"/>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892" name="Google Shape;1892;p28"/>
          <p:cNvSpPr txBox="1"/>
          <p:nvPr>
            <p:ph idx="1" type="subTitle"/>
          </p:nvPr>
        </p:nvSpPr>
        <p:spPr>
          <a:xfrm>
            <a:off x="2223600" y="1503651"/>
            <a:ext cx="4696800" cy="425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1893" name="Google Shape;1893;p28"/>
          <p:cNvSpPr txBox="1"/>
          <p:nvPr>
            <p:ph hasCustomPrompt="1" idx="2" type="title"/>
          </p:nvPr>
        </p:nvSpPr>
        <p:spPr>
          <a:xfrm>
            <a:off x="2223600" y="2014587"/>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894" name="Google Shape;1894;p28"/>
          <p:cNvSpPr txBox="1"/>
          <p:nvPr>
            <p:ph idx="3" type="subTitle"/>
          </p:nvPr>
        </p:nvSpPr>
        <p:spPr>
          <a:xfrm>
            <a:off x="2223600" y="2703502"/>
            <a:ext cx="4696800" cy="425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1895" name="Google Shape;1895;p28"/>
          <p:cNvSpPr txBox="1"/>
          <p:nvPr>
            <p:ph hasCustomPrompt="1" idx="4" type="title"/>
          </p:nvPr>
        </p:nvSpPr>
        <p:spPr>
          <a:xfrm>
            <a:off x="2223600" y="3214443"/>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896" name="Google Shape;1896;p28"/>
          <p:cNvSpPr txBox="1"/>
          <p:nvPr>
            <p:ph idx="5" type="subTitle"/>
          </p:nvPr>
        </p:nvSpPr>
        <p:spPr>
          <a:xfrm>
            <a:off x="2223600" y="3903372"/>
            <a:ext cx="4696800" cy="425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897" name="Shape 1897"/>
        <p:cNvGrpSpPr/>
        <p:nvPr/>
      </p:nvGrpSpPr>
      <p:grpSpPr>
        <a:xfrm>
          <a:off x="0" y="0"/>
          <a:ext cx="0" cy="0"/>
          <a:chOff x="0" y="0"/>
          <a:chExt cx="0" cy="0"/>
        </a:xfrm>
      </p:grpSpPr>
      <p:grpSp>
        <p:nvGrpSpPr>
          <p:cNvPr id="1898" name="Google Shape;1898;p29"/>
          <p:cNvGrpSpPr/>
          <p:nvPr/>
        </p:nvGrpSpPr>
        <p:grpSpPr>
          <a:xfrm>
            <a:off x="-153580" y="-289812"/>
            <a:ext cx="9548330" cy="5397123"/>
            <a:chOff x="-153580" y="-289812"/>
            <a:chExt cx="9548330" cy="5397123"/>
          </a:xfrm>
        </p:grpSpPr>
        <p:sp>
          <p:nvSpPr>
            <p:cNvPr id="1899" name="Google Shape;1899;p29"/>
            <p:cNvSpPr/>
            <p:nvPr/>
          </p:nvSpPr>
          <p:spPr>
            <a:xfrm rot="-388049">
              <a:off x="174847" y="-132274"/>
              <a:ext cx="2913812"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0" name="Google Shape;1900;p29"/>
            <p:cNvSpPr/>
            <p:nvPr/>
          </p:nvSpPr>
          <p:spPr>
            <a:xfrm rot="-388049">
              <a:off x="6373972" y="2079626"/>
              <a:ext cx="2913812"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901" name="Google Shape;1901;p29"/>
            <p:cNvGrpSpPr/>
            <p:nvPr/>
          </p:nvGrpSpPr>
          <p:grpSpPr>
            <a:xfrm>
              <a:off x="172175" y="3498750"/>
              <a:ext cx="3294800" cy="1315775"/>
              <a:chOff x="935800" y="1821025"/>
              <a:chExt cx="3294800" cy="1315775"/>
            </a:xfrm>
          </p:grpSpPr>
          <p:sp>
            <p:nvSpPr>
              <p:cNvPr id="1902" name="Google Shape;1902;p29"/>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3" name="Google Shape;1903;p29"/>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4" name="Google Shape;1904;p29"/>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5" name="Google Shape;1905;p29"/>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6" name="Google Shape;1906;p29"/>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7" name="Google Shape;1907;p29"/>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8" name="Google Shape;1908;p29"/>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9" name="Google Shape;1909;p29"/>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0" name="Google Shape;1910;p29"/>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1" name="Google Shape;1911;p29"/>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2" name="Google Shape;1912;p29"/>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3" name="Google Shape;1913;p29"/>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4" name="Google Shape;1914;p29"/>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5" name="Google Shape;1915;p29"/>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6" name="Google Shape;1916;p29"/>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7" name="Google Shape;1917;p29"/>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8" name="Google Shape;1918;p29"/>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9" name="Google Shape;1919;p29"/>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0" name="Google Shape;1920;p29"/>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1" name="Google Shape;1921;p29"/>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2" name="Google Shape;1922;p29"/>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3" name="Google Shape;1923;p29"/>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4" name="Google Shape;1924;p29"/>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5" name="Google Shape;1925;p29"/>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6" name="Google Shape;1926;p29"/>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7" name="Google Shape;1927;p29"/>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8" name="Google Shape;1928;p29"/>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9" name="Google Shape;1929;p29"/>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0" name="Google Shape;1930;p29"/>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1" name="Google Shape;1931;p29"/>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2" name="Google Shape;1932;p29"/>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3" name="Google Shape;1933;p29"/>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4" name="Google Shape;1934;p29"/>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5" name="Google Shape;1935;p29"/>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6" name="Google Shape;1936;p29"/>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7" name="Google Shape;1937;p29"/>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8" name="Google Shape;1938;p29"/>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9" name="Google Shape;1939;p29"/>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0" name="Google Shape;1940;p29"/>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1" name="Google Shape;1941;p29"/>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2" name="Google Shape;1942;p29"/>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3" name="Google Shape;1943;p29"/>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4" name="Google Shape;1944;p29"/>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5" name="Google Shape;1945;p29"/>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6" name="Google Shape;1946;p29"/>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7" name="Google Shape;1947;p29"/>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8" name="Google Shape;1948;p29"/>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9" name="Google Shape;1949;p29"/>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50" name="Google Shape;1950;p29"/>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951" name="Google Shape;1951;p29"/>
            <p:cNvSpPr/>
            <p:nvPr/>
          </p:nvSpPr>
          <p:spPr>
            <a:xfrm rot="-2126576">
              <a:off x="174847" y="238984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952" name="Google Shape;1952;p29"/>
            <p:cNvGrpSpPr/>
            <p:nvPr/>
          </p:nvGrpSpPr>
          <p:grpSpPr>
            <a:xfrm rot="-59540">
              <a:off x="515034" y="138050"/>
              <a:ext cx="8173208" cy="4526388"/>
              <a:chOff x="457200" y="120188"/>
              <a:chExt cx="8229589" cy="4613329"/>
            </a:xfrm>
          </p:grpSpPr>
          <p:sp>
            <p:nvSpPr>
              <p:cNvPr id="1953" name="Google Shape;1953;p29"/>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54" name="Google Shape;1954;p29"/>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955" name="Google Shape;1955;p29"/>
          <p:cNvSpPr txBox="1"/>
          <p:nvPr>
            <p:ph type="title"/>
          </p:nvPr>
        </p:nvSpPr>
        <p:spPr>
          <a:xfrm>
            <a:off x="1347348" y="677525"/>
            <a:ext cx="37434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56" name="Google Shape;1956;p29"/>
          <p:cNvSpPr txBox="1"/>
          <p:nvPr>
            <p:ph idx="1" type="subTitle"/>
          </p:nvPr>
        </p:nvSpPr>
        <p:spPr>
          <a:xfrm>
            <a:off x="1347359" y="1841450"/>
            <a:ext cx="3743400" cy="10587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57" name="Google Shape;1957;p29"/>
          <p:cNvSpPr txBox="1"/>
          <p:nvPr/>
        </p:nvSpPr>
        <p:spPr>
          <a:xfrm>
            <a:off x="1347350" y="3443525"/>
            <a:ext cx="4945800" cy="556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000">
                <a:solidFill>
                  <a:schemeClr val="dk1"/>
                </a:solidFill>
                <a:latin typeface="Albert Sans"/>
                <a:ea typeface="Albert Sans"/>
                <a:cs typeface="Albert Sans"/>
                <a:sym typeface="Albert Sans"/>
              </a:rPr>
              <a:t>CREDITS:</a:t>
            </a:r>
            <a:r>
              <a:rPr lang="en" sz="1000">
                <a:solidFill>
                  <a:schemeClr val="dk1"/>
                </a:solidFill>
                <a:latin typeface="Albert Sans"/>
                <a:ea typeface="Albert Sans"/>
                <a:cs typeface="Albert Sans"/>
                <a:sym typeface="Albert Sans"/>
              </a:rPr>
              <a:t> This presentation template was created by </a:t>
            </a:r>
            <a:r>
              <a:rPr b="1" lang="en" sz="1000" u="sng">
                <a:solidFill>
                  <a:schemeClr val="dk1"/>
                </a:solidFill>
                <a:latin typeface="Albert Sans"/>
                <a:ea typeface="Albert Sans"/>
                <a:cs typeface="Albert Sans"/>
                <a:sym typeface="Albert Sans"/>
                <a:hlinkClick r:id="rId2">
                  <a:extLst>
                    <a:ext uri="{A12FA001-AC4F-418D-AE19-62706E023703}">
                      <ahyp:hlinkClr val="tx"/>
                    </a:ext>
                  </a:extLst>
                </a:hlinkClick>
              </a:rPr>
              <a:t>Slidesgo</a:t>
            </a:r>
            <a:r>
              <a:rPr lang="en" sz="1000">
                <a:solidFill>
                  <a:schemeClr val="dk1"/>
                </a:solidFill>
                <a:latin typeface="Albert Sans"/>
                <a:ea typeface="Albert Sans"/>
                <a:cs typeface="Albert Sans"/>
                <a:sym typeface="Albert Sans"/>
              </a:rPr>
              <a:t>, and includes icons by </a:t>
            </a:r>
            <a:r>
              <a:rPr b="1" lang="en" sz="1000" u="sng">
                <a:solidFill>
                  <a:schemeClr val="dk1"/>
                </a:solidFill>
                <a:latin typeface="Albert Sans"/>
                <a:ea typeface="Albert Sans"/>
                <a:cs typeface="Albert Sans"/>
                <a:sym typeface="Albert Sans"/>
                <a:hlinkClick r:id="rId3">
                  <a:extLst>
                    <a:ext uri="{A12FA001-AC4F-418D-AE19-62706E023703}">
                      <ahyp:hlinkClr val="tx"/>
                    </a:ext>
                  </a:extLst>
                </a:hlinkClick>
              </a:rPr>
              <a:t>Flaticon</a:t>
            </a:r>
            <a:r>
              <a:rPr lang="en" sz="1000">
                <a:solidFill>
                  <a:schemeClr val="dk1"/>
                </a:solidFill>
                <a:latin typeface="Albert Sans"/>
                <a:ea typeface="Albert Sans"/>
                <a:cs typeface="Albert Sans"/>
                <a:sym typeface="Albert Sans"/>
              </a:rPr>
              <a:t>, and infographics &amp; images by </a:t>
            </a:r>
            <a:r>
              <a:rPr b="1" lang="en" sz="1000" u="sng">
                <a:solidFill>
                  <a:schemeClr val="dk1"/>
                </a:solidFill>
                <a:latin typeface="Albert Sans"/>
                <a:ea typeface="Albert Sans"/>
                <a:cs typeface="Albert Sans"/>
                <a:sym typeface="Albert Sans"/>
                <a:hlinkClick r:id="rId4">
                  <a:extLst>
                    <a:ext uri="{A12FA001-AC4F-418D-AE19-62706E023703}">
                      <ahyp:hlinkClr val="tx"/>
                    </a:ext>
                  </a:extLst>
                </a:hlinkClick>
              </a:rPr>
              <a:t>Freepik</a:t>
            </a:r>
            <a:r>
              <a:rPr lang="en" sz="1000" u="sng">
                <a:solidFill>
                  <a:schemeClr val="dk1"/>
                </a:solidFill>
                <a:latin typeface="Albert Sans"/>
                <a:ea typeface="Albert Sans"/>
                <a:cs typeface="Albert Sans"/>
                <a:sym typeface="Albert Sans"/>
              </a:rPr>
              <a:t> </a:t>
            </a:r>
            <a:endParaRPr b="1" sz="1000" u="sng">
              <a:solidFill>
                <a:schemeClr val="dk1"/>
              </a:solidFill>
              <a:latin typeface="Albert Sans"/>
              <a:ea typeface="Albert Sans"/>
              <a:cs typeface="Albert Sans"/>
              <a:sym typeface="Albert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958" name="Shape 1958"/>
        <p:cNvGrpSpPr/>
        <p:nvPr/>
      </p:nvGrpSpPr>
      <p:grpSpPr>
        <a:xfrm>
          <a:off x="0" y="0"/>
          <a:ext cx="0" cy="0"/>
          <a:chOff x="0" y="0"/>
          <a:chExt cx="0" cy="0"/>
        </a:xfrm>
      </p:grpSpPr>
      <p:grpSp>
        <p:nvGrpSpPr>
          <p:cNvPr id="1959" name="Google Shape;1959;p30"/>
          <p:cNvGrpSpPr/>
          <p:nvPr/>
        </p:nvGrpSpPr>
        <p:grpSpPr>
          <a:xfrm>
            <a:off x="-2562590" y="-281566"/>
            <a:ext cx="11777439" cy="5308278"/>
            <a:chOff x="-2562590" y="-281566"/>
            <a:chExt cx="11777439" cy="5308278"/>
          </a:xfrm>
        </p:grpSpPr>
        <p:sp>
          <p:nvSpPr>
            <p:cNvPr id="1960" name="Google Shape;1960;p30"/>
            <p:cNvSpPr/>
            <p:nvPr/>
          </p:nvSpPr>
          <p:spPr>
            <a:xfrm flipH="1" rot="388049">
              <a:off x="6194072" y="2805326"/>
              <a:ext cx="2913812"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961" name="Google Shape;1961;p30"/>
            <p:cNvGrpSpPr/>
            <p:nvPr/>
          </p:nvGrpSpPr>
          <p:grpSpPr>
            <a:xfrm rot="784965">
              <a:off x="-2328576" y="112818"/>
              <a:ext cx="3771378" cy="2499298"/>
              <a:chOff x="4935600" y="1731225"/>
              <a:chExt cx="3739300" cy="2477745"/>
            </a:xfrm>
          </p:grpSpPr>
          <p:sp>
            <p:nvSpPr>
              <p:cNvPr id="1962" name="Google Shape;1962;p30"/>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3" name="Google Shape;1963;p30"/>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4" name="Google Shape;1964;p30"/>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5" name="Google Shape;1965;p30"/>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rgbClr val="382F2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6" name="Google Shape;1966;p30"/>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7" name="Google Shape;1967;p30"/>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8" name="Google Shape;1968;p30"/>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9" name="Google Shape;1969;p30"/>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0" name="Google Shape;1970;p30"/>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1" name="Google Shape;1971;p30"/>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2" name="Google Shape;1972;p30"/>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3" name="Google Shape;1973;p30"/>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4" name="Google Shape;1974;p30"/>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975" name="Google Shape;1975;p30"/>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976" name="Google Shape;1976;p30"/>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7" name="Google Shape;1977;p30"/>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8" name="Google Shape;1978;p30"/>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9" name="Google Shape;1979;p30"/>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0" name="Google Shape;1980;p30"/>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1" name="Google Shape;1981;p30"/>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2" name="Google Shape;1982;p30"/>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3" name="Google Shape;1983;p30"/>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4" name="Google Shape;1984;p30"/>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5" name="Google Shape;1985;p30"/>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6" name="Google Shape;1986;p30"/>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7" name="Google Shape;1987;p30"/>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8" name="Google Shape;1988;p30"/>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9" name="Google Shape;1989;p30"/>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0" name="Google Shape;1990;p30"/>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1" name="Google Shape;1991;p30"/>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2" name="Google Shape;1992;p30"/>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3" name="Google Shape;1993;p30"/>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4" name="Google Shape;1994;p30"/>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5" name="Google Shape;1995;p30"/>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6" name="Google Shape;1996;p30"/>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7" name="Google Shape;1997;p30"/>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8" name="Google Shape;1998;p30"/>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9" name="Google Shape;1999;p30"/>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0" name="Google Shape;2000;p30"/>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1" name="Google Shape;2001;p30"/>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2" name="Google Shape;2002;p30"/>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3" name="Google Shape;2003;p30"/>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4" name="Google Shape;2004;p30"/>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5" name="Google Shape;2005;p30"/>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6" name="Google Shape;2006;p30"/>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7" name="Google Shape;2007;p30"/>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8" name="Google Shape;2008;p30"/>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9" name="Google Shape;2009;p30"/>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0" name="Google Shape;2010;p30"/>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1" name="Google Shape;2011;p30"/>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2" name="Google Shape;2012;p30"/>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3" name="Google Shape;2013;p30"/>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4" name="Google Shape;2014;p30"/>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5" name="Google Shape;2015;p30"/>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6" name="Google Shape;2016;p30"/>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7" name="Google Shape;2017;p30"/>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8" name="Google Shape;2018;p30"/>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9" name="Google Shape;2019;p30"/>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0" name="Google Shape;2020;p30"/>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1" name="Google Shape;2021;p30"/>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2" name="Google Shape;2022;p30"/>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3" name="Google Shape;2023;p30"/>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4" name="Google Shape;2024;p30"/>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5" name="Google Shape;2025;p30"/>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6" name="Google Shape;2026;p30"/>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7" name="Google Shape;2027;p30"/>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8" name="Google Shape;2028;p30"/>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2029" name="Google Shape;2029;p30"/>
            <p:cNvGrpSpPr/>
            <p:nvPr/>
          </p:nvGrpSpPr>
          <p:grpSpPr>
            <a:xfrm rot="-10798371">
              <a:off x="230063" y="118840"/>
              <a:ext cx="8683863" cy="4905815"/>
              <a:chOff x="457200" y="120188"/>
              <a:chExt cx="8229589" cy="4613329"/>
            </a:xfrm>
          </p:grpSpPr>
          <p:sp>
            <p:nvSpPr>
              <p:cNvPr id="2030" name="Google Shape;2030;p30"/>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1" name="Google Shape;2031;p30"/>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9" name="Shape 179"/>
        <p:cNvGrpSpPr/>
        <p:nvPr/>
      </p:nvGrpSpPr>
      <p:grpSpPr>
        <a:xfrm>
          <a:off x="0" y="0"/>
          <a:ext cx="0" cy="0"/>
          <a:chOff x="0" y="0"/>
          <a:chExt cx="0" cy="0"/>
        </a:xfrm>
      </p:grpSpPr>
      <p:grpSp>
        <p:nvGrpSpPr>
          <p:cNvPr id="180" name="Google Shape;180;p4"/>
          <p:cNvGrpSpPr/>
          <p:nvPr/>
        </p:nvGrpSpPr>
        <p:grpSpPr>
          <a:xfrm>
            <a:off x="54607" y="0"/>
            <a:ext cx="9391615" cy="6377378"/>
            <a:chOff x="54607" y="0"/>
            <a:chExt cx="9391615" cy="6377378"/>
          </a:xfrm>
        </p:grpSpPr>
        <p:sp>
          <p:nvSpPr>
            <p:cNvPr id="181" name="Google Shape;181;p4"/>
            <p:cNvSpPr/>
            <p:nvPr/>
          </p:nvSpPr>
          <p:spPr>
            <a:xfrm rot="-2883343">
              <a:off x="6247981" y="3572088"/>
              <a:ext cx="2913808" cy="206382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82" name="Google Shape;182;p4"/>
            <p:cNvGrpSpPr/>
            <p:nvPr/>
          </p:nvGrpSpPr>
          <p:grpSpPr>
            <a:xfrm>
              <a:off x="6644891" y="2944919"/>
              <a:ext cx="2499106" cy="998016"/>
              <a:chOff x="935800" y="1821025"/>
              <a:chExt cx="3294800" cy="1315775"/>
            </a:xfrm>
          </p:grpSpPr>
          <p:sp>
            <p:nvSpPr>
              <p:cNvPr id="183" name="Google Shape;183;p4"/>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 name="Google Shape;184;p4"/>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 name="Google Shape;185;p4"/>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 name="Google Shape;186;p4"/>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 name="Google Shape;187;p4"/>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 name="Google Shape;188;p4"/>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9" name="Google Shape;189;p4"/>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 name="Google Shape;190;p4"/>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 name="Google Shape;191;p4"/>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 name="Google Shape;192;p4"/>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 name="Google Shape;193;p4"/>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 name="Google Shape;194;p4"/>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5" name="Google Shape;195;p4"/>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 name="Google Shape;196;p4"/>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 name="Google Shape;197;p4"/>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 name="Google Shape;198;p4"/>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 name="Google Shape;199;p4"/>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 name="Google Shape;200;p4"/>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 name="Google Shape;201;p4"/>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 name="Google Shape;202;p4"/>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 name="Google Shape;203;p4"/>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 name="Google Shape;204;p4"/>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 name="Google Shape;205;p4"/>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 name="Google Shape;206;p4"/>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 name="Google Shape;207;p4"/>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 name="Google Shape;208;p4"/>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9" name="Google Shape;209;p4"/>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 name="Google Shape;210;p4"/>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 name="Google Shape;211;p4"/>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 name="Google Shape;212;p4"/>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 name="Google Shape;213;p4"/>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 name="Google Shape;214;p4"/>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 name="Google Shape;215;p4"/>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 name="Google Shape;216;p4"/>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 name="Google Shape;217;p4"/>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 name="Google Shape;218;p4"/>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 name="Google Shape;219;p4"/>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 name="Google Shape;220;p4"/>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 name="Google Shape;221;p4"/>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 name="Google Shape;222;p4"/>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3" name="Google Shape;223;p4"/>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 name="Google Shape;224;p4"/>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 name="Google Shape;225;p4"/>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 name="Google Shape;226;p4"/>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 name="Google Shape;227;p4"/>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 name="Google Shape;228;p4"/>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 name="Google Shape;229;p4"/>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 name="Google Shape;230;p4"/>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1" name="Google Shape;231;p4"/>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32" name="Google Shape;232;p4"/>
            <p:cNvSpPr/>
            <p:nvPr/>
          </p:nvSpPr>
          <p:spPr>
            <a:xfrm>
              <a:off x="54607" y="95814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33" name="Google Shape;233;p4"/>
            <p:cNvGrpSpPr/>
            <p:nvPr/>
          </p:nvGrpSpPr>
          <p:grpSpPr>
            <a:xfrm rot="-59625">
              <a:off x="230235" y="74913"/>
              <a:ext cx="8683523" cy="4905667"/>
              <a:chOff x="457200" y="120188"/>
              <a:chExt cx="8229589" cy="4613329"/>
            </a:xfrm>
          </p:grpSpPr>
          <p:sp>
            <p:nvSpPr>
              <p:cNvPr id="234" name="Google Shape;234;p4"/>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 name="Google Shape;235;p4"/>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236" name="Google Shape;236;p4"/>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7" name="Google Shape;237;p4"/>
          <p:cNvSpPr txBox="1"/>
          <p:nvPr>
            <p:ph idx="1" type="body"/>
          </p:nvPr>
        </p:nvSpPr>
        <p:spPr>
          <a:xfrm>
            <a:off x="720000" y="1368151"/>
            <a:ext cx="7704000" cy="309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032" name="Shape 2032"/>
        <p:cNvGrpSpPr/>
        <p:nvPr/>
      </p:nvGrpSpPr>
      <p:grpSpPr>
        <a:xfrm>
          <a:off x="0" y="0"/>
          <a:ext cx="0" cy="0"/>
          <a:chOff x="0" y="0"/>
          <a:chExt cx="0" cy="0"/>
        </a:xfrm>
      </p:grpSpPr>
      <p:grpSp>
        <p:nvGrpSpPr>
          <p:cNvPr id="2033" name="Google Shape;2033;p31"/>
          <p:cNvGrpSpPr/>
          <p:nvPr/>
        </p:nvGrpSpPr>
        <p:grpSpPr>
          <a:xfrm>
            <a:off x="-304981" y="136252"/>
            <a:ext cx="9720660" cy="4752135"/>
            <a:chOff x="-304981" y="136252"/>
            <a:chExt cx="9720660" cy="4752135"/>
          </a:xfrm>
        </p:grpSpPr>
        <p:sp>
          <p:nvSpPr>
            <p:cNvPr id="2034" name="Google Shape;2034;p31"/>
            <p:cNvSpPr/>
            <p:nvPr/>
          </p:nvSpPr>
          <p:spPr>
            <a:xfrm rot="8807761">
              <a:off x="22253" y="765598"/>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035" name="Google Shape;2035;p31"/>
            <p:cNvGrpSpPr/>
            <p:nvPr/>
          </p:nvGrpSpPr>
          <p:grpSpPr>
            <a:xfrm rot="530611">
              <a:off x="-238934" y="915842"/>
              <a:ext cx="2668219" cy="1065551"/>
              <a:chOff x="935800" y="1821025"/>
              <a:chExt cx="3294800" cy="1315775"/>
            </a:xfrm>
          </p:grpSpPr>
          <p:sp>
            <p:nvSpPr>
              <p:cNvPr id="2036" name="Google Shape;2036;p3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7" name="Google Shape;2037;p3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8" name="Google Shape;2038;p3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9" name="Google Shape;2039;p3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0" name="Google Shape;2040;p3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1" name="Google Shape;2041;p3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2" name="Google Shape;2042;p3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3" name="Google Shape;2043;p3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4" name="Google Shape;2044;p3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5" name="Google Shape;2045;p3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6" name="Google Shape;2046;p3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7" name="Google Shape;2047;p3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8" name="Google Shape;2048;p3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9" name="Google Shape;2049;p3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0" name="Google Shape;2050;p3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1" name="Google Shape;2051;p3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2" name="Google Shape;2052;p3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3" name="Google Shape;2053;p3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4" name="Google Shape;2054;p3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5" name="Google Shape;2055;p3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6" name="Google Shape;2056;p3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7" name="Google Shape;2057;p3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8" name="Google Shape;2058;p3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9" name="Google Shape;2059;p3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0" name="Google Shape;2060;p3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1" name="Google Shape;2061;p3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2" name="Google Shape;2062;p3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3" name="Google Shape;2063;p3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4" name="Google Shape;2064;p3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5" name="Google Shape;2065;p3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6" name="Google Shape;2066;p3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7" name="Google Shape;2067;p3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8" name="Google Shape;2068;p3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9" name="Google Shape;2069;p3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0" name="Google Shape;2070;p3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1" name="Google Shape;2071;p3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2" name="Google Shape;2072;p3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3" name="Google Shape;2073;p3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4" name="Google Shape;2074;p3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5" name="Google Shape;2075;p3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6" name="Google Shape;2076;p3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7" name="Google Shape;2077;p3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8" name="Google Shape;2078;p3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9" name="Google Shape;2079;p3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0" name="Google Shape;2080;p3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1" name="Google Shape;2081;p3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2" name="Google Shape;2082;p3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3" name="Google Shape;2083;p3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4" name="Google Shape;2084;p3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085" name="Google Shape;2085;p31"/>
            <p:cNvSpPr/>
            <p:nvPr/>
          </p:nvSpPr>
          <p:spPr>
            <a:xfrm flipH="1" rot="2700000">
              <a:off x="6198927" y="1934078"/>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086" name="Google Shape;2086;p31"/>
            <p:cNvGrpSpPr/>
            <p:nvPr/>
          </p:nvGrpSpPr>
          <p:grpSpPr>
            <a:xfrm rot="-10798615">
              <a:off x="485596" y="360143"/>
              <a:ext cx="8172806" cy="4526599"/>
              <a:chOff x="457200" y="120188"/>
              <a:chExt cx="8229589" cy="4613329"/>
            </a:xfrm>
          </p:grpSpPr>
          <p:sp>
            <p:nvSpPr>
              <p:cNvPr id="2087" name="Google Shape;2087;p31"/>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8" name="Google Shape;2088;p31"/>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092" name="Shape 209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
    <p:spTree>
      <p:nvGrpSpPr>
        <p:cNvPr id="2093" name="Shape 2093"/>
        <p:cNvGrpSpPr/>
        <p:nvPr/>
      </p:nvGrpSpPr>
      <p:grpSpPr>
        <a:xfrm>
          <a:off x="0" y="0"/>
          <a:ext cx="0" cy="0"/>
          <a:chOff x="0" y="0"/>
          <a:chExt cx="0" cy="0"/>
        </a:xfrm>
      </p:grpSpPr>
      <p:sp>
        <p:nvSpPr>
          <p:cNvPr id="2094" name="Google Shape;2094;p34"/>
          <p:cNvSpPr txBox="1"/>
          <p:nvPr>
            <p:ph type="title"/>
          </p:nvPr>
        </p:nvSpPr>
        <p:spPr>
          <a:xfrm>
            <a:off x="723450" y="511025"/>
            <a:ext cx="7697100" cy="482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Arial"/>
              <a:buNone/>
              <a:defRPr>
                <a:solidFill>
                  <a:schemeClr val="lt1"/>
                </a:solidFill>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98" name="Shape 2098"/>
        <p:cNvGrpSpPr/>
        <p:nvPr/>
      </p:nvGrpSpPr>
      <p:grpSpPr>
        <a:xfrm>
          <a:off x="0" y="0"/>
          <a:ext cx="0" cy="0"/>
          <a:chOff x="0" y="0"/>
          <a:chExt cx="0" cy="0"/>
        </a:xfrm>
      </p:grpSpPr>
      <p:grpSp>
        <p:nvGrpSpPr>
          <p:cNvPr id="2099" name="Google Shape;2099;p36"/>
          <p:cNvGrpSpPr/>
          <p:nvPr/>
        </p:nvGrpSpPr>
        <p:grpSpPr>
          <a:xfrm>
            <a:off x="7" y="67632"/>
            <a:ext cx="9438488" cy="5879854"/>
            <a:chOff x="7" y="67632"/>
            <a:chExt cx="9438488" cy="5879854"/>
          </a:xfrm>
        </p:grpSpPr>
        <p:sp>
          <p:nvSpPr>
            <p:cNvPr id="2100" name="Google Shape;2100;p36"/>
            <p:cNvSpPr/>
            <p:nvPr/>
          </p:nvSpPr>
          <p:spPr>
            <a:xfrm>
              <a:off x="7" y="192624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101" name="Google Shape;2101;p36"/>
            <p:cNvGrpSpPr/>
            <p:nvPr/>
          </p:nvGrpSpPr>
          <p:grpSpPr>
            <a:xfrm rot="-938826">
              <a:off x="204098" y="705286"/>
              <a:ext cx="3294659" cy="1315719"/>
              <a:chOff x="935800" y="1821025"/>
              <a:chExt cx="3294800" cy="1315775"/>
            </a:xfrm>
          </p:grpSpPr>
          <p:sp>
            <p:nvSpPr>
              <p:cNvPr id="2102" name="Google Shape;2102;p3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3" name="Google Shape;2103;p3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4" name="Google Shape;2104;p3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5" name="Google Shape;2105;p3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6" name="Google Shape;2106;p3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7" name="Google Shape;2107;p3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8" name="Google Shape;2108;p3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9" name="Google Shape;2109;p3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0" name="Google Shape;2110;p3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1" name="Google Shape;2111;p3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2" name="Google Shape;2112;p3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3" name="Google Shape;2113;p3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4" name="Google Shape;2114;p3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5" name="Google Shape;2115;p3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6" name="Google Shape;2116;p3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7" name="Google Shape;2117;p3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8" name="Google Shape;2118;p3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9" name="Google Shape;2119;p3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0" name="Google Shape;2120;p3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1" name="Google Shape;2121;p3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2" name="Google Shape;2122;p3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3" name="Google Shape;2123;p3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4" name="Google Shape;2124;p3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5" name="Google Shape;2125;p3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6" name="Google Shape;2126;p3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7" name="Google Shape;2127;p3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8" name="Google Shape;2128;p3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9" name="Google Shape;2129;p3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0" name="Google Shape;2130;p3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1" name="Google Shape;2131;p3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2" name="Google Shape;2132;p3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3" name="Google Shape;2133;p3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4" name="Google Shape;2134;p3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5" name="Google Shape;2135;p3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6" name="Google Shape;2136;p3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7" name="Google Shape;2137;p3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8" name="Google Shape;2138;p3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9" name="Google Shape;2139;p3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0" name="Google Shape;2140;p3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1" name="Google Shape;2141;p3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2" name="Google Shape;2142;p3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3" name="Google Shape;2143;p3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4" name="Google Shape;2144;p3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5" name="Google Shape;2145;p3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6" name="Google Shape;2146;p3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7" name="Google Shape;2147;p3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8" name="Google Shape;2148;p3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9" name="Google Shape;2149;p3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0" name="Google Shape;2150;p3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151" name="Google Shape;2151;p36"/>
            <p:cNvSpPr/>
            <p:nvPr/>
          </p:nvSpPr>
          <p:spPr>
            <a:xfrm rot="8807761">
              <a:off x="1548903" y="3230023"/>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152" name="Google Shape;2152;p36"/>
            <p:cNvGrpSpPr/>
            <p:nvPr/>
          </p:nvGrpSpPr>
          <p:grpSpPr>
            <a:xfrm rot="727838">
              <a:off x="2570476" y="3893987"/>
              <a:ext cx="2499229" cy="998065"/>
              <a:chOff x="935800" y="1821025"/>
              <a:chExt cx="3294800" cy="1315775"/>
            </a:xfrm>
          </p:grpSpPr>
          <p:sp>
            <p:nvSpPr>
              <p:cNvPr id="2153" name="Google Shape;2153;p3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4" name="Google Shape;2154;p3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5" name="Google Shape;2155;p3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6" name="Google Shape;2156;p3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7" name="Google Shape;2157;p3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8" name="Google Shape;2158;p3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9" name="Google Shape;2159;p3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0" name="Google Shape;2160;p3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1" name="Google Shape;2161;p3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2" name="Google Shape;2162;p3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3" name="Google Shape;2163;p3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4" name="Google Shape;2164;p3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5" name="Google Shape;2165;p3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6" name="Google Shape;2166;p3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7" name="Google Shape;2167;p3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8" name="Google Shape;2168;p3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9" name="Google Shape;2169;p3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0" name="Google Shape;2170;p3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1" name="Google Shape;2171;p3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2" name="Google Shape;2172;p3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3" name="Google Shape;2173;p3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4" name="Google Shape;2174;p3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5" name="Google Shape;2175;p3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6" name="Google Shape;2176;p3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7" name="Google Shape;2177;p3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8" name="Google Shape;2178;p3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9" name="Google Shape;2179;p3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0" name="Google Shape;2180;p3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1" name="Google Shape;2181;p3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2" name="Google Shape;2182;p3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3" name="Google Shape;2183;p3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4" name="Google Shape;2184;p3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5" name="Google Shape;2185;p3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6" name="Google Shape;2186;p3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7" name="Google Shape;2187;p3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8" name="Google Shape;2188;p3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9" name="Google Shape;2189;p3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0" name="Google Shape;2190;p3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1" name="Google Shape;2191;p3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2" name="Google Shape;2192;p3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3" name="Google Shape;2193;p3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4" name="Google Shape;2194;p3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5" name="Google Shape;2195;p3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6" name="Google Shape;2196;p3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7" name="Google Shape;2197;p3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8" name="Google Shape;2198;p3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9" name="Google Shape;2199;p3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0" name="Google Shape;2200;p3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1" name="Google Shape;2201;p3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202" name="Google Shape;2202;p36"/>
            <p:cNvSpPr/>
            <p:nvPr/>
          </p:nvSpPr>
          <p:spPr>
            <a:xfrm rot="-2126576">
              <a:off x="5443697" y="323002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3" name="Google Shape;2203;p36"/>
            <p:cNvSpPr/>
            <p:nvPr/>
          </p:nvSpPr>
          <p:spPr>
            <a:xfrm flipH="1">
              <a:off x="6524705" y="774354"/>
              <a:ext cx="2913791"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204" name="Google Shape;2204;p36"/>
            <p:cNvGrpSpPr/>
            <p:nvPr/>
          </p:nvGrpSpPr>
          <p:grpSpPr>
            <a:xfrm rot="-59540">
              <a:off x="515034" y="138050"/>
              <a:ext cx="8173208" cy="4526388"/>
              <a:chOff x="457200" y="120188"/>
              <a:chExt cx="8229589" cy="4613329"/>
            </a:xfrm>
          </p:grpSpPr>
          <p:sp>
            <p:nvSpPr>
              <p:cNvPr id="2205" name="Google Shape;2205;p36"/>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6" name="Google Shape;2206;p36"/>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2207" name="Google Shape;2207;p36"/>
          <p:cNvSpPr txBox="1"/>
          <p:nvPr>
            <p:ph type="ctrTitle"/>
          </p:nvPr>
        </p:nvSpPr>
        <p:spPr>
          <a:xfrm>
            <a:off x="995975" y="1014175"/>
            <a:ext cx="5850000" cy="2094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Font typeface="Alexandria"/>
              <a:buNone/>
              <a:defRPr b="0" sz="7000">
                <a:latin typeface="Alexandria SemiBold"/>
                <a:ea typeface="Alexandria SemiBold"/>
                <a:cs typeface="Alexandria SemiBold"/>
                <a:sym typeface="Alexandria SemiBold"/>
              </a:defRPr>
            </a:lvl1pPr>
            <a:lvl2pPr lvl="1" rtl="0"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2pPr>
            <a:lvl3pPr lvl="2" rtl="0"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3pPr>
            <a:lvl4pPr lvl="3" rtl="0"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4pPr>
            <a:lvl5pPr lvl="4" rtl="0"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5pPr>
            <a:lvl6pPr lvl="5" rtl="0"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6pPr>
            <a:lvl7pPr lvl="6" rtl="0"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7pPr>
            <a:lvl8pPr lvl="7" rtl="0"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8pPr>
            <a:lvl9pPr lvl="8" rtl="0"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9pPr>
          </a:lstStyle>
          <a:p/>
        </p:txBody>
      </p:sp>
      <p:sp>
        <p:nvSpPr>
          <p:cNvPr id="2208" name="Google Shape;2208;p36"/>
          <p:cNvSpPr txBox="1"/>
          <p:nvPr>
            <p:ph idx="1" type="subTitle"/>
          </p:nvPr>
        </p:nvSpPr>
        <p:spPr>
          <a:xfrm>
            <a:off x="1072175" y="3331272"/>
            <a:ext cx="4528800" cy="475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Albert Sans"/>
              <a:buNone/>
              <a:defRPr sz="1500">
                <a:solidFill>
                  <a:schemeClr val="dk1"/>
                </a:solidFill>
                <a:latin typeface="Albert Sans"/>
                <a:ea typeface="Albert Sans"/>
                <a:cs typeface="Albert Sans"/>
                <a:sym typeface="Albert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09" name="Shape 2209"/>
        <p:cNvGrpSpPr/>
        <p:nvPr/>
      </p:nvGrpSpPr>
      <p:grpSpPr>
        <a:xfrm>
          <a:off x="0" y="0"/>
          <a:ext cx="0" cy="0"/>
          <a:chOff x="0" y="0"/>
          <a:chExt cx="0" cy="0"/>
        </a:xfrm>
      </p:grpSpPr>
      <p:sp>
        <p:nvSpPr>
          <p:cNvPr id="2210" name="Google Shape;2210;p37"/>
          <p:cNvSpPr/>
          <p:nvPr/>
        </p:nvSpPr>
        <p:spPr>
          <a:xfrm rot="8807761">
            <a:off x="-599872" y="3246923"/>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211" name="Google Shape;2211;p37"/>
          <p:cNvGrpSpPr/>
          <p:nvPr/>
        </p:nvGrpSpPr>
        <p:grpSpPr>
          <a:xfrm rot="530611">
            <a:off x="152666" y="3879192"/>
            <a:ext cx="2668219" cy="1065551"/>
            <a:chOff x="935800" y="1821025"/>
            <a:chExt cx="3294800" cy="1315775"/>
          </a:xfrm>
        </p:grpSpPr>
        <p:sp>
          <p:nvSpPr>
            <p:cNvPr id="2212" name="Google Shape;2212;p37"/>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3" name="Google Shape;2213;p37"/>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4" name="Google Shape;2214;p37"/>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5" name="Google Shape;2215;p37"/>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6" name="Google Shape;2216;p37"/>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7" name="Google Shape;2217;p37"/>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8" name="Google Shape;2218;p37"/>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9" name="Google Shape;2219;p37"/>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0" name="Google Shape;2220;p37"/>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1" name="Google Shape;2221;p37"/>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2" name="Google Shape;2222;p37"/>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3" name="Google Shape;2223;p37"/>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4" name="Google Shape;2224;p37"/>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5" name="Google Shape;2225;p37"/>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6" name="Google Shape;2226;p37"/>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7" name="Google Shape;2227;p37"/>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8" name="Google Shape;2228;p37"/>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9" name="Google Shape;2229;p37"/>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30" name="Google Shape;2230;p37"/>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31" name="Google Shape;2231;p37"/>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32" name="Google Shape;2232;p37"/>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33" name="Google Shape;2233;p37"/>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34" name="Google Shape;2234;p37"/>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35" name="Google Shape;2235;p37"/>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36" name="Google Shape;2236;p37"/>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37" name="Google Shape;2237;p37"/>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38" name="Google Shape;2238;p37"/>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39" name="Google Shape;2239;p37"/>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0" name="Google Shape;2240;p37"/>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1" name="Google Shape;2241;p37"/>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2" name="Google Shape;2242;p37"/>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3" name="Google Shape;2243;p37"/>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4" name="Google Shape;2244;p37"/>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5" name="Google Shape;2245;p37"/>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6" name="Google Shape;2246;p37"/>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7" name="Google Shape;2247;p37"/>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8" name="Google Shape;2248;p37"/>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9" name="Google Shape;2249;p37"/>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0" name="Google Shape;2250;p37"/>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1" name="Google Shape;2251;p37"/>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2" name="Google Shape;2252;p37"/>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3" name="Google Shape;2253;p37"/>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4" name="Google Shape;2254;p37"/>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5" name="Google Shape;2255;p37"/>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6" name="Google Shape;2256;p37"/>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7" name="Google Shape;2257;p37"/>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8" name="Google Shape;2258;p37"/>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9" name="Google Shape;2259;p37"/>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0" name="Google Shape;2260;p37"/>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261" name="Google Shape;2261;p37"/>
          <p:cNvSpPr/>
          <p:nvPr/>
        </p:nvSpPr>
        <p:spPr>
          <a:xfrm flipH="1" rot="2700000">
            <a:off x="70052" y="727953"/>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2" name="Google Shape;2262;p37"/>
          <p:cNvSpPr/>
          <p:nvPr/>
        </p:nvSpPr>
        <p:spPr>
          <a:xfrm flipH="1" rot="2700000">
            <a:off x="6262427" y="1119153"/>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263" name="Google Shape;2263;p37"/>
          <p:cNvGrpSpPr/>
          <p:nvPr/>
        </p:nvGrpSpPr>
        <p:grpSpPr>
          <a:xfrm rot="-59540">
            <a:off x="515034" y="138050"/>
            <a:ext cx="8173208" cy="4526388"/>
            <a:chOff x="457200" y="120188"/>
            <a:chExt cx="8229589" cy="4613329"/>
          </a:xfrm>
        </p:grpSpPr>
        <p:sp>
          <p:nvSpPr>
            <p:cNvPr id="2264" name="Google Shape;2264;p37"/>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5" name="Google Shape;2265;p37"/>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266" name="Google Shape;2266;p37"/>
          <p:cNvSpPr txBox="1"/>
          <p:nvPr>
            <p:ph type="title"/>
          </p:nvPr>
        </p:nvSpPr>
        <p:spPr>
          <a:xfrm>
            <a:off x="1071300" y="2168000"/>
            <a:ext cx="5283600" cy="9657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267" name="Google Shape;2267;p37"/>
          <p:cNvSpPr txBox="1"/>
          <p:nvPr>
            <p:ph hasCustomPrompt="1" idx="2" type="title"/>
          </p:nvPr>
        </p:nvSpPr>
        <p:spPr>
          <a:xfrm>
            <a:off x="1071300" y="1252100"/>
            <a:ext cx="1652100" cy="9159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b="0" sz="6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268" name="Google Shape;2268;p37"/>
          <p:cNvSpPr txBox="1"/>
          <p:nvPr>
            <p:ph idx="1" type="subTitle"/>
          </p:nvPr>
        </p:nvSpPr>
        <p:spPr>
          <a:xfrm>
            <a:off x="1071300" y="3286225"/>
            <a:ext cx="5283600" cy="375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69" name="Shape 2269"/>
        <p:cNvGrpSpPr/>
        <p:nvPr/>
      </p:nvGrpSpPr>
      <p:grpSpPr>
        <a:xfrm>
          <a:off x="0" y="0"/>
          <a:ext cx="0" cy="0"/>
          <a:chOff x="0" y="0"/>
          <a:chExt cx="0" cy="0"/>
        </a:xfrm>
      </p:grpSpPr>
      <p:grpSp>
        <p:nvGrpSpPr>
          <p:cNvPr id="2270" name="Google Shape;2270;p38"/>
          <p:cNvGrpSpPr/>
          <p:nvPr/>
        </p:nvGrpSpPr>
        <p:grpSpPr>
          <a:xfrm>
            <a:off x="54607" y="0"/>
            <a:ext cx="9391615" cy="6377378"/>
            <a:chOff x="54607" y="0"/>
            <a:chExt cx="9391615" cy="6377378"/>
          </a:xfrm>
        </p:grpSpPr>
        <p:sp>
          <p:nvSpPr>
            <p:cNvPr id="2271" name="Google Shape;2271;p38"/>
            <p:cNvSpPr/>
            <p:nvPr/>
          </p:nvSpPr>
          <p:spPr>
            <a:xfrm rot="-2883343">
              <a:off x="6247981" y="3572088"/>
              <a:ext cx="2913808" cy="206382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272" name="Google Shape;2272;p38"/>
            <p:cNvGrpSpPr/>
            <p:nvPr/>
          </p:nvGrpSpPr>
          <p:grpSpPr>
            <a:xfrm>
              <a:off x="6644891" y="2944919"/>
              <a:ext cx="2499106" cy="998016"/>
              <a:chOff x="935800" y="1821025"/>
              <a:chExt cx="3294800" cy="1315775"/>
            </a:xfrm>
          </p:grpSpPr>
          <p:sp>
            <p:nvSpPr>
              <p:cNvPr id="2273" name="Google Shape;2273;p38"/>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4" name="Google Shape;2274;p38"/>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5" name="Google Shape;2275;p38"/>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6" name="Google Shape;2276;p38"/>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7" name="Google Shape;2277;p38"/>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8" name="Google Shape;2278;p38"/>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9" name="Google Shape;2279;p38"/>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0" name="Google Shape;2280;p38"/>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1" name="Google Shape;2281;p38"/>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2" name="Google Shape;2282;p38"/>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3" name="Google Shape;2283;p38"/>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4" name="Google Shape;2284;p38"/>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5" name="Google Shape;2285;p38"/>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6" name="Google Shape;2286;p38"/>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7" name="Google Shape;2287;p38"/>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8" name="Google Shape;2288;p38"/>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9" name="Google Shape;2289;p38"/>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0" name="Google Shape;2290;p38"/>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1" name="Google Shape;2291;p38"/>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2" name="Google Shape;2292;p38"/>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3" name="Google Shape;2293;p38"/>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4" name="Google Shape;2294;p38"/>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5" name="Google Shape;2295;p38"/>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6" name="Google Shape;2296;p38"/>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7" name="Google Shape;2297;p38"/>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8" name="Google Shape;2298;p38"/>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9" name="Google Shape;2299;p38"/>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0" name="Google Shape;2300;p38"/>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1" name="Google Shape;2301;p38"/>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2" name="Google Shape;2302;p38"/>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3" name="Google Shape;2303;p38"/>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4" name="Google Shape;2304;p38"/>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5" name="Google Shape;2305;p38"/>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6" name="Google Shape;2306;p38"/>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7" name="Google Shape;2307;p38"/>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8" name="Google Shape;2308;p38"/>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9" name="Google Shape;2309;p38"/>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10" name="Google Shape;2310;p38"/>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11" name="Google Shape;2311;p38"/>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12" name="Google Shape;2312;p38"/>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13" name="Google Shape;2313;p38"/>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14" name="Google Shape;2314;p38"/>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15" name="Google Shape;2315;p38"/>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16" name="Google Shape;2316;p38"/>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17" name="Google Shape;2317;p38"/>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18" name="Google Shape;2318;p38"/>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19" name="Google Shape;2319;p38"/>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20" name="Google Shape;2320;p38"/>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21" name="Google Shape;2321;p38"/>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322" name="Google Shape;2322;p38"/>
            <p:cNvSpPr/>
            <p:nvPr/>
          </p:nvSpPr>
          <p:spPr>
            <a:xfrm>
              <a:off x="54607" y="95814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323" name="Google Shape;2323;p38"/>
            <p:cNvGrpSpPr/>
            <p:nvPr/>
          </p:nvGrpSpPr>
          <p:grpSpPr>
            <a:xfrm rot="-59625">
              <a:off x="230235" y="74913"/>
              <a:ext cx="8683523" cy="4905667"/>
              <a:chOff x="457200" y="120188"/>
              <a:chExt cx="8229589" cy="4613329"/>
            </a:xfrm>
          </p:grpSpPr>
          <p:sp>
            <p:nvSpPr>
              <p:cNvPr id="2324" name="Google Shape;2324;p38"/>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25" name="Google Shape;2325;p38"/>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2326" name="Google Shape;2326;p38"/>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27" name="Google Shape;2327;p38"/>
          <p:cNvSpPr txBox="1"/>
          <p:nvPr>
            <p:ph idx="1" type="body"/>
          </p:nvPr>
        </p:nvSpPr>
        <p:spPr>
          <a:xfrm>
            <a:off x="720000" y="1368151"/>
            <a:ext cx="7704000" cy="309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28" name="Shape 2328"/>
        <p:cNvGrpSpPr/>
        <p:nvPr/>
      </p:nvGrpSpPr>
      <p:grpSpPr>
        <a:xfrm>
          <a:off x="0" y="0"/>
          <a:ext cx="0" cy="0"/>
          <a:chOff x="0" y="0"/>
          <a:chExt cx="0" cy="0"/>
        </a:xfrm>
      </p:grpSpPr>
      <p:grpSp>
        <p:nvGrpSpPr>
          <p:cNvPr id="2329" name="Google Shape;2329;p39"/>
          <p:cNvGrpSpPr/>
          <p:nvPr/>
        </p:nvGrpSpPr>
        <p:grpSpPr>
          <a:xfrm>
            <a:off x="-479680" y="0"/>
            <a:ext cx="11377155" cy="5891642"/>
            <a:chOff x="-479680" y="0"/>
            <a:chExt cx="11377155" cy="5891642"/>
          </a:xfrm>
        </p:grpSpPr>
        <p:sp>
          <p:nvSpPr>
            <p:cNvPr id="2330" name="Google Shape;2330;p39"/>
            <p:cNvSpPr/>
            <p:nvPr/>
          </p:nvSpPr>
          <p:spPr>
            <a:xfrm rot="-2126576">
              <a:off x="6335172" y="77903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331" name="Google Shape;2331;p39"/>
            <p:cNvGrpSpPr/>
            <p:nvPr/>
          </p:nvGrpSpPr>
          <p:grpSpPr>
            <a:xfrm rot="-1566068">
              <a:off x="7664080" y="3384684"/>
              <a:ext cx="2953486" cy="1957047"/>
              <a:chOff x="4935600" y="1731225"/>
              <a:chExt cx="3739300" cy="2477745"/>
            </a:xfrm>
          </p:grpSpPr>
          <p:sp>
            <p:nvSpPr>
              <p:cNvPr id="2332" name="Google Shape;2332;p39"/>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33" name="Google Shape;2333;p39"/>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34" name="Google Shape;2334;p39"/>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35" name="Google Shape;2335;p39"/>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36" name="Google Shape;2336;p39"/>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37" name="Google Shape;2337;p39"/>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38" name="Google Shape;2338;p39"/>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39" name="Google Shape;2339;p39"/>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40" name="Google Shape;2340;p39"/>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41" name="Google Shape;2341;p39"/>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42" name="Google Shape;2342;p39"/>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43" name="Google Shape;2343;p39"/>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44" name="Google Shape;2344;p39"/>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2345" name="Google Shape;2345;p39"/>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2346" name="Google Shape;2346;p39"/>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47" name="Google Shape;2347;p39"/>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48" name="Google Shape;2348;p39"/>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49" name="Google Shape;2349;p39"/>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0" name="Google Shape;2350;p39"/>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1" name="Google Shape;2351;p39"/>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2" name="Google Shape;2352;p39"/>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3" name="Google Shape;2353;p39"/>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4" name="Google Shape;2354;p39"/>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5" name="Google Shape;2355;p39"/>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6" name="Google Shape;2356;p39"/>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7" name="Google Shape;2357;p39"/>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8" name="Google Shape;2358;p39"/>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9" name="Google Shape;2359;p39"/>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0" name="Google Shape;2360;p39"/>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1" name="Google Shape;2361;p39"/>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2" name="Google Shape;2362;p39"/>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3" name="Google Shape;2363;p39"/>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4" name="Google Shape;2364;p39"/>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5" name="Google Shape;2365;p39"/>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6" name="Google Shape;2366;p39"/>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7" name="Google Shape;2367;p39"/>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8" name="Google Shape;2368;p39"/>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9" name="Google Shape;2369;p39"/>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0" name="Google Shape;2370;p39"/>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1" name="Google Shape;2371;p39"/>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2" name="Google Shape;2372;p39"/>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3" name="Google Shape;2373;p39"/>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4" name="Google Shape;2374;p39"/>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5" name="Google Shape;2375;p39"/>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6" name="Google Shape;2376;p39"/>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7" name="Google Shape;2377;p39"/>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8" name="Google Shape;2378;p39"/>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9" name="Google Shape;2379;p39"/>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0" name="Google Shape;2380;p39"/>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1" name="Google Shape;2381;p39"/>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2" name="Google Shape;2382;p39"/>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3" name="Google Shape;2383;p39"/>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4" name="Google Shape;2384;p39"/>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5" name="Google Shape;2385;p39"/>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6" name="Google Shape;2386;p39"/>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7" name="Google Shape;2387;p39"/>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8" name="Google Shape;2388;p39"/>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9" name="Google Shape;2389;p39"/>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0" name="Google Shape;2390;p39"/>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1" name="Google Shape;2391;p39"/>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2" name="Google Shape;2392;p39"/>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3" name="Google Shape;2393;p39"/>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4" name="Google Shape;2394;p39"/>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5" name="Google Shape;2395;p39"/>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6" name="Google Shape;2396;p39"/>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7" name="Google Shape;2397;p39"/>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8" name="Google Shape;2398;p39"/>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399" name="Google Shape;2399;p39"/>
            <p:cNvSpPr/>
            <p:nvPr/>
          </p:nvSpPr>
          <p:spPr>
            <a:xfrm rot="-2126576">
              <a:off x="-151253" y="114768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400" name="Google Shape;2400;p39"/>
            <p:cNvGrpSpPr/>
            <p:nvPr/>
          </p:nvGrpSpPr>
          <p:grpSpPr>
            <a:xfrm flipH="1" rot="-607867">
              <a:off x="90028" y="504319"/>
              <a:ext cx="3294774" cy="1315765"/>
              <a:chOff x="935800" y="1821025"/>
              <a:chExt cx="3294800" cy="1315775"/>
            </a:xfrm>
          </p:grpSpPr>
          <p:sp>
            <p:nvSpPr>
              <p:cNvPr id="2401" name="Google Shape;2401;p39"/>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02" name="Google Shape;2402;p39"/>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03" name="Google Shape;2403;p39"/>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04" name="Google Shape;2404;p39"/>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05" name="Google Shape;2405;p39"/>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06" name="Google Shape;2406;p39"/>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07" name="Google Shape;2407;p39"/>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08" name="Google Shape;2408;p39"/>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09" name="Google Shape;2409;p39"/>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0" name="Google Shape;2410;p39"/>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1" name="Google Shape;2411;p39"/>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2" name="Google Shape;2412;p39"/>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3" name="Google Shape;2413;p39"/>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4" name="Google Shape;2414;p39"/>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5" name="Google Shape;2415;p39"/>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6" name="Google Shape;2416;p39"/>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7" name="Google Shape;2417;p39"/>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8" name="Google Shape;2418;p39"/>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9" name="Google Shape;2419;p39"/>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0" name="Google Shape;2420;p39"/>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1" name="Google Shape;2421;p39"/>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2" name="Google Shape;2422;p39"/>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3" name="Google Shape;2423;p39"/>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4" name="Google Shape;2424;p39"/>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5" name="Google Shape;2425;p39"/>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6" name="Google Shape;2426;p39"/>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7" name="Google Shape;2427;p39"/>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8" name="Google Shape;2428;p39"/>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9" name="Google Shape;2429;p39"/>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0" name="Google Shape;2430;p39"/>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1" name="Google Shape;2431;p39"/>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2" name="Google Shape;2432;p39"/>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3" name="Google Shape;2433;p39"/>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4" name="Google Shape;2434;p39"/>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5" name="Google Shape;2435;p39"/>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6" name="Google Shape;2436;p39"/>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7" name="Google Shape;2437;p39"/>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8" name="Google Shape;2438;p39"/>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9" name="Google Shape;2439;p39"/>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40" name="Google Shape;2440;p39"/>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41" name="Google Shape;2441;p39"/>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42" name="Google Shape;2442;p39"/>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43" name="Google Shape;2443;p39"/>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44" name="Google Shape;2444;p39"/>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45" name="Google Shape;2445;p39"/>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46" name="Google Shape;2446;p39"/>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47" name="Google Shape;2447;p39"/>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48" name="Google Shape;2448;p39"/>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49" name="Google Shape;2449;p39"/>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2450" name="Google Shape;2450;p39"/>
            <p:cNvGrpSpPr/>
            <p:nvPr/>
          </p:nvGrpSpPr>
          <p:grpSpPr>
            <a:xfrm flipH="1" rot="59625">
              <a:off x="230235" y="74913"/>
              <a:ext cx="8683523" cy="4905667"/>
              <a:chOff x="457200" y="120188"/>
              <a:chExt cx="8229589" cy="4613329"/>
            </a:xfrm>
          </p:grpSpPr>
          <p:sp>
            <p:nvSpPr>
              <p:cNvPr id="2451" name="Google Shape;2451;p39"/>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52" name="Google Shape;2452;p39"/>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2453" name="Google Shape;2453;p39"/>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54" name="Google Shape;2454;p39"/>
          <p:cNvSpPr txBox="1"/>
          <p:nvPr>
            <p:ph idx="1" type="subTitle"/>
          </p:nvPr>
        </p:nvSpPr>
        <p:spPr>
          <a:xfrm>
            <a:off x="5055284" y="3823674"/>
            <a:ext cx="2505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55" name="Google Shape;2455;p39"/>
          <p:cNvSpPr txBox="1"/>
          <p:nvPr>
            <p:ph idx="2" type="subTitle"/>
          </p:nvPr>
        </p:nvSpPr>
        <p:spPr>
          <a:xfrm>
            <a:off x="1583300" y="3823674"/>
            <a:ext cx="2505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56" name="Google Shape;2456;p39"/>
          <p:cNvSpPr txBox="1"/>
          <p:nvPr>
            <p:ph idx="3" type="subTitle"/>
          </p:nvPr>
        </p:nvSpPr>
        <p:spPr>
          <a:xfrm>
            <a:off x="5055275" y="3403375"/>
            <a:ext cx="2505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457" name="Google Shape;2457;p39"/>
          <p:cNvSpPr txBox="1"/>
          <p:nvPr>
            <p:ph idx="4" type="subTitle"/>
          </p:nvPr>
        </p:nvSpPr>
        <p:spPr>
          <a:xfrm>
            <a:off x="1583075" y="3403375"/>
            <a:ext cx="2505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58" name="Shape 2458"/>
        <p:cNvGrpSpPr/>
        <p:nvPr/>
      </p:nvGrpSpPr>
      <p:grpSpPr>
        <a:xfrm>
          <a:off x="0" y="0"/>
          <a:ext cx="0" cy="0"/>
          <a:chOff x="0" y="0"/>
          <a:chExt cx="0" cy="0"/>
        </a:xfrm>
      </p:grpSpPr>
      <p:grpSp>
        <p:nvGrpSpPr>
          <p:cNvPr id="2459" name="Google Shape;2459;p40"/>
          <p:cNvGrpSpPr/>
          <p:nvPr/>
        </p:nvGrpSpPr>
        <p:grpSpPr>
          <a:xfrm>
            <a:off x="5787325" y="471963"/>
            <a:ext cx="3478548" cy="2955899"/>
            <a:chOff x="5787325" y="471963"/>
            <a:chExt cx="3478548" cy="2955899"/>
          </a:xfrm>
        </p:grpSpPr>
        <p:sp>
          <p:nvSpPr>
            <p:cNvPr id="2460" name="Google Shape;2460;p40"/>
            <p:cNvSpPr/>
            <p:nvPr/>
          </p:nvSpPr>
          <p:spPr>
            <a:xfrm flipH="1" rot="844623">
              <a:off x="6144821" y="1040660"/>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461" name="Google Shape;2461;p40"/>
            <p:cNvGrpSpPr/>
            <p:nvPr/>
          </p:nvGrpSpPr>
          <p:grpSpPr>
            <a:xfrm>
              <a:off x="5787325" y="471963"/>
              <a:ext cx="3294800" cy="1315775"/>
              <a:chOff x="935800" y="1821025"/>
              <a:chExt cx="3294800" cy="1315775"/>
            </a:xfrm>
          </p:grpSpPr>
          <p:sp>
            <p:nvSpPr>
              <p:cNvPr id="2462" name="Google Shape;2462;p40"/>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3" name="Google Shape;2463;p40"/>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4" name="Google Shape;2464;p40"/>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5" name="Google Shape;2465;p40"/>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6" name="Google Shape;2466;p40"/>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7" name="Google Shape;2467;p40"/>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8" name="Google Shape;2468;p40"/>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9" name="Google Shape;2469;p40"/>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0" name="Google Shape;2470;p40"/>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1" name="Google Shape;2471;p40"/>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2" name="Google Shape;2472;p40"/>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3" name="Google Shape;2473;p40"/>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4" name="Google Shape;2474;p40"/>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5" name="Google Shape;2475;p40"/>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6" name="Google Shape;2476;p40"/>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7" name="Google Shape;2477;p40"/>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8" name="Google Shape;2478;p40"/>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9" name="Google Shape;2479;p40"/>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0" name="Google Shape;2480;p40"/>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1" name="Google Shape;2481;p40"/>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2" name="Google Shape;2482;p40"/>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3" name="Google Shape;2483;p40"/>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4" name="Google Shape;2484;p40"/>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5" name="Google Shape;2485;p40"/>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6" name="Google Shape;2486;p40"/>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7" name="Google Shape;2487;p40"/>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8" name="Google Shape;2488;p40"/>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9" name="Google Shape;2489;p40"/>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0" name="Google Shape;2490;p40"/>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1" name="Google Shape;2491;p40"/>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2" name="Google Shape;2492;p40"/>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3" name="Google Shape;2493;p40"/>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4" name="Google Shape;2494;p40"/>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5" name="Google Shape;2495;p40"/>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6" name="Google Shape;2496;p40"/>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7" name="Google Shape;2497;p40"/>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8" name="Google Shape;2498;p40"/>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9" name="Google Shape;2499;p40"/>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0" name="Google Shape;2500;p40"/>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1" name="Google Shape;2501;p40"/>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2" name="Google Shape;2502;p40"/>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3" name="Google Shape;2503;p40"/>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4" name="Google Shape;2504;p40"/>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5" name="Google Shape;2505;p40"/>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6" name="Google Shape;2506;p40"/>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7" name="Google Shape;2507;p40"/>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8" name="Google Shape;2508;p40"/>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9" name="Google Shape;2509;p40"/>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10" name="Google Shape;2510;p40"/>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2511" name="Google Shape;2511;p40"/>
          <p:cNvSpPr/>
          <p:nvPr/>
        </p:nvSpPr>
        <p:spPr>
          <a:xfrm rot="-844623">
            <a:off x="320546" y="3876348"/>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512" name="Google Shape;2512;p40"/>
          <p:cNvGrpSpPr/>
          <p:nvPr/>
        </p:nvGrpSpPr>
        <p:grpSpPr>
          <a:xfrm flipH="1" rot="59625">
            <a:off x="230235" y="74913"/>
            <a:ext cx="8683523" cy="4905667"/>
            <a:chOff x="457200" y="120188"/>
            <a:chExt cx="8229589" cy="4613329"/>
          </a:xfrm>
        </p:grpSpPr>
        <p:sp>
          <p:nvSpPr>
            <p:cNvPr id="2513" name="Google Shape;2513;p40"/>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14" name="Google Shape;2514;p40"/>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515" name="Google Shape;2515;p40"/>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16" name="Shape 2516"/>
        <p:cNvGrpSpPr/>
        <p:nvPr/>
      </p:nvGrpSpPr>
      <p:grpSpPr>
        <a:xfrm>
          <a:off x="0" y="0"/>
          <a:ext cx="0" cy="0"/>
          <a:chOff x="0" y="0"/>
          <a:chExt cx="0" cy="0"/>
        </a:xfrm>
      </p:grpSpPr>
      <p:grpSp>
        <p:nvGrpSpPr>
          <p:cNvPr id="2517" name="Google Shape;2517;p41"/>
          <p:cNvGrpSpPr/>
          <p:nvPr/>
        </p:nvGrpSpPr>
        <p:grpSpPr>
          <a:xfrm>
            <a:off x="-1576068" y="0"/>
            <a:ext cx="10532769" cy="6289549"/>
            <a:chOff x="-1576068" y="0"/>
            <a:chExt cx="10532769" cy="6289549"/>
          </a:xfrm>
        </p:grpSpPr>
        <p:sp>
          <p:nvSpPr>
            <p:cNvPr id="2518" name="Google Shape;2518;p41"/>
            <p:cNvSpPr/>
            <p:nvPr/>
          </p:nvSpPr>
          <p:spPr>
            <a:xfrm rot="-2126576">
              <a:off x="2619422" y="357208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19" name="Google Shape;2519;p41"/>
            <p:cNvSpPr/>
            <p:nvPr/>
          </p:nvSpPr>
          <p:spPr>
            <a:xfrm rot="-2126576">
              <a:off x="-41428" y="75387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520" name="Google Shape;2520;p41"/>
            <p:cNvGrpSpPr/>
            <p:nvPr/>
          </p:nvGrpSpPr>
          <p:grpSpPr>
            <a:xfrm rot="896372">
              <a:off x="-1462149" y="502720"/>
              <a:ext cx="3294806" cy="1315778"/>
              <a:chOff x="935800" y="1821025"/>
              <a:chExt cx="3294800" cy="1315775"/>
            </a:xfrm>
          </p:grpSpPr>
          <p:sp>
            <p:nvSpPr>
              <p:cNvPr id="2521" name="Google Shape;2521;p4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2" name="Google Shape;2522;p4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3" name="Google Shape;2523;p4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4" name="Google Shape;2524;p4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5" name="Google Shape;2525;p4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6" name="Google Shape;2526;p4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7" name="Google Shape;2527;p4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8" name="Google Shape;2528;p4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9" name="Google Shape;2529;p4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0" name="Google Shape;2530;p4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1" name="Google Shape;2531;p4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2" name="Google Shape;2532;p4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3" name="Google Shape;2533;p4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4" name="Google Shape;2534;p4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5" name="Google Shape;2535;p4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6" name="Google Shape;2536;p4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7" name="Google Shape;2537;p4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8" name="Google Shape;2538;p4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9" name="Google Shape;2539;p4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0" name="Google Shape;2540;p4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1" name="Google Shape;2541;p4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2" name="Google Shape;2542;p4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3" name="Google Shape;2543;p4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4" name="Google Shape;2544;p4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5" name="Google Shape;2545;p4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6" name="Google Shape;2546;p4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7" name="Google Shape;2547;p4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8" name="Google Shape;2548;p4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9" name="Google Shape;2549;p4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0" name="Google Shape;2550;p4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1" name="Google Shape;2551;p4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2" name="Google Shape;2552;p4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3" name="Google Shape;2553;p4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4" name="Google Shape;2554;p4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5" name="Google Shape;2555;p4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6" name="Google Shape;2556;p4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7" name="Google Shape;2557;p4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8" name="Google Shape;2558;p4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9" name="Google Shape;2559;p4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0" name="Google Shape;2560;p4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1" name="Google Shape;2561;p4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2" name="Google Shape;2562;p4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3" name="Google Shape;2563;p4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4" name="Google Shape;2564;p4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5" name="Google Shape;2565;p4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6" name="Google Shape;2566;p4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7" name="Google Shape;2567;p4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8" name="Google Shape;2568;p4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9" name="Google Shape;2569;p4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2570" name="Google Shape;2570;p41"/>
            <p:cNvGrpSpPr/>
            <p:nvPr/>
          </p:nvGrpSpPr>
          <p:grpSpPr>
            <a:xfrm flipH="1" rot="59625">
              <a:off x="230235" y="74913"/>
              <a:ext cx="8683523" cy="4905667"/>
              <a:chOff x="457200" y="120188"/>
              <a:chExt cx="8229589" cy="4613329"/>
            </a:xfrm>
          </p:grpSpPr>
          <p:sp>
            <p:nvSpPr>
              <p:cNvPr id="2571" name="Google Shape;2571;p41"/>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72" name="Google Shape;2572;p41"/>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2573" name="Google Shape;2573;p41"/>
          <p:cNvSpPr txBox="1"/>
          <p:nvPr>
            <p:ph type="title"/>
          </p:nvPr>
        </p:nvSpPr>
        <p:spPr>
          <a:xfrm>
            <a:off x="720000" y="539500"/>
            <a:ext cx="77109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574" name="Google Shape;2574;p41"/>
          <p:cNvSpPr txBox="1"/>
          <p:nvPr>
            <p:ph idx="1" type="subTitle"/>
          </p:nvPr>
        </p:nvSpPr>
        <p:spPr>
          <a:xfrm>
            <a:off x="720000" y="1700300"/>
            <a:ext cx="4029300" cy="2298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75" name="Shape 2575"/>
        <p:cNvGrpSpPr/>
        <p:nvPr/>
      </p:nvGrpSpPr>
      <p:grpSpPr>
        <a:xfrm>
          <a:off x="0" y="0"/>
          <a:ext cx="0" cy="0"/>
          <a:chOff x="0" y="0"/>
          <a:chExt cx="0" cy="0"/>
        </a:xfrm>
      </p:grpSpPr>
      <p:grpSp>
        <p:nvGrpSpPr>
          <p:cNvPr id="2576" name="Google Shape;2576;p42"/>
          <p:cNvGrpSpPr/>
          <p:nvPr/>
        </p:nvGrpSpPr>
        <p:grpSpPr>
          <a:xfrm>
            <a:off x="-300455" y="67632"/>
            <a:ext cx="9644291" cy="5987529"/>
            <a:chOff x="-300455" y="67632"/>
            <a:chExt cx="9644291" cy="5987529"/>
          </a:xfrm>
        </p:grpSpPr>
        <p:sp>
          <p:nvSpPr>
            <p:cNvPr id="2577" name="Google Shape;2577;p42"/>
            <p:cNvSpPr/>
            <p:nvPr/>
          </p:nvSpPr>
          <p:spPr>
            <a:xfrm rot="-2126576">
              <a:off x="5972397" y="33376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78" name="Google Shape;2578;p42"/>
            <p:cNvSpPr/>
            <p:nvPr/>
          </p:nvSpPr>
          <p:spPr>
            <a:xfrm rot="-2126576">
              <a:off x="6101597" y="119312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79" name="Google Shape;2579;p42"/>
            <p:cNvSpPr/>
            <p:nvPr/>
          </p:nvSpPr>
          <p:spPr>
            <a:xfrm rot="-2126576">
              <a:off x="27972" y="165394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580" name="Google Shape;2580;p42"/>
            <p:cNvGrpSpPr/>
            <p:nvPr/>
          </p:nvGrpSpPr>
          <p:grpSpPr>
            <a:xfrm rot="-59540">
              <a:off x="515034" y="138050"/>
              <a:ext cx="8173208" cy="4526388"/>
              <a:chOff x="457200" y="120188"/>
              <a:chExt cx="8229589" cy="4613329"/>
            </a:xfrm>
          </p:grpSpPr>
          <p:sp>
            <p:nvSpPr>
              <p:cNvPr id="2581" name="Google Shape;2581;p42"/>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82" name="Google Shape;2582;p42"/>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2583" name="Google Shape;2583;p42"/>
          <p:cNvSpPr txBox="1"/>
          <p:nvPr>
            <p:ph type="title"/>
          </p:nvPr>
        </p:nvSpPr>
        <p:spPr>
          <a:xfrm>
            <a:off x="1768550" y="1525825"/>
            <a:ext cx="5607000" cy="1838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8" name="Shape 238"/>
        <p:cNvGrpSpPr/>
        <p:nvPr/>
      </p:nvGrpSpPr>
      <p:grpSpPr>
        <a:xfrm>
          <a:off x="0" y="0"/>
          <a:ext cx="0" cy="0"/>
          <a:chOff x="0" y="0"/>
          <a:chExt cx="0" cy="0"/>
        </a:xfrm>
      </p:grpSpPr>
      <p:grpSp>
        <p:nvGrpSpPr>
          <p:cNvPr id="239" name="Google Shape;239;p5"/>
          <p:cNvGrpSpPr/>
          <p:nvPr/>
        </p:nvGrpSpPr>
        <p:grpSpPr>
          <a:xfrm>
            <a:off x="-479680" y="0"/>
            <a:ext cx="11377155" cy="5891642"/>
            <a:chOff x="-479680" y="0"/>
            <a:chExt cx="11377155" cy="5891642"/>
          </a:xfrm>
        </p:grpSpPr>
        <p:sp>
          <p:nvSpPr>
            <p:cNvPr id="240" name="Google Shape;240;p5"/>
            <p:cNvSpPr/>
            <p:nvPr/>
          </p:nvSpPr>
          <p:spPr>
            <a:xfrm rot="-2126576">
              <a:off x="6335172" y="77903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41" name="Google Shape;241;p5"/>
            <p:cNvGrpSpPr/>
            <p:nvPr/>
          </p:nvGrpSpPr>
          <p:grpSpPr>
            <a:xfrm rot="-1566068">
              <a:off x="7664080" y="3384684"/>
              <a:ext cx="2953486" cy="1957047"/>
              <a:chOff x="4935600" y="1731225"/>
              <a:chExt cx="3739300" cy="2477745"/>
            </a:xfrm>
          </p:grpSpPr>
          <p:sp>
            <p:nvSpPr>
              <p:cNvPr id="242" name="Google Shape;242;p5"/>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 name="Google Shape;243;p5"/>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4" name="Google Shape;244;p5"/>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5" name="Google Shape;245;p5"/>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 name="Google Shape;246;p5"/>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 name="Google Shape;247;p5"/>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 name="Google Shape;248;p5"/>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 name="Google Shape;249;p5"/>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 name="Google Shape;250;p5"/>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1" name="Google Shape;251;p5"/>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 name="Google Shape;252;p5"/>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 name="Google Shape;253;p5"/>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 name="Google Shape;254;p5"/>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255" name="Google Shape;255;p5"/>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256" name="Google Shape;256;p5"/>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7" name="Google Shape;257;p5"/>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8" name="Google Shape;258;p5"/>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 name="Google Shape;259;p5"/>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 name="Google Shape;260;p5"/>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 name="Google Shape;261;p5"/>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 name="Google Shape;262;p5"/>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 name="Google Shape;263;p5"/>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 name="Google Shape;264;p5"/>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5" name="Google Shape;265;p5"/>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6" name="Google Shape;266;p5"/>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7" name="Google Shape;267;p5"/>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8" name="Google Shape;268;p5"/>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9" name="Google Shape;269;p5"/>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0" name="Google Shape;270;p5"/>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1" name="Google Shape;271;p5"/>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2" name="Google Shape;272;p5"/>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3" name="Google Shape;273;p5"/>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4" name="Google Shape;274;p5"/>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5" name="Google Shape;275;p5"/>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 name="Google Shape;276;p5"/>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 name="Google Shape;277;p5"/>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 name="Google Shape;278;p5"/>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 name="Google Shape;279;p5"/>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 name="Google Shape;280;p5"/>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 name="Google Shape;281;p5"/>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 name="Google Shape;282;p5"/>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3" name="Google Shape;283;p5"/>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4" name="Google Shape;284;p5"/>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5" name="Google Shape;285;p5"/>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6" name="Google Shape;286;p5"/>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7" name="Google Shape;287;p5"/>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8" name="Google Shape;288;p5"/>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9" name="Google Shape;289;p5"/>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0" name="Google Shape;290;p5"/>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1" name="Google Shape;291;p5"/>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2" name="Google Shape;292;p5"/>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3" name="Google Shape;293;p5"/>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4" name="Google Shape;294;p5"/>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5" name="Google Shape;295;p5"/>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6" name="Google Shape;296;p5"/>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7" name="Google Shape;297;p5"/>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8" name="Google Shape;298;p5"/>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9" name="Google Shape;299;p5"/>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0" name="Google Shape;300;p5"/>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1" name="Google Shape;301;p5"/>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2" name="Google Shape;302;p5"/>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3" name="Google Shape;303;p5"/>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4" name="Google Shape;304;p5"/>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5" name="Google Shape;305;p5"/>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6" name="Google Shape;306;p5"/>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7" name="Google Shape;307;p5"/>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8" name="Google Shape;308;p5"/>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309" name="Google Shape;309;p5"/>
            <p:cNvSpPr/>
            <p:nvPr/>
          </p:nvSpPr>
          <p:spPr>
            <a:xfrm rot="-2126576">
              <a:off x="-151253" y="114768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10" name="Google Shape;310;p5"/>
            <p:cNvGrpSpPr/>
            <p:nvPr/>
          </p:nvGrpSpPr>
          <p:grpSpPr>
            <a:xfrm flipH="1" rot="-607867">
              <a:off x="90028" y="504319"/>
              <a:ext cx="3294774" cy="1315765"/>
              <a:chOff x="935800" y="1821025"/>
              <a:chExt cx="3294800" cy="1315775"/>
            </a:xfrm>
          </p:grpSpPr>
          <p:sp>
            <p:nvSpPr>
              <p:cNvPr id="311" name="Google Shape;311;p5"/>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2" name="Google Shape;312;p5"/>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3" name="Google Shape;313;p5"/>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4" name="Google Shape;314;p5"/>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5" name="Google Shape;315;p5"/>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6" name="Google Shape;316;p5"/>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7" name="Google Shape;317;p5"/>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8" name="Google Shape;318;p5"/>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9" name="Google Shape;319;p5"/>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0" name="Google Shape;320;p5"/>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1" name="Google Shape;321;p5"/>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2" name="Google Shape;322;p5"/>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3" name="Google Shape;323;p5"/>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4" name="Google Shape;324;p5"/>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5" name="Google Shape;325;p5"/>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6" name="Google Shape;326;p5"/>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7" name="Google Shape;327;p5"/>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8" name="Google Shape;328;p5"/>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9" name="Google Shape;329;p5"/>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0" name="Google Shape;330;p5"/>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1" name="Google Shape;331;p5"/>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2" name="Google Shape;332;p5"/>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3" name="Google Shape;333;p5"/>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4" name="Google Shape;334;p5"/>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5" name="Google Shape;335;p5"/>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6" name="Google Shape;336;p5"/>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7" name="Google Shape;337;p5"/>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8" name="Google Shape;338;p5"/>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9" name="Google Shape;339;p5"/>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0" name="Google Shape;340;p5"/>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1" name="Google Shape;341;p5"/>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2" name="Google Shape;342;p5"/>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3" name="Google Shape;343;p5"/>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4" name="Google Shape;344;p5"/>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5" name="Google Shape;345;p5"/>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6" name="Google Shape;346;p5"/>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7" name="Google Shape;347;p5"/>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8" name="Google Shape;348;p5"/>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9" name="Google Shape;349;p5"/>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0" name="Google Shape;350;p5"/>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1" name="Google Shape;351;p5"/>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2" name="Google Shape;352;p5"/>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3" name="Google Shape;353;p5"/>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4" name="Google Shape;354;p5"/>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5" name="Google Shape;355;p5"/>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6" name="Google Shape;356;p5"/>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7" name="Google Shape;357;p5"/>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8" name="Google Shape;358;p5"/>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9" name="Google Shape;359;p5"/>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360" name="Google Shape;360;p5"/>
            <p:cNvGrpSpPr/>
            <p:nvPr/>
          </p:nvGrpSpPr>
          <p:grpSpPr>
            <a:xfrm flipH="1" rot="59625">
              <a:off x="230235" y="74913"/>
              <a:ext cx="8683523" cy="4905667"/>
              <a:chOff x="457200" y="120188"/>
              <a:chExt cx="8229589" cy="4613329"/>
            </a:xfrm>
          </p:grpSpPr>
          <p:sp>
            <p:nvSpPr>
              <p:cNvPr id="361" name="Google Shape;361;p5"/>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2" name="Google Shape;362;p5"/>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363" name="Google Shape;363;p5"/>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64" name="Google Shape;364;p5"/>
          <p:cNvSpPr txBox="1"/>
          <p:nvPr>
            <p:ph idx="1" type="subTitle"/>
          </p:nvPr>
        </p:nvSpPr>
        <p:spPr>
          <a:xfrm>
            <a:off x="5055284" y="3823674"/>
            <a:ext cx="2505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5" name="Google Shape;365;p5"/>
          <p:cNvSpPr txBox="1"/>
          <p:nvPr>
            <p:ph idx="2" type="subTitle"/>
          </p:nvPr>
        </p:nvSpPr>
        <p:spPr>
          <a:xfrm>
            <a:off x="1583300" y="3823674"/>
            <a:ext cx="2505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6" name="Google Shape;366;p5"/>
          <p:cNvSpPr txBox="1"/>
          <p:nvPr>
            <p:ph idx="3" type="subTitle"/>
          </p:nvPr>
        </p:nvSpPr>
        <p:spPr>
          <a:xfrm>
            <a:off x="5055275" y="3403375"/>
            <a:ext cx="2505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367" name="Google Shape;367;p5"/>
          <p:cNvSpPr txBox="1"/>
          <p:nvPr>
            <p:ph idx="4" type="subTitle"/>
          </p:nvPr>
        </p:nvSpPr>
        <p:spPr>
          <a:xfrm>
            <a:off x="1583075" y="3403375"/>
            <a:ext cx="2505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84" name="Shape 2584"/>
        <p:cNvGrpSpPr/>
        <p:nvPr/>
      </p:nvGrpSpPr>
      <p:grpSpPr>
        <a:xfrm>
          <a:off x="0" y="0"/>
          <a:ext cx="0" cy="0"/>
          <a:chOff x="0" y="0"/>
          <a:chExt cx="0" cy="0"/>
        </a:xfrm>
      </p:grpSpPr>
      <p:grpSp>
        <p:nvGrpSpPr>
          <p:cNvPr id="2585" name="Google Shape;2585;p43"/>
          <p:cNvGrpSpPr/>
          <p:nvPr/>
        </p:nvGrpSpPr>
        <p:grpSpPr>
          <a:xfrm>
            <a:off x="-1352328" y="-403164"/>
            <a:ext cx="10856882" cy="6373148"/>
            <a:chOff x="-1352328" y="-403164"/>
            <a:chExt cx="10856882" cy="6373148"/>
          </a:xfrm>
        </p:grpSpPr>
        <p:grpSp>
          <p:nvGrpSpPr>
            <p:cNvPr id="2586" name="Google Shape;2586;p43"/>
            <p:cNvGrpSpPr/>
            <p:nvPr/>
          </p:nvGrpSpPr>
          <p:grpSpPr>
            <a:xfrm rot="736514">
              <a:off x="-1140392" y="3211034"/>
              <a:ext cx="3706675" cy="2392262"/>
              <a:chOff x="4885350" y="2559162"/>
              <a:chExt cx="3706817" cy="2392354"/>
            </a:xfrm>
          </p:grpSpPr>
          <p:sp>
            <p:nvSpPr>
              <p:cNvPr id="2587" name="Google Shape;2587;p43"/>
              <p:cNvSpPr/>
              <p:nvPr/>
            </p:nvSpPr>
            <p:spPr>
              <a:xfrm>
                <a:off x="5064737" y="2559162"/>
                <a:ext cx="3332160" cy="368300"/>
              </a:xfrm>
              <a:custGeom>
                <a:rect b="b" l="l" r="r" t="t"/>
                <a:pathLst>
                  <a:path extrusionOk="0" h="1024" w="9256">
                    <a:moveTo>
                      <a:pt x="0" y="990"/>
                    </a:moveTo>
                    <a:lnTo>
                      <a:pt x="0" y="990"/>
                    </a:lnTo>
                    <a:cubicBezTo>
                      <a:pt x="131" y="379"/>
                      <a:pt x="148" y="0"/>
                      <a:pt x="148" y="0"/>
                    </a:cubicBezTo>
                    <a:lnTo>
                      <a:pt x="148" y="0"/>
                    </a:lnTo>
                    <a:cubicBezTo>
                      <a:pt x="4640" y="269"/>
                      <a:pt x="9143" y="184"/>
                      <a:pt x="9143" y="184"/>
                    </a:cubicBezTo>
                    <a:lnTo>
                      <a:pt x="9143" y="184"/>
                    </a:lnTo>
                    <a:cubicBezTo>
                      <a:pt x="9171" y="544"/>
                      <a:pt x="9255" y="1023"/>
                      <a:pt x="9255" y="1023"/>
                    </a:cubicBezTo>
                    <a:lnTo>
                      <a:pt x="0" y="990"/>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88" name="Google Shape;2588;p43"/>
              <p:cNvSpPr/>
              <p:nvPr/>
            </p:nvSpPr>
            <p:spPr>
              <a:xfrm>
                <a:off x="4885350" y="2670287"/>
                <a:ext cx="3706817" cy="2281229"/>
              </a:xfrm>
              <a:custGeom>
                <a:rect b="b" l="l" r="r" t="t"/>
                <a:pathLst>
                  <a:path extrusionOk="0" h="6336" w="10296">
                    <a:moveTo>
                      <a:pt x="10068" y="6141"/>
                    </a:moveTo>
                    <a:lnTo>
                      <a:pt x="10068" y="6141"/>
                    </a:lnTo>
                    <a:cubicBezTo>
                      <a:pt x="10054" y="6163"/>
                      <a:pt x="10009" y="6182"/>
                      <a:pt x="9932" y="6199"/>
                    </a:cubicBezTo>
                    <a:lnTo>
                      <a:pt x="9932" y="6199"/>
                    </a:lnTo>
                    <a:cubicBezTo>
                      <a:pt x="9651" y="6262"/>
                      <a:pt x="8979" y="6300"/>
                      <a:pt x="8115" y="6316"/>
                    </a:cubicBezTo>
                    <a:lnTo>
                      <a:pt x="8115" y="6316"/>
                    </a:lnTo>
                    <a:cubicBezTo>
                      <a:pt x="7078" y="6335"/>
                      <a:pt x="5767" y="6323"/>
                      <a:pt x="4518" y="6289"/>
                    </a:cubicBezTo>
                    <a:lnTo>
                      <a:pt x="4518" y="6289"/>
                    </a:lnTo>
                    <a:cubicBezTo>
                      <a:pt x="2927" y="6247"/>
                      <a:pt x="1439" y="6168"/>
                      <a:pt x="755" y="6070"/>
                    </a:cubicBezTo>
                    <a:lnTo>
                      <a:pt x="755" y="6070"/>
                    </a:lnTo>
                    <a:cubicBezTo>
                      <a:pt x="546" y="6041"/>
                      <a:pt x="412" y="6010"/>
                      <a:pt x="374" y="5977"/>
                    </a:cubicBezTo>
                    <a:lnTo>
                      <a:pt x="374" y="5977"/>
                    </a:lnTo>
                    <a:cubicBezTo>
                      <a:pt x="0" y="5664"/>
                      <a:pt x="409" y="0"/>
                      <a:pt x="409" y="0"/>
                    </a:cubicBezTo>
                    <a:lnTo>
                      <a:pt x="409" y="0"/>
                    </a:lnTo>
                    <a:cubicBezTo>
                      <a:pt x="5266" y="356"/>
                      <a:pt x="9958" y="161"/>
                      <a:pt x="9958" y="161"/>
                    </a:cubicBezTo>
                    <a:lnTo>
                      <a:pt x="9958" y="161"/>
                    </a:lnTo>
                    <a:cubicBezTo>
                      <a:pt x="10082" y="1840"/>
                      <a:pt x="10295" y="5795"/>
                      <a:pt x="10068" y="6141"/>
                    </a:cubicBezTo>
                  </a:path>
                </a:pathLst>
              </a:custGeom>
              <a:solidFill>
                <a:schemeClr val="l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89" name="Google Shape;2589;p43"/>
              <p:cNvSpPr/>
              <p:nvPr/>
            </p:nvSpPr>
            <p:spPr>
              <a:xfrm>
                <a:off x="5156812" y="3129075"/>
                <a:ext cx="3235321" cy="77787"/>
              </a:xfrm>
              <a:custGeom>
                <a:rect b="b" l="l" r="r" t="t"/>
                <a:pathLst>
                  <a:path extrusionOk="0" h="214" w="8989">
                    <a:moveTo>
                      <a:pt x="0" y="0"/>
                    </a:moveTo>
                    <a:lnTo>
                      <a:pt x="0" y="0"/>
                    </a:lnTo>
                    <a:cubicBezTo>
                      <a:pt x="4492" y="213"/>
                      <a:pt x="8988" y="153"/>
                      <a:pt x="8988" y="15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0" name="Google Shape;2590;p43"/>
              <p:cNvSpPr/>
              <p:nvPr/>
            </p:nvSpPr>
            <p:spPr>
              <a:xfrm>
                <a:off x="5163162" y="2763950"/>
                <a:ext cx="3236917" cy="104775"/>
              </a:xfrm>
              <a:custGeom>
                <a:rect b="b" l="l" r="r" t="t"/>
                <a:pathLst>
                  <a:path extrusionOk="0" h="289" w="8990">
                    <a:moveTo>
                      <a:pt x="0" y="0"/>
                    </a:moveTo>
                    <a:lnTo>
                      <a:pt x="0" y="0"/>
                    </a:lnTo>
                    <a:cubicBezTo>
                      <a:pt x="4476" y="288"/>
                      <a:pt x="8989" y="153"/>
                      <a:pt x="8989" y="15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1" name="Google Shape;2591;p43"/>
              <p:cNvSpPr/>
              <p:nvPr/>
            </p:nvSpPr>
            <p:spPr>
              <a:xfrm>
                <a:off x="5117125" y="3937112"/>
                <a:ext cx="1395408" cy="996951"/>
              </a:xfrm>
              <a:custGeom>
                <a:rect b="b" l="l" r="r" t="t"/>
                <a:pathLst>
                  <a:path extrusionOk="0" h="2770" w="3876">
                    <a:moveTo>
                      <a:pt x="3875" y="2769"/>
                    </a:moveTo>
                    <a:lnTo>
                      <a:pt x="3875" y="2769"/>
                    </a:lnTo>
                    <a:cubicBezTo>
                      <a:pt x="2284" y="2727"/>
                      <a:pt x="796" y="2648"/>
                      <a:pt x="112" y="2550"/>
                    </a:cubicBezTo>
                    <a:lnTo>
                      <a:pt x="112" y="2550"/>
                    </a:lnTo>
                    <a:cubicBezTo>
                      <a:pt x="79" y="2264"/>
                      <a:pt x="32" y="1798"/>
                      <a:pt x="12" y="1208"/>
                    </a:cubicBezTo>
                    <a:lnTo>
                      <a:pt x="12" y="1208"/>
                    </a:lnTo>
                    <a:cubicBezTo>
                      <a:pt x="1" y="848"/>
                      <a:pt x="0" y="442"/>
                      <a:pt x="19" y="0"/>
                    </a:cubicBezTo>
                    <a:lnTo>
                      <a:pt x="3821" y="64"/>
                    </a:lnTo>
                    <a:lnTo>
                      <a:pt x="3821" y="64"/>
                    </a:lnTo>
                    <a:cubicBezTo>
                      <a:pt x="3821" y="64"/>
                      <a:pt x="3788" y="1101"/>
                      <a:pt x="3830" y="2082"/>
                    </a:cubicBezTo>
                    <a:lnTo>
                      <a:pt x="3830" y="2082"/>
                    </a:lnTo>
                    <a:cubicBezTo>
                      <a:pt x="3838" y="2319"/>
                      <a:pt x="3852" y="2554"/>
                      <a:pt x="3875" y="2769"/>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2" name="Google Shape;2592;p43"/>
              <p:cNvSpPr/>
              <p:nvPr/>
            </p:nvSpPr>
            <p:spPr>
              <a:xfrm>
                <a:off x="5121887" y="4106975"/>
                <a:ext cx="1390654" cy="827088"/>
              </a:xfrm>
              <a:custGeom>
                <a:rect b="b" l="l" r="r" t="t"/>
                <a:pathLst>
                  <a:path extrusionOk="0" h="2299" w="3864">
                    <a:moveTo>
                      <a:pt x="3863" y="2298"/>
                    </a:moveTo>
                    <a:lnTo>
                      <a:pt x="3863" y="2298"/>
                    </a:lnTo>
                    <a:cubicBezTo>
                      <a:pt x="2272" y="2256"/>
                      <a:pt x="784" y="2177"/>
                      <a:pt x="100" y="2079"/>
                    </a:cubicBezTo>
                    <a:lnTo>
                      <a:pt x="100" y="2079"/>
                    </a:lnTo>
                    <a:cubicBezTo>
                      <a:pt x="67" y="1793"/>
                      <a:pt x="20" y="1327"/>
                      <a:pt x="0" y="737"/>
                    </a:cubicBezTo>
                    <a:lnTo>
                      <a:pt x="0" y="737"/>
                    </a:lnTo>
                    <a:cubicBezTo>
                      <a:pt x="1273" y="0"/>
                      <a:pt x="3339" y="681"/>
                      <a:pt x="3818" y="1611"/>
                    </a:cubicBezTo>
                    <a:lnTo>
                      <a:pt x="3818" y="1611"/>
                    </a:lnTo>
                    <a:cubicBezTo>
                      <a:pt x="3826" y="1848"/>
                      <a:pt x="3840" y="2083"/>
                      <a:pt x="3863" y="2298"/>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3" name="Google Shape;2593;p43"/>
              <p:cNvSpPr/>
              <p:nvPr/>
            </p:nvSpPr>
            <p:spPr>
              <a:xfrm>
                <a:off x="5166337" y="4292712"/>
                <a:ext cx="396875" cy="249236"/>
              </a:xfrm>
              <a:custGeom>
                <a:rect b="b" l="l" r="r" t="t"/>
                <a:pathLst>
                  <a:path extrusionOk="0" h="694" w="1101">
                    <a:moveTo>
                      <a:pt x="983" y="138"/>
                    </a:moveTo>
                    <a:lnTo>
                      <a:pt x="983" y="138"/>
                    </a:lnTo>
                    <a:cubicBezTo>
                      <a:pt x="863" y="0"/>
                      <a:pt x="0" y="183"/>
                      <a:pt x="176" y="439"/>
                    </a:cubicBezTo>
                    <a:lnTo>
                      <a:pt x="176" y="439"/>
                    </a:lnTo>
                    <a:cubicBezTo>
                      <a:pt x="356" y="693"/>
                      <a:pt x="1100" y="273"/>
                      <a:pt x="983" y="138"/>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4" name="Google Shape;2594;p43"/>
              <p:cNvSpPr/>
              <p:nvPr/>
            </p:nvSpPr>
            <p:spPr>
              <a:xfrm>
                <a:off x="5458437" y="4354625"/>
                <a:ext cx="209551" cy="155575"/>
              </a:xfrm>
              <a:custGeom>
                <a:rect b="b" l="l" r="r" t="t"/>
                <a:pathLst>
                  <a:path extrusionOk="0" h="430" w="583">
                    <a:moveTo>
                      <a:pt x="501" y="54"/>
                    </a:moveTo>
                    <a:lnTo>
                      <a:pt x="501" y="54"/>
                    </a:lnTo>
                    <a:cubicBezTo>
                      <a:pt x="420" y="0"/>
                      <a:pt x="0" y="216"/>
                      <a:pt x="127" y="323"/>
                    </a:cubicBezTo>
                    <a:lnTo>
                      <a:pt x="127" y="323"/>
                    </a:lnTo>
                    <a:cubicBezTo>
                      <a:pt x="256" y="429"/>
                      <a:pt x="582" y="108"/>
                      <a:pt x="501" y="54"/>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5" name="Google Shape;2595;p43"/>
              <p:cNvSpPr/>
              <p:nvPr/>
            </p:nvSpPr>
            <p:spPr>
              <a:xfrm>
                <a:off x="5374300" y="4465750"/>
                <a:ext cx="112712" cy="84137"/>
              </a:xfrm>
              <a:custGeom>
                <a:rect b="b" l="l" r="r" t="t"/>
                <a:pathLst>
                  <a:path extrusionOk="0" h="233" w="315">
                    <a:moveTo>
                      <a:pt x="272" y="29"/>
                    </a:moveTo>
                    <a:lnTo>
                      <a:pt x="272" y="29"/>
                    </a:lnTo>
                    <a:cubicBezTo>
                      <a:pt x="228" y="0"/>
                      <a:pt x="0" y="116"/>
                      <a:pt x="71" y="173"/>
                    </a:cubicBezTo>
                    <a:lnTo>
                      <a:pt x="71" y="173"/>
                    </a:lnTo>
                    <a:cubicBezTo>
                      <a:pt x="139" y="232"/>
                      <a:pt x="314" y="59"/>
                      <a:pt x="272" y="29"/>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6" name="Google Shape;2596;p43"/>
              <p:cNvSpPr/>
              <p:nvPr/>
            </p:nvSpPr>
            <p:spPr>
              <a:xfrm>
                <a:off x="7723800" y="3994262"/>
                <a:ext cx="23812" cy="914402"/>
              </a:xfrm>
              <a:custGeom>
                <a:rect b="b" l="l" r="r" t="t"/>
                <a:pathLst>
                  <a:path extrusionOk="0" h="2542" w="65">
                    <a:moveTo>
                      <a:pt x="10" y="0"/>
                    </a:moveTo>
                    <a:lnTo>
                      <a:pt x="10" y="0"/>
                    </a:lnTo>
                    <a:cubicBezTo>
                      <a:pt x="64" y="1988"/>
                      <a:pt x="0" y="2541"/>
                      <a:pt x="0" y="2541"/>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7" name="Google Shape;2597;p43"/>
              <p:cNvSpPr/>
              <p:nvPr/>
            </p:nvSpPr>
            <p:spPr>
              <a:xfrm>
                <a:off x="7750787" y="3995850"/>
                <a:ext cx="23812" cy="915989"/>
              </a:xfrm>
              <a:custGeom>
                <a:rect b="b" l="l" r="r" t="t"/>
                <a:pathLst>
                  <a:path extrusionOk="0" h="2543" w="64">
                    <a:moveTo>
                      <a:pt x="11" y="0"/>
                    </a:moveTo>
                    <a:lnTo>
                      <a:pt x="11" y="0"/>
                    </a:lnTo>
                    <a:cubicBezTo>
                      <a:pt x="63" y="1988"/>
                      <a:pt x="0" y="2542"/>
                      <a:pt x="0" y="254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8" name="Google Shape;2598;p43"/>
              <p:cNvSpPr/>
              <p:nvPr/>
            </p:nvSpPr>
            <p:spPr>
              <a:xfrm>
                <a:off x="7806350" y="4611800"/>
                <a:ext cx="660398" cy="331786"/>
              </a:xfrm>
              <a:custGeom>
                <a:rect b="b" l="l" r="r" t="t"/>
                <a:pathLst>
                  <a:path extrusionOk="0" h="922" w="1835">
                    <a:moveTo>
                      <a:pt x="1817" y="804"/>
                    </a:moveTo>
                    <a:lnTo>
                      <a:pt x="1817" y="804"/>
                    </a:lnTo>
                    <a:cubicBezTo>
                      <a:pt x="1536" y="867"/>
                      <a:pt x="864" y="905"/>
                      <a:pt x="0" y="921"/>
                    </a:cubicBezTo>
                    <a:lnTo>
                      <a:pt x="0" y="921"/>
                    </a:lnTo>
                    <a:cubicBezTo>
                      <a:pt x="36" y="707"/>
                      <a:pt x="52" y="246"/>
                      <a:pt x="36" y="47"/>
                    </a:cubicBezTo>
                    <a:lnTo>
                      <a:pt x="36" y="47"/>
                    </a:lnTo>
                    <a:cubicBezTo>
                      <a:pt x="1125" y="91"/>
                      <a:pt x="1834" y="0"/>
                      <a:pt x="1834" y="0"/>
                    </a:cubicBezTo>
                    <a:lnTo>
                      <a:pt x="1834" y="0"/>
                    </a:lnTo>
                    <a:cubicBezTo>
                      <a:pt x="1834" y="0"/>
                      <a:pt x="1834" y="501"/>
                      <a:pt x="1817" y="804"/>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9" name="Google Shape;2599;p43"/>
              <p:cNvSpPr/>
              <p:nvPr/>
            </p:nvSpPr>
            <p:spPr>
              <a:xfrm>
                <a:off x="6636362" y="3524362"/>
                <a:ext cx="1811331" cy="211137"/>
              </a:xfrm>
              <a:custGeom>
                <a:rect b="b" l="l" r="r" t="t"/>
                <a:pathLst>
                  <a:path extrusionOk="0" h="585" w="5032">
                    <a:moveTo>
                      <a:pt x="8" y="0"/>
                    </a:moveTo>
                    <a:lnTo>
                      <a:pt x="8" y="0"/>
                    </a:lnTo>
                    <a:cubicBezTo>
                      <a:pt x="2811" y="54"/>
                      <a:pt x="4990" y="47"/>
                      <a:pt x="4990" y="47"/>
                    </a:cubicBezTo>
                    <a:lnTo>
                      <a:pt x="4990" y="47"/>
                    </a:lnTo>
                    <a:cubicBezTo>
                      <a:pt x="5031" y="231"/>
                      <a:pt x="5002" y="528"/>
                      <a:pt x="5002" y="528"/>
                    </a:cubicBezTo>
                    <a:lnTo>
                      <a:pt x="5002" y="528"/>
                    </a:lnTo>
                    <a:cubicBezTo>
                      <a:pt x="2231" y="584"/>
                      <a:pt x="0" y="453"/>
                      <a:pt x="0" y="453"/>
                    </a:cubicBezTo>
                    <a:lnTo>
                      <a:pt x="8"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0" name="Google Shape;2600;p43"/>
              <p:cNvSpPr/>
              <p:nvPr/>
            </p:nvSpPr>
            <p:spPr>
              <a:xfrm>
                <a:off x="5801337" y="3267187"/>
                <a:ext cx="1949446" cy="7937"/>
              </a:xfrm>
              <a:custGeom>
                <a:rect b="b" l="l" r="r" t="t"/>
                <a:pathLst>
                  <a:path extrusionOk="0" h="24" w="5414">
                    <a:moveTo>
                      <a:pt x="0" y="0"/>
                    </a:moveTo>
                    <a:lnTo>
                      <a:pt x="163" y="23"/>
                    </a:lnTo>
                    <a:lnTo>
                      <a:pt x="327" y="0"/>
                    </a:lnTo>
                    <a:lnTo>
                      <a:pt x="491" y="23"/>
                    </a:lnTo>
                    <a:lnTo>
                      <a:pt x="656" y="0"/>
                    </a:lnTo>
                    <a:lnTo>
                      <a:pt x="820" y="23"/>
                    </a:lnTo>
                    <a:lnTo>
                      <a:pt x="983" y="0"/>
                    </a:lnTo>
                    <a:lnTo>
                      <a:pt x="1147" y="23"/>
                    </a:lnTo>
                    <a:lnTo>
                      <a:pt x="1312" y="0"/>
                    </a:lnTo>
                    <a:lnTo>
                      <a:pt x="1475" y="23"/>
                    </a:lnTo>
                    <a:lnTo>
                      <a:pt x="1639" y="0"/>
                    </a:lnTo>
                    <a:lnTo>
                      <a:pt x="1803" y="23"/>
                    </a:lnTo>
                    <a:lnTo>
                      <a:pt x="1967" y="0"/>
                    </a:lnTo>
                    <a:lnTo>
                      <a:pt x="2132" y="23"/>
                    </a:lnTo>
                    <a:lnTo>
                      <a:pt x="2296" y="0"/>
                    </a:lnTo>
                    <a:lnTo>
                      <a:pt x="2459" y="23"/>
                    </a:lnTo>
                    <a:lnTo>
                      <a:pt x="2624" y="0"/>
                    </a:lnTo>
                    <a:lnTo>
                      <a:pt x="2788" y="23"/>
                    </a:lnTo>
                    <a:lnTo>
                      <a:pt x="2951" y="0"/>
                    </a:lnTo>
                    <a:lnTo>
                      <a:pt x="3115" y="23"/>
                    </a:lnTo>
                    <a:lnTo>
                      <a:pt x="3279" y="0"/>
                    </a:lnTo>
                    <a:lnTo>
                      <a:pt x="3443" y="23"/>
                    </a:lnTo>
                    <a:lnTo>
                      <a:pt x="3607" y="0"/>
                    </a:lnTo>
                    <a:lnTo>
                      <a:pt x="3770" y="23"/>
                    </a:lnTo>
                    <a:lnTo>
                      <a:pt x="3936" y="0"/>
                    </a:lnTo>
                    <a:lnTo>
                      <a:pt x="4100" y="23"/>
                    </a:lnTo>
                    <a:lnTo>
                      <a:pt x="4263" y="0"/>
                    </a:lnTo>
                    <a:lnTo>
                      <a:pt x="4428" y="23"/>
                    </a:lnTo>
                    <a:lnTo>
                      <a:pt x="4592" y="0"/>
                    </a:lnTo>
                    <a:lnTo>
                      <a:pt x="4755" y="23"/>
                    </a:lnTo>
                    <a:lnTo>
                      <a:pt x="4921" y="0"/>
                    </a:lnTo>
                    <a:lnTo>
                      <a:pt x="5083" y="23"/>
                    </a:lnTo>
                    <a:lnTo>
                      <a:pt x="5248" y="0"/>
                    </a:lnTo>
                    <a:lnTo>
                      <a:pt x="5413" y="2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1" name="Google Shape;2601;p43"/>
              <p:cNvSpPr/>
              <p:nvPr/>
            </p:nvSpPr>
            <p:spPr>
              <a:xfrm>
                <a:off x="5582262" y="3295762"/>
                <a:ext cx="2386009" cy="9525"/>
              </a:xfrm>
              <a:custGeom>
                <a:rect b="b" l="l" r="r" t="t"/>
                <a:pathLst>
                  <a:path extrusionOk="0" h="27" w="6629">
                    <a:moveTo>
                      <a:pt x="0" y="0"/>
                    </a:moveTo>
                    <a:lnTo>
                      <a:pt x="201" y="26"/>
                    </a:lnTo>
                    <a:lnTo>
                      <a:pt x="402" y="0"/>
                    </a:lnTo>
                    <a:lnTo>
                      <a:pt x="602" y="26"/>
                    </a:lnTo>
                    <a:lnTo>
                      <a:pt x="803" y="0"/>
                    </a:lnTo>
                    <a:lnTo>
                      <a:pt x="1004" y="26"/>
                    </a:lnTo>
                    <a:lnTo>
                      <a:pt x="1205" y="0"/>
                    </a:lnTo>
                    <a:lnTo>
                      <a:pt x="1406" y="26"/>
                    </a:lnTo>
                    <a:lnTo>
                      <a:pt x="1607" y="0"/>
                    </a:lnTo>
                    <a:lnTo>
                      <a:pt x="1808" y="26"/>
                    </a:lnTo>
                    <a:lnTo>
                      <a:pt x="2009" y="0"/>
                    </a:lnTo>
                    <a:lnTo>
                      <a:pt x="2209" y="26"/>
                    </a:lnTo>
                    <a:lnTo>
                      <a:pt x="2409" y="0"/>
                    </a:lnTo>
                    <a:lnTo>
                      <a:pt x="2610" y="26"/>
                    </a:lnTo>
                    <a:lnTo>
                      <a:pt x="2811" y="0"/>
                    </a:lnTo>
                    <a:lnTo>
                      <a:pt x="3012" y="26"/>
                    </a:lnTo>
                    <a:lnTo>
                      <a:pt x="3213" y="0"/>
                    </a:lnTo>
                    <a:lnTo>
                      <a:pt x="3414" y="26"/>
                    </a:lnTo>
                    <a:lnTo>
                      <a:pt x="3615" y="0"/>
                    </a:lnTo>
                    <a:lnTo>
                      <a:pt x="3815" y="26"/>
                    </a:lnTo>
                    <a:lnTo>
                      <a:pt x="4016" y="0"/>
                    </a:lnTo>
                    <a:lnTo>
                      <a:pt x="4217" y="26"/>
                    </a:lnTo>
                    <a:lnTo>
                      <a:pt x="4418" y="0"/>
                    </a:lnTo>
                    <a:lnTo>
                      <a:pt x="4619" y="26"/>
                    </a:lnTo>
                    <a:lnTo>
                      <a:pt x="4819" y="0"/>
                    </a:lnTo>
                    <a:lnTo>
                      <a:pt x="5020" y="26"/>
                    </a:lnTo>
                    <a:lnTo>
                      <a:pt x="5221" y="0"/>
                    </a:lnTo>
                    <a:lnTo>
                      <a:pt x="5422" y="26"/>
                    </a:lnTo>
                    <a:lnTo>
                      <a:pt x="5623" y="0"/>
                    </a:lnTo>
                    <a:lnTo>
                      <a:pt x="5824" y="26"/>
                    </a:lnTo>
                    <a:lnTo>
                      <a:pt x="6025" y="0"/>
                    </a:lnTo>
                    <a:lnTo>
                      <a:pt x="6225" y="26"/>
                    </a:lnTo>
                    <a:lnTo>
                      <a:pt x="6427" y="0"/>
                    </a:lnTo>
                    <a:lnTo>
                      <a:pt x="6628" y="2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2" name="Google Shape;2602;p43"/>
              <p:cNvSpPr/>
              <p:nvPr/>
            </p:nvSpPr>
            <p:spPr>
              <a:xfrm>
                <a:off x="5156812" y="2838562"/>
                <a:ext cx="1493837" cy="257176"/>
              </a:xfrm>
              <a:custGeom>
                <a:rect b="b" l="l" r="r" t="t"/>
                <a:pathLst>
                  <a:path extrusionOk="0" h="713" w="4149">
                    <a:moveTo>
                      <a:pt x="19" y="0"/>
                    </a:moveTo>
                    <a:lnTo>
                      <a:pt x="4148" y="133"/>
                    </a:lnTo>
                    <a:lnTo>
                      <a:pt x="4128" y="712"/>
                    </a:lnTo>
                    <a:lnTo>
                      <a:pt x="0" y="579"/>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3" name="Google Shape;2603;p43"/>
              <p:cNvSpPr/>
              <p:nvPr/>
            </p:nvSpPr>
            <p:spPr>
              <a:xfrm>
                <a:off x="8136550" y="2902062"/>
                <a:ext cx="254000" cy="209551"/>
              </a:xfrm>
              <a:custGeom>
                <a:rect b="b" l="l" r="r" t="t"/>
                <a:pathLst>
                  <a:path extrusionOk="0" h="581" w="704">
                    <a:moveTo>
                      <a:pt x="0" y="0"/>
                    </a:moveTo>
                    <a:lnTo>
                      <a:pt x="703" y="0"/>
                    </a:lnTo>
                    <a:lnTo>
                      <a:pt x="703" y="580"/>
                    </a:lnTo>
                    <a:lnTo>
                      <a:pt x="0" y="580"/>
                    </a:lnTo>
                    <a:lnTo>
                      <a:pt x="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4" name="Google Shape;2604;p43"/>
              <p:cNvSpPr/>
              <p:nvPr/>
            </p:nvSpPr>
            <p:spPr>
              <a:xfrm>
                <a:off x="5136175" y="3462450"/>
                <a:ext cx="1352554" cy="252412"/>
              </a:xfrm>
              <a:custGeom>
                <a:rect b="b" l="l" r="r" t="t"/>
                <a:pathLst>
                  <a:path extrusionOk="0" h="699" w="3759">
                    <a:moveTo>
                      <a:pt x="19" y="0"/>
                    </a:moveTo>
                    <a:lnTo>
                      <a:pt x="3758" y="120"/>
                    </a:lnTo>
                    <a:lnTo>
                      <a:pt x="3740" y="698"/>
                    </a:lnTo>
                    <a:lnTo>
                      <a:pt x="0" y="578"/>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5" name="Google Shape;2605;p43"/>
              <p:cNvSpPr/>
              <p:nvPr/>
            </p:nvSpPr>
            <p:spPr>
              <a:xfrm>
                <a:off x="6558575" y="3992675"/>
                <a:ext cx="1138241" cy="17462"/>
              </a:xfrm>
              <a:custGeom>
                <a:rect b="b" l="l" r="r" t="t"/>
                <a:pathLst>
                  <a:path extrusionOk="0" h="47" w="3162">
                    <a:moveTo>
                      <a:pt x="0" y="0"/>
                    </a:moveTo>
                    <a:lnTo>
                      <a:pt x="95" y="14"/>
                    </a:lnTo>
                    <a:lnTo>
                      <a:pt x="191" y="3"/>
                    </a:lnTo>
                    <a:lnTo>
                      <a:pt x="287" y="17"/>
                    </a:lnTo>
                    <a:lnTo>
                      <a:pt x="381" y="4"/>
                    </a:lnTo>
                    <a:lnTo>
                      <a:pt x="478" y="18"/>
                    </a:lnTo>
                    <a:lnTo>
                      <a:pt x="573" y="7"/>
                    </a:lnTo>
                    <a:lnTo>
                      <a:pt x="670" y="19"/>
                    </a:lnTo>
                    <a:lnTo>
                      <a:pt x="765" y="9"/>
                    </a:lnTo>
                    <a:lnTo>
                      <a:pt x="860" y="23"/>
                    </a:lnTo>
                    <a:lnTo>
                      <a:pt x="956" y="10"/>
                    </a:lnTo>
                    <a:lnTo>
                      <a:pt x="1053" y="24"/>
                    </a:lnTo>
                    <a:lnTo>
                      <a:pt x="1147" y="12"/>
                    </a:lnTo>
                    <a:lnTo>
                      <a:pt x="1245" y="26"/>
                    </a:lnTo>
                    <a:lnTo>
                      <a:pt x="1339" y="14"/>
                    </a:lnTo>
                    <a:lnTo>
                      <a:pt x="1436" y="27"/>
                    </a:lnTo>
                    <a:lnTo>
                      <a:pt x="1531" y="17"/>
                    </a:lnTo>
                    <a:lnTo>
                      <a:pt x="1628" y="31"/>
                    </a:lnTo>
                    <a:lnTo>
                      <a:pt x="1723" y="18"/>
                    </a:lnTo>
                    <a:lnTo>
                      <a:pt x="1820" y="32"/>
                    </a:lnTo>
                    <a:lnTo>
                      <a:pt x="1914" y="19"/>
                    </a:lnTo>
                    <a:lnTo>
                      <a:pt x="2011" y="33"/>
                    </a:lnTo>
                    <a:lnTo>
                      <a:pt x="2106" y="23"/>
                    </a:lnTo>
                    <a:lnTo>
                      <a:pt x="2202" y="36"/>
                    </a:lnTo>
                    <a:lnTo>
                      <a:pt x="2298" y="24"/>
                    </a:lnTo>
                    <a:lnTo>
                      <a:pt x="2394" y="38"/>
                    </a:lnTo>
                    <a:lnTo>
                      <a:pt x="2489" y="26"/>
                    </a:lnTo>
                    <a:lnTo>
                      <a:pt x="2586" y="40"/>
                    </a:lnTo>
                    <a:lnTo>
                      <a:pt x="2680" y="27"/>
                    </a:lnTo>
                    <a:lnTo>
                      <a:pt x="2777" y="41"/>
                    </a:lnTo>
                    <a:lnTo>
                      <a:pt x="2872" y="31"/>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6" name="Google Shape;2606;p43"/>
              <p:cNvSpPr/>
              <p:nvPr/>
            </p:nvSpPr>
            <p:spPr>
              <a:xfrm>
                <a:off x="5140937" y="3772012"/>
                <a:ext cx="1346203" cy="4762"/>
              </a:xfrm>
              <a:custGeom>
                <a:rect b="b" l="l" r="r" t="t"/>
                <a:pathLst>
                  <a:path extrusionOk="0" h="15" w="3738">
                    <a:moveTo>
                      <a:pt x="0" y="0"/>
                    </a:moveTo>
                    <a:lnTo>
                      <a:pt x="114" y="14"/>
                    </a:lnTo>
                    <a:lnTo>
                      <a:pt x="227" y="0"/>
                    </a:lnTo>
                    <a:lnTo>
                      <a:pt x="340" y="14"/>
                    </a:lnTo>
                    <a:lnTo>
                      <a:pt x="453" y="0"/>
                    </a:lnTo>
                    <a:lnTo>
                      <a:pt x="565" y="14"/>
                    </a:lnTo>
                    <a:lnTo>
                      <a:pt x="680" y="0"/>
                    </a:lnTo>
                    <a:lnTo>
                      <a:pt x="792" y="14"/>
                    </a:lnTo>
                    <a:lnTo>
                      <a:pt x="906" y="0"/>
                    </a:lnTo>
                    <a:lnTo>
                      <a:pt x="1020" y="14"/>
                    </a:lnTo>
                    <a:lnTo>
                      <a:pt x="1132" y="0"/>
                    </a:lnTo>
                    <a:lnTo>
                      <a:pt x="1245" y="14"/>
                    </a:lnTo>
                    <a:lnTo>
                      <a:pt x="1359" y="0"/>
                    </a:lnTo>
                    <a:lnTo>
                      <a:pt x="1471" y="14"/>
                    </a:lnTo>
                    <a:lnTo>
                      <a:pt x="1584" y="0"/>
                    </a:lnTo>
                    <a:lnTo>
                      <a:pt x="1699" y="14"/>
                    </a:lnTo>
                    <a:lnTo>
                      <a:pt x="1811" y="0"/>
                    </a:lnTo>
                    <a:lnTo>
                      <a:pt x="1924" y="14"/>
                    </a:lnTo>
                    <a:lnTo>
                      <a:pt x="2036" y="0"/>
                    </a:lnTo>
                    <a:lnTo>
                      <a:pt x="2151" y="14"/>
                    </a:lnTo>
                    <a:lnTo>
                      <a:pt x="2264" y="0"/>
                    </a:lnTo>
                    <a:lnTo>
                      <a:pt x="2377" y="14"/>
                    </a:lnTo>
                    <a:lnTo>
                      <a:pt x="2490" y="0"/>
                    </a:lnTo>
                    <a:lnTo>
                      <a:pt x="2604" y="14"/>
                    </a:lnTo>
                    <a:lnTo>
                      <a:pt x="2716" y="0"/>
                    </a:lnTo>
                    <a:lnTo>
                      <a:pt x="2830" y="14"/>
                    </a:lnTo>
                    <a:lnTo>
                      <a:pt x="2943" y="0"/>
                    </a:lnTo>
                    <a:lnTo>
                      <a:pt x="3055" y="14"/>
                    </a:lnTo>
                    <a:lnTo>
                      <a:pt x="3170" y="0"/>
                    </a:lnTo>
                    <a:lnTo>
                      <a:pt x="3283" y="14"/>
                    </a:lnTo>
                    <a:lnTo>
                      <a:pt x="3396" y="0"/>
                    </a:lnTo>
                    <a:lnTo>
                      <a:pt x="3508" y="14"/>
                    </a:lnTo>
                    <a:lnTo>
                      <a:pt x="3623" y="0"/>
                    </a:lnTo>
                    <a:lnTo>
                      <a:pt x="3737" y="1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7" name="Google Shape;2607;p43"/>
              <p:cNvSpPr/>
              <p:nvPr/>
            </p:nvSpPr>
            <p:spPr>
              <a:xfrm>
                <a:off x="5140937" y="3805350"/>
                <a:ext cx="1346203" cy="6350"/>
              </a:xfrm>
              <a:custGeom>
                <a:rect b="b" l="l" r="r" t="t"/>
                <a:pathLst>
                  <a:path extrusionOk="0" h="16" w="3738">
                    <a:moveTo>
                      <a:pt x="0" y="0"/>
                    </a:moveTo>
                    <a:lnTo>
                      <a:pt x="114" y="15"/>
                    </a:lnTo>
                    <a:lnTo>
                      <a:pt x="227" y="0"/>
                    </a:lnTo>
                    <a:lnTo>
                      <a:pt x="340" y="15"/>
                    </a:lnTo>
                    <a:lnTo>
                      <a:pt x="453" y="0"/>
                    </a:lnTo>
                    <a:lnTo>
                      <a:pt x="565" y="15"/>
                    </a:lnTo>
                    <a:lnTo>
                      <a:pt x="680" y="0"/>
                    </a:lnTo>
                    <a:lnTo>
                      <a:pt x="792" y="15"/>
                    </a:lnTo>
                    <a:lnTo>
                      <a:pt x="906" y="0"/>
                    </a:lnTo>
                    <a:lnTo>
                      <a:pt x="1020" y="15"/>
                    </a:lnTo>
                    <a:lnTo>
                      <a:pt x="1132" y="0"/>
                    </a:lnTo>
                    <a:lnTo>
                      <a:pt x="1245" y="15"/>
                    </a:lnTo>
                    <a:lnTo>
                      <a:pt x="1359" y="0"/>
                    </a:lnTo>
                    <a:lnTo>
                      <a:pt x="1471" y="15"/>
                    </a:lnTo>
                    <a:lnTo>
                      <a:pt x="1584" y="0"/>
                    </a:lnTo>
                    <a:lnTo>
                      <a:pt x="1699" y="15"/>
                    </a:lnTo>
                    <a:lnTo>
                      <a:pt x="1811" y="0"/>
                    </a:lnTo>
                    <a:lnTo>
                      <a:pt x="1924" y="15"/>
                    </a:lnTo>
                    <a:lnTo>
                      <a:pt x="2036" y="0"/>
                    </a:lnTo>
                    <a:lnTo>
                      <a:pt x="2151" y="15"/>
                    </a:lnTo>
                    <a:lnTo>
                      <a:pt x="2264" y="0"/>
                    </a:lnTo>
                    <a:lnTo>
                      <a:pt x="2377" y="15"/>
                    </a:lnTo>
                    <a:lnTo>
                      <a:pt x="2490" y="0"/>
                    </a:lnTo>
                    <a:lnTo>
                      <a:pt x="2604" y="15"/>
                    </a:lnTo>
                    <a:lnTo>
                      <a:pt x="2716" y="0"/>
                    </a:lnTo>
                    <a:lnTo>
                      <a:pt x="2830" y="15"/>
                    </a:lnTo>
                    <a:lnTo>
                      <a:pt x="2943" y="0"/>
                    </a:lnTo>
                    <a:lnTo>
                      <a:pt x="3055" y="15"/>
                    </a:lnTo>
                    <a:lnTo>
                      <a:pt x="3170" y="0"/>
                    </a:lnTo>
                    <a:lnTo>
                      <a:pt x="3283" y="15"/>
                    </a:lnTo>
                    <a:lnTo>
                      <a:pt x="3396" y="0"/>
                    </a:lnTo>
                    <a:lnTo>
                      <a:pt x="3508" y="15"/>
                    </a:lnTo>
                    <a:lnTo>
                      <a:pt x="3623" y="0"/>
                    </a:lnTo>
                    <a:lnTo>
                      <a:pt x="3737" y="1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8" name="Google Shape;2608;p43"/>
              <p:cNvSpPr/>
              <p:nvPr/>
            </p:nvSpPr>
            <p:spPr>
              <a:xfrm>
                <a:off x="5140937" y="3838687"/>
                <a:ext cx="1346203" cy="6350"/>
              </a:xfrm>
              <a:custGeom>
                <a:rect b="b" l="l" r="r" t="t"/>
                <a:pathLst>
                  <a:path extrusionOk="0" h="16" w="3738">
                    <a:moveTo>
                      <a:pt x="0" y="0"/>
                    </a:moveTo>
                    <a:lnTo>
                      <a:pt x="114" y="15"/>
                    </a:lnTo>
                    <a:lnTo>
                      <a:pt x="227" y="0"/>
                    </a:lnTo>
                    <a:lnTo>
                      <a:pt x="340" y="15"/>
                    </a:lnTo>
                    <a:lnTo>
                      <a:pt x="453" y="0"/>
                    </a:lnTo>
                    <a:lnTo>
                      <a:pt x="565" y="15"/>
                    </a:lnTo>
                    <a:lnTo>
                      <a:pt x="680" y="0"/>
                    </a:lnTo>
                    <a:lnTo>
                      <a:pt x="792" y="15"/>
                    </a:lnTo>
                    <a:lnTo>
                      <a:pt x="906" y="0"/>
                    </a:lnTo>
                    <a:lnTo>
                      <a:pt x="1020" y="15"/>
                    </a:lnTo>
                    <a:lnTo>
                      <a:pt x="1132" y="0"/>
                    </a:lnTo>
                    <a:lnTo>
                      <a:pt x="1245" y="15"/>
                    </a:lnTo>
                    <a:lnTo>
                      <a:pt x="1359" y="0"/>
                    </a:lnTo>
                    <a:lnTo>
                      <a:pt x="1471" y="15"/>
                    </a:lnTo>
                    <a:lnTo>
                      <a:pt x="1584" y="0"/>
                    </a:lnTo>
                    <a:lnTo>
                      <a:pt x="1699" y="15"/>
                    </a:lnTo>
                    <a:lnTo>
                      <a:pt x="1811" y="0"/>
                    </a:lnTo>
                    <a:lnTo>
                      <a:pt x="1924" y="15"/>
                    </a:lnTo>
                    <a:lnTo>
                      <a:pt x="2036" y="0"/>
                    </a:lnTo>
                    <a:lnTo>
                      <a:pt x="2151" y="15"/>
                    </a:lnTo>
                    <a:lnTo>
                      <a:pt x="2264" y="0"/>
                    </a:lnTo>
                    <a:lnTo>
                      <a:pt x="2377" y="15"/>
                    </a:lnTo>
                    <a:lnTo>
                      <a:pt x="2490" y="0"/>
                    </a:lnTo>
                    <a:lnTo>
                      <a:pt x="2604" y="15"/>
                    </a:lnTo>
                    <a:lnTo>
                      <a:pt x="2716" y="0"/>
                    </a:lnTo>
                    <a:lnTo>
                      <a:pt x="2830" y="15"/>
                    </a:lnTo>
                    <a:lnTo>
                      <a:pt x="2943" y="0"/>
                    </a:lnTo>
                    <a:lnTo>
                      <a:pt x="3055" y="15"/>
                    </a:lnTo>
                    <a:lnTo>
                      <a:pt x="3170" y="0"/>
                    </a:lnTo>
                    <a:lnTo>
                      <a:pt x="3283" y="15"/>
                    </a:lnTo>
                    <a:lnTo>
                      <a:pt x="3396" y="0"/>
                    </a:lnTo>
                    <a:lnTo>
                      <a:pt x="3508" y="15"/>
                    </a:lnTo>
                    <a:lnTo>
                      <a:pt x="3623" y="0"/>
                    </a:lnTo>
                    <a:lnTo>
                      <a:pt x="3737" y="1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9" name="Google Shape;2609;p43"/>
              <p:cNvSpPr/>
              <p:nvPr/>
            </p:nvSpPr>
            <p:spPr>
              <a:xfrm>
                <a:off x="5140937" y="3872025"/>
                <a:ext cx="1346203" cy="4762"/>
              </a:xfrm>
              <a:custGeom>
                <a:rect b="b" l="l" r="r" t="t"/>
                <a:pathLst>
                  <a:path extrusionOk="0" h="15" w="3738">
                    <a:moveTo>
                      <a:pt x="0" y="0"/>
                    </a:moveTo>
                    <a:lnTo>
                      <a:pt x="114" y="14"/>
                    </a:lnTo>
                    <a:lnTo>
                      <a:pt x="227" y="0"/>
                    </a:lnTo>
                    <a:lnTo>
                      <a:pt x="340" y="14"/>
                    </a:lnTo>
                    <a:lnTo>
                      <a:pt x="453" y="0"/>
                    </a:lnTo>
                    <a:lnTo>
                      <a:pt x="565" y="14"/>
                    </a:lnTo>
                    <a:lnTo>
                      <a:pt x="680" y="0"/>
                    </a:lnTo>
                    <a:lnTo>
                      <a:pt x="792" y="14"/>
                    </a:lnTo>
                    <a:lnTo>
                      <a:pt x="906" y="0"/>
                    </a:lnTo>
                    <a:lnTo>
                      <a:pt x="1020" y="14"/>
                    </a:lnTo>
                    <a:lnTo>
                      <a:pt x="1132" y="0"/>
                    </a:lnTo>
                    <a:lnTo>
                      <a:pt x="1245" y="14"/>
                    </a:lnTo>
                    <a:lnTo>
                      <a:pt x="1359" y="0"/>
                    </a:lnTo>
                    <a:lnTo>
                      <a:pt x="1471" y="14"/>
                    </a:lnTo>
                    <a:lnTo>
                      <a:pt x="1584" y="0"/>
                    </a:lnTo>
                    <a:lnTo>
                      <a:pt x="1699" y="14"/>
                    </a:lnTo>
                    <a:lnTo>
                      <a:pt x="1811" y="0"/>
                    </a:lnTo>
                    <a:lnTo>
                      <a:pt x="1924" y="14"/>
                    </a:lnTo>
                    <a:lnTo>
                      <a:pt x="2036" y="0"/>
                    </a:lnTo>
                    <a:lnTo>
                      <a:pt x="2151" y="14"/>
                    </a:lnTo>
                    <a:lnTo>
                      <a:pt x="2264" y="0"/>
                    </a:lnTo>
                    <a:lnTo>
                      <a:pt x="2377" y="14"/>
                    </a:lnTo>
                    <a:lnTo>
                      <a:pt x="2490" y="0"/>
                    </a:lnTo>
                    <a:lnTo>
                      <a:pt x="2604" y="14"/>
                    </a:lnTo>
                    <a:lnTo>
                      <a:pt x="2716" y="0"/>
                    </a:lnTo>
                    <a:lnTo>
                      <a:pt x="2830" y="14"/>
                    </a:lnTo>
                    <a:lnTo>
                      <a:pt x="2943" y="0"/>
                    </a:lnTo>
                    <a:lnTo>
                      <a:pt x="3055" y="14"/>
                    </a:lnTo>
                    <a:lnTo>
                      <a:pt x="3170" y="0"/>
                    </a:lnTo>
                    <a:lnTo>
                      <a:pt x="3283" y="14"/>
                    </a:lnTo>
                    <a:lnTo>
                      <a:pt x="3396" y="0"/>
                    </a:lnTo>
                    <a:lnTo>
                      <a:pt x="3508" y="14"/>
                    </a:lnTo>
                    <a:lnTo>
                      <a:pt x="3623" y="0"/>
                    </a:lnTo>
                    <a:lnTo>
                      <a:pt x="3737" y="1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0" name="Google Shape;2610;p43"/>
              <p:cNvSpPr/>
              <p:nvPr/>
            </p:nvSpPr>
            <p:spPr>
              <a:xfrm>
                <a:off x="6623662" y="3772012"/>
                <a:ext cx="1803396" cy="7937"/>
              </a:xfrm>
              <a:custGeom>
                <a:rect b="b" l="l" r="r" t="t"/>
                <a:pathLst>
                  <a:path extrusionOk="0" h="20" w="5011">
                    <a:moveTo>
                      <a:pt x="0" y="0"/>
                    </a:moveTo>
                    <a:lnTo>
                      <a:pt x="154" y="19"/>
                    </a:lnTo>
                    <a:lnTo>
                      <a:pt x="304" y="0"/>
                    </a:lnTo>
                    <a:lnTo>
                      <a:pt x="457" y="19"/>
                    </a:lnTo>
                    <a:lnTo>
                      <a:pt x="608" y="0"/>
                    </a:lnTo>
                    <a:lnTo>
                      <a:pt x="759" y="19"/>
                    </a:lnTo>
                    <a:lnTo>
                      <a:pt x="911" y="0"/>
                    </a:lnTo>
                    <a:lnTo>
                      <a:pt x="1063" y="19"/>
                    </a:lnTo>
                    <a:lnTo>
                      <a:pt x="1215" y="0"/>
                    </a:lnTo>
                    <a:lnTo>
                      <a:pt x="1366" y="19"/>
                    </a:lnTo>
                    <a:lnTo>
                      <a:pt x="1518" y="0"/>
                    </a:lnTo>
                    <a:lnTo>
                      <a:pt x="1670" y="19"/>
                    </a:lnTo>
                    <a:lnTo>
                      <a:pt x="1822" y="0"/>
                    </a:lnTo>
                    <a:lnTo>
                      <a:pt x="1974" y="19"/>
                    </a:lnTo>
                    <a:lnTo>
                      <a:pt x="2125" y="0"/>
                    </a:lnTo>
                    <a:lnTo>
                      <a:pt x="2279" y="19"/>
                    </a:lnTo>
                    <a:lnTo>
                      <a:pt x="2429" y="0"/>
                    </a:lnTo>
                    <a:lnTo>
                      <a:pt x="2581" y="19"/>
                    </a:lnTo>
                    <a:lnTo>
                      <a:pt x="2733" y="0"/>
                    </a:lnTo>
                    <a:lnTo>
                      <a:pt x="2884" y="19"/>
                    </a:lnTo>
                    <a:lnTo>
                      <a:pt x="3037" y="0"/>
                    </a:lnTo>
                    <a:lnTo>
                      <a:pt x="3188" y="19"/>
                    </a:lnTo>
                    <a:lnTo>
                      <a:pt x="3341" y="0"/>
                    </a:lnTo>
                    <a:lnTo>
                      <a:pt x="3491" y="19"/>
                    </a:lnTo>
                    <a:lnTo>
                      <a:pt x="3644" y="0"/>
                    </a:lnTo>
                    <a:lnTo>
                      <a:pt x="3795" y="19"/>
                    </a:lnTo>
                    <a:lnTo>
                      <a:pt x="3948" y="0"/>
                    </a:lnTo>
                    <a:lnTo>
                      <a:pt x="4099" y="19"/>
                    </a:lnTo>
                    <a:lnTo>
                      <a:pt x="4252" y="0"/>
                    </a:lnTo>
                    <a:lnTo>
                      <a:pt x="4403" y="19"/>
                    </a:lnTo>
                    <a:lnTo>
                      <a:pt x="4556" y="0"/>
                    </a:lnTo>
                    <a:lnTo>
                      <a:pt x="4706" y="19"/>
                    </a:lnTo>
                    <a:lnTo>
                      <a:pt x="4860" y="0"/>
                    </a:lnTo>
                    <a:lnTo>
                      <a:pt x="5010" y="1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1" name="Google Shape;2611;p43"/>
              <p:cNvSpPr/>
              <p:nvPr/>
            </p:nvSpPr>
            <p:spPr>
              <a:xfrm>
                <a:off x="6710975" y="3576750"/>
                <a:ext cx="1662113" cy="23812"/>
              </a:xfrm>
              <a:custGeom>
                <a:rect b="b" l="l" r="r" t="t"/>
                <a:pathLst>
                  <a:path extrusionOk="0" h="66" w="4619">
                    <a:moveTo>
                      <a:pt x="0" y="0"/>
                    </a:moveTo>
                    <a:lnTo>
                      <a:pt x="141" y="19"/>
                    </a:lnTo>
                    <a:lnTo>
                      <a:pt x="279" y="1"/>
                    </a:lnTo>
                    <a:lnTo>
                      <a:pt x="419" y="21"/>
                    </a:lnTo>
                    <a:lnTo>
                      <a:pt x="559" y="5"/>
                    </a:lnTo>
                    <a:lnTo>
                      <a:pt x="699" y="24"/>
                    </a:lnTo>
                    <a:lnTo>
                      <a:pt x="839" y="7"/>
                    </a:lnTo>
                    <a:lnTo>
                      <a:pt x="978" y="28"/>
                    </a:lnTo>
                    <a:lnTo>
                      <a:pt x="1118" y="10"/>
                    </a:lnTo>
                    <a:lnTo>
                      <a:pt x="1258" y="30"/>
                    </a:lnTo>
                    <a:lnTo>
                      <a:pt x="1399" y="14"/>
                    </a:lnTo>
                    <a:lnTo>
                      <a:pt x="1538" y="34"/>
                    </a:lnTo>
                    <a:lnTo>
                      <a:pt x="1678" y="16"/>
                    </a:lnTo>
                    <a:lnTo>
                      <a:pt x="1818" y="37"/>
                    </a:lnTo>
                    <a:lnTo>
                      <a:pt x="1958" y="20"/>
                    </a:lnTo>
                    <a:lnTo>
                      <a:pt x="2098" y="38"/>
                    </a:lnTo>
                    <a:lnTo>
                      <a:pt x="2239" y="21"/>
                    </a:lnTo>
                    <a:lnTo>
                      <a:pt x="2378" y="42"/>
                    </a:lnTo>
                    <a:lnTo>
                      <a:pt x="2518" y="24"/>
                    </a:lnTo>
                    <a:lnTo>
                      <a:pt x="2657" y="44"/>
                    </a:lnTo>
                    <a:lnTo>
                      <a:pt x="2799" y="28"/>
                    </a:lnTo>
                    <a:lnTo>
                      <a:pt x="2937" y="48"/>
                    </a:lnTo>
                    <a:lnTo>
                      <a:pt x="3079" y="30"/>
                    </a:lnTo>
                    <a:lnTo>
                      <a:pt x="3217" y="51"/>
                    </a:lnTo>
                    <a:lnTo>
                      <a:pt x="3357" y="34"/>
                    </a:lnTo>
                    <a:lnTo>
                      <a:pt x="3497" y="53"/>
                    </a:lnTo>
                    <a:lnTo>
                      <a:pt x="3637" y="37"/>
                    </a:lnTo>
                    <a:lnTo>
                      <a:pt x="3778" y="57"/>
                    </a:lnTo>
                    <a:lnTo>
                      <a:pt x="3917" y="39"/>
                    </a:lnTo>
                    <a:lnTo>
                      <a:pt x="4057" y="58"/>
                    </a:lnTo>
                    <a:lnTo>
                      <a:pt x="4197" y="42"/>
                    </a:lnTo>
                    <a:lnTo>
                      <a:pt x="4337" y="62"/>
                    </a:lnTo>
                    <a:lnTo>
                      <a:pt x="4477" y="44"/>
                    </a:lnTo>
                    <a:lnTo>
                      <a:pt x="4618" y="65"/>
                    </a:lnTo>
                    <a:lnTo>
                      <a:pt x="0" y="0"/>
                    </a:lnTo>
                  </a:path>
                </a:pathLst>
              </a:custGeom>
              <a:solidFill>
                <a:srgbClr val="382F28"/>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2" name="Google Shape;2612;p43"/>
              <p:cNvSpPr/>
              <p:nvPr/>
            </p:nvSpPr>
            <p:spPr>
              <a:xfrm>
                <a:off x="6710975" y="3610087"/>
                <a:ext cx="1662113" cy="23812"/>
              </a:xfrm>
              <a:custGeom>
                <a:rect b="b" l="l" r="r" t="t"/>
                <a:pathLst>
                  <a:path extrusionOk="0" h="66" w="4619">
                    <a:moveTo>
                      <a:pt x="0" y="0"/>
                    </a:moveTo>
                    <a:lnTo>
                      <a:pt x="141" y="21"/>
                    </a:lnTo>
                    <a:lnTo>
                      <a:pt x="279" y="3"/>
                    </a:lnTo>
                    <a:lnTo>
                      <a:pt x="419" y="23"/>
                    </a:lnTo>
                    <a:lnTo>
                      <a:pt x="559" y="7"/>
                    </a:lnTo>
                    <a:lnTo>
                      <a:pt x="699" y="26"/>
                    </a:lnTo>
                    <a:lnTo>
                      <a:pt x="839" y="8"/>
                    </a:lnTo>
                    <a:lnTo>
                      <a:pt x="978" y="28"/>
                    </a:lnTo>
                    <a:lnTo>
                      <a:pt x="1118" y="12"/>
                    </a:lnTo>
                    <a:lnTo>
                      <a:pt x="1258" y="32"/>
                    </a:lnTo>
                    <a:lnTo>
                      <a:pt x="1399" y="14"/>
                    </a:lnTo>
                    <a:lnTo>
                      <a:pt x="1538" y="35"/>
                    </a:lnTo>
                    <a:lnTo>
                      <a:pt x="1678" y="17"/>
                    </a:lnTo>
                    <a:lnTo>
                      <a:pt x="1818" y="37"/>
                    </a:lnTo>
                    <a:lnTo>
                      <a:pt x="1958" y="21"/>
                    </a:lnTo>
                    <a:lnTo>
                      <a:pt x="2098" y="41"/>
                    </a:lnTo>
                    <a:lnTo>
                      <a:pt x="2239" y="23"/>
                    </a:lnTo>
                    <a:lnTo>
                      <a:pt x="2378" y="42"/>
                    </a:lnTo>
                    <a:lnTo>
                      <a:pt x="2518" y="27"/>
                    </a:lnTo>
                    <a:lnTo>
                      <a:pt x="2657" y="46"/>
                    </a:lnTo>
                    <a:lnTo>
                      <a:pt x="2799" y="28"/>
                    </a:lnTo>
                    <a:lnTo>
                      <a:pt x="2937" y="49"/>
                    </a:lnTo>
                    <a:lnTo>
                      <a:pt x="3079" y="32"/>
                    </a:lnTo>
                    <a:lnTo>
                      <a:pt x="3217" y="51"/>
                    </a:lnTo>
                    <a:lnTo>
                      <a:pt x="3357" y="35"/>
                    </a:lnTo>
                    <a:lnTo>
                      <a:pt x="3497" y="55"/>
                    </a:lnTo>
                    <a:lnTo>
                      <a:pt x="3637" y="37"/>
                    </a:lnTo>
                    <a:lnTo>
                      <a:pt x="3778" y="59"/>
                    </a:lnTo>
                    <a:lnTo>
                      <a:pt x="3917" y="41"/>
                    </a:lnTo>
                    <a:lnTo>
                      <a:pt x="4057" y="61"/>
                    </a:lnTo>
                    <a:lnTo>
                      <a:pt x="4197" y="44"/>
                    </a:lnTo>
                    <a:lnTo>
                      <a:pt x="4337" y="63"/>
                    </a:lnTo>
                    <a:lnTo>
                      <a:pt x="4477" y="47"/>
                    </a:lnTo>
                    <a:lnTo>
                      <a:pt x="4618" y="65"/>
                    </a:lnTo>
                    <a:lnTo>
                      <a:pt x="0" y="0"/>
                    </a:lnTo>
                  </a:path>
                </a:pathLst>
              </a:custGeom>
              <a:solidFill>
                <a:srgbClr val="382F28"/>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3" name="Google Shape;2613;p43"/>
              <p:cNvSpPr/>
              <p:nvPr/>
            </p:nvSpPr>
            <p:spPr>
              <a:xfrm>
                <a:off x="6623662" y="3803762"/>
                <a:ext cx="1803396" cy="7937"/>
              </a:xfrm>
              <a:custGeom>
                <a:rect b="b" l="l" r="r" t="t"/>
                <a:pathLst>
                  <a:path extrusionOk="0" h="22" w="5011">
                    <a:moveTo>
                      <a:pt x="0" y="0"/>
                    </a:moveTo>
                    <a:lnTo>
                      <a:pt x="154" y="21"/>
                    </a:lnTo>
                    <a:lnTo>
                      <a:pt x="304" y="0"/>
                    </a:lnTo>
                    <a:lnTo>
                      <a:pt x="457" y="21"/>
                    </a:lnTo>
                    <a:lnTo>
                      <a:pt x="608" y="0"/>
                    </a:lnTo>
                    <a:lnTo>
                      <a:pt x="759" y="21"/>
                    </a:lnTo>
                    <a:lnTo>
                      <a:pt x="911" y="0"/>
                    </a:lnTo>
                    <a:lnTo>
                      <a:pt x="1063" y="21"/>
                    </a:lnTo>
                    <a:lnTo>
                      <a:pt x="1215" y="0"/>
                    </a:lnTo>
                    <a:lnTo>
                      <a:pt x="1366" y="21"/>
                    </a:lnTo>
                    <a:lnTo>
                      <a:pt x="1518" y="0"/>
                    </a:lnTo>
                    <a:lnTo>
                      <a:pt x="1670" y="21"/>
                    </a:lnTo>
                    <a:lnTo>
                      <a:pt x="1822" y="0"/>
                    </a:lnTo>
                    <a:lnTo>
                      <a:pt x="1974" y="21"/>
                    </a:lnTo>
                    <a:lnTo>
                      <a:pt x="2125" y="0"/>
                    </a:lnTo>
                    <a:lnTo>
                      <a:pt x="2279" y="21"/>
                    </a:lnTo>
                    <a:lnTo>
                      <a:pt x="2429" y="0"/>
                    </a:lnTo>
                    <a:lnTo>
                      <a:pt x="2581" y="21"/>
                    </a:lnTo>
                    <a:lnTo>
                      <a:pt x="2733" y="0"/>
                    </a:lnTo>
                    <a:lnTo>
                      <a:pt x="2884" y="21"/>
                    </a:lnTo>
                    <a:lnTo>
                      <a:pt x="3037" y="0"/>
                    </a:lnTo>
                    <a:lnTo>
                      <a:pt x="3188" y="21"/>
                    </a:lnTo>
                    <a:lnTo>
                      <a:pt x="3341" y="0"/>
                    </a:lnTo>
                    <a:lnTo>
                      <a:pt x="3491" y="21"/>
                    </a:lnTo>
                    <a:lnTo>
                      <a:pt x="3644" y="0"/>
                    </a:lnTo>
                    <a:lnTo>
                      <a:pt x="3795" y="21"/>
                    </a:lnTo>
                    <a:lnTo>
                      <a:pt x="3948" y="0"/>
                    </a:lnTo>
                    <a:lnTo>
                      <a:pt x="4099" y="21"/>
                    </a:lnTo>
                    <a:lnTo>
                      <a:pt x="4252" y="0"/>
                    </a:lnTo>
                    <a:lnTo>
                      <a:pt x="4403" y="21"/>
                    </a:lnTo>
                    <a:lnTo>
                      <a:pt x="4556" y="0"/>
                    </a:lnTo>
                    <a:lnTo>
                      <a:pt x="4706" y="21"/>
                    </a:lnTo>
                    <a:lnTo>
                      <a:pt x="4860" y="0"/>
                    </a:lnTo>
                    <a:lnTo>
                      <a:pt x="5010" y="2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4" name="Google Shape;2614;p43"/>
              <p:cNvSpPr/>
              <p:nvPr/>
            </p:nvSpPr>
            <p:spPr>
              <a:xfrm>
                <a:off x="6623662" y="3838687"/>
                <a:ext cx="1803396" cy="7937"/>
              </a:xfrm>
              <a:custGeom>
                <a:rect b="b" l="l" r="r" t="t"/>
                <a:pathLst>
                  <a:path extrusionOk="0" h="20" w="5011">
                    <a:moveTo>
                      <a:pt x="0" y="0"/>
                    </a:moveTo>
                    <a:lnTo>
                      <a:pt x="154" y="19"/>
                    </a:lnTo>
                    <a:lnTo>
                      <a:pt x="304" y="0"/>
                    </a:lnTo>
                    <a:lnTo>
                      <a:pt x="457" y="19"/>
                    </a:lnTo>
                    <a:lnTo>
                      <a:pt x="608" y="0"/>
                    </a:lnTo>
                    <a:lnTo>
                      <a:pt x="759" y="19"/>
                    </a:lnTo>
                    <a:lnTo>
                      <a:pt x="911" y="0"/>
                    </a:lnTo>
                    <a:lnTo>
                      <a:pt x="1063" y="19"/>
                    </a:lnTo>
                    <a:lnTo>
                      <a:pt x="1215" y="0"/>
                    </a:lnTo>
                    <a:lnTo>
                      <a:pt x="1366" y="19"/>
                    </a:lnTo>
                    <a:lnTo>
                      <a:pt x="1518" y="0"/>
                    </a:lnTo>
                    <a:lnTo>
                      <a:pt x="1670" y="19"/>
                    </a:lnTo>
                    <a:lnTo>
                      <a:pt x="1822" y="0"/>
                    </a:lnTo>
                    <a:lnTo>
                      <a:pt x="1974" y="19"/>
                    </a:lnTo>
                    <a:lnTo>
                      <a:pt x="2125" y="0"/>
                    </a:lnTo>
                    <a:lnTo>
                      <a:pt x="2279" y="19"/>
                    </a:lnTo>
                    <a:lnTo>
                      <a:pt x="2429" y="0"/>
                    </a:lnTo>
                    <a:lnTo>
                      <a:pt x="2581" y="19"/>
                    </a:lnTo>
                    <a:lnTo>
                      <a:pt x="2733" y="0"/>
                    </a:lnTo>
                    <a:lnTo>
                      <a:pt x="2884" y="19"/>
                    </a:lnTo>
                    <a:lnTo>
                      <a:pt x="3037" y="0"/>
                    </a:lnTo>
                    <a:lnTo>
                      <a:pt x="3188" y="19"/>
                    </a:lnTo>
                    <a:lnTo>
                      <a:pt x="3341" y="0"/>
                    </a:lnTo>
                    <a:lnTo>
                      <a:pt x="3491" y="19"/>
                    </a:lnTo>
                    <a:lnTo>
                      <a:pt x="3644" y="0"/>
                    </a:lnTo>
                    <a:lnTo>
                      <a:pt x="3795" y="19"/>
                    </a:lnTo>
                    <a:lnTo>
                      <a:pt x="3948" y="0"/>
                    </a:lnTo>
                    <a:lnTo>
                      <a:pt x="4099" y="19"/>
                    </a:lnTo>
                    <a:lnTo>
                      <a:pt x="4252" y="0"/>
                    </a:lnTo>
                    <a:lnTo>
                      <a:pt x="4403" y="19"/>
                    </a:lnTo>
                    <a:lnTo>
                      <a:pt x="4556" y="0"/>
                    </a:lnTo>
                    <a:lnTo>
                      <a:pt x="4706" y="19"/>
                    </a:lnTo>
                    <a:lnTo>
                      <a:pt x="4860" y="0"/>
                    </a:lnTo>
                    <a:lnTo>
                      <a:pt x="5010" y="1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5" name="Google Shape;2615;p43"/>
              <p:cNvSpPr/>
              <p:nvPr/>
            </p:nvSpPr>
            <p:spPr>
              <a:xfrm>
                <a:off x="6623662" y="3872025"/>
                <a:ext cx="1803396" cy="7937"/>
              </a:xfrm>
              <a:custGeom>
                <a:rect b="b" l="l" r="r" t="t"/>
                <a:pathLst>
                  <a:path extrusionOk="0" h="21" w="5011">
                    <a:moveTo>
                      <a:pt x="0" y="0"/>
                    </a:moveTo>
                    <a:lnTo>
                      <a:pt x="154" y="20"/>
                    </a:lnTo>
                    <a:lnTo>
                      <a:pt x="304" y="0"/>
                    </a:lnTo>
                    <a:lnTo>
                      <a:pt x="457" y="20"/>
                    </a:lnTo>
                    <a:lnTo>
                      <a:pt x="608" y="0"/>
                    </a:lnTo>
                    <a:lnTo>
                      <a:pt x="759" y="20"/>
                    </a:lnTo>
                    <a:lnTo>
                      <a:pt x="911" y="0"/>
                    </a:lnTo>
                    <a:lnTo>
                      <a:pt x="1063" y="20"/>
                    </a:lnTo>
                    <a:lnTo>
                      <a:pt x="1215" y="0"/>
                    </a:lnTo>
                    <a:lnTo>
                      <a:pt x="1366" y="20"/>
                    </a:lnTo>
                    <a:lnTo>
                      <a:pt x="1518" y="0"/>
                    </a:lnTo>
                    <a:lnTo>
                      <a:pt x="1670" y="20"/>
                    </a:lnTo>
                    <a:lnTo>
                      <a:pt x="1822" y="0"/>
                    </a:lnTo>
                    <a:lnTo>
                      <a:pt x="1974" y="20"/>
                    </a:lnTo>
                    <a:lnTo>
                      <a:pt x="2125" y="0"/>
                    </a:lnTo>
                    <a:lnTo>
                      <a:pt x="2279" y="20"/>
                    </a:lnTo>
                    <a:lnTo>
                      <a:pt x="2429" y="0"/>
                    </a:lnTo>
                    <a:lnTo>
                      <a:pt x="2581" y="20"/>
                    </a:lnTo>
                    <a:lnTo>
                      <a:pt x="2733" y="0"/>
                    </a:lnTo>
                    <a:lnTo>
                      <a:pt x="2884" y="20"/>
                    </a:lnTo>
                    <a:lnTo>
                      <a:pt x="3037" y="0"/>
                    </a:lnTo>
                    <a:lnTo>
                      <a:pt x="3188" y="20"/>
                    </a:lnTo>
                    <a:lnTo>
                      <a:pt x="3341" y="0"/>
                    </a:lnTo>
                    <a:lnTo>
                      <a:pt x="3491" y="20"/>
                    </a:lnTo>
                    <a:lnTo>
                      <a:pt x="3644" y="0"/>
                    </a:lnTo>
                    <a:lnTo>
                      <a:pt x="3795" y="20"/>
                    </a:lnTo>
                    <a:lnTo>
                      <a:pt x="3948" y="0"/>
                    </a:lnTo>
                    <a:lnTo>
                      <a:pt x="4099" y="20"/>
                    </a:lnTo>
                    <a:lnTo>
                      <a:pt x="4252" y="0"/>
                    </a:lnTo>
                    <a:lnTo>
                      <a:pt x="4403" y="20"/>
                    </a:lnTo>
                    <a:lnTo>
                      <a:pt x="4556" y="0"/>
                    </a:lnTo>
                    <a:lnTo>
                      <a:pt x="4706" y="20"/>
                    </a:lnTo>
                    <a:lnTo>
                      <a:pt x="4860" y="0"/>
                    </a:lnTo>
                    <a:lnTo>
                      <a:pt x="5010" y="2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6" name="Google Shape;2616;p43"/>
              <p:cNvSpPr/>
              <p:nvPr/>
            </p:nvSpPr>
            <p:spPr>
              <a:xfrm>
                <a:off x="6623662" y="3903775"/>
                <a:ext cx="1803396" cy="7937"/>
              </a:xfrm>
              <a:custGeom>
                <a:rect b="b" l="l" r="r" t="t"/>
                <a:pathLst>
                  <a:path extrusionOk="0" h="21" w="5011">
                    <a:moveTo>
                      <a:pt x="0" y="0"/>
                    </a:moveTo>
                    <a:lnTo>
                      <a:pt x="154" y="20"/>
                    </a:lnTo>
                    <a:lnTo>
                      <a:pt x="304" y="0"/>
                    </a:lnTo>
                    <a:lnTo>
                      <a:pt x="457" y="20"/>
                    </a:lnTo>
                    <a:lnTo>
                      <a:pt x="608" y="0"/>
                    </a:lnTo>
                    <a:lnTo>
                      <a:pt x="759" y="20"/>
                    </a:lnTo>
                    <a:lnTo>
                      <a:pt x="911" y="0"/>
                    </a:lnTo>
                    <a:lnTo>
                      <a:pt x="1063" y="20"/>
                    </a:lnTo>
                    <a:lnTo>
                      <a:pt x="1215" y="0"/>
                    </a:lnTo>
                    <a:lnTo>
                      <a:pt x="1366" y="20"/>
                    </a:lnTo>
                    <a:lnTo>
                      <a:pt x="1518" y="0"/>
                    </a:lnTo>
                    <a:lnTo>
                      <a:pt x="1670" y="20"/>
                    </a:lnTo>
                    <a:lnTo>
                      <a:pt x="1822" y="0"/>
                    </a:lnTo>
                    <a:lnTo>
                      <a:pt x="1974" y="20"/>
                    </a:lnTo>
                    <a:lnTo>
                      <a:pt x="2125" y="0"/>
                    </a:lnTo>
                    <a:lnTo>
                      <a:pt x="2279" y="20"/>
                    </a:lnTo>
                    <a:lnTo>
                      <a:pt x="2429" y="0"/>
                    </a:lnTo>
                    <a:lnTo>
                      <a:pt x="2581" y="20"/>
                    </a:lnTo>
                    <a:lnTo>
                      <a:pt x="2733" y="0"/>
                    </a:lnTo>
                    <a:lnTo>
                      <a:pt x="2884" y="20"/>
                    </a:lnTo>
                    <a:lnTo>
                      <a:pt x="3037" y="0"/>
                    </a:lnTo>
                    <a:lnTo>
                      <a:pt x="3188" y="20"/>
                    </a:lnTo>
                    <a:lnTo>
                      <a:pt x="3341" y="0"/>
                    </a:lnTo>
                    <a:lnTo>
                      <a:pt x="3491" y="20"/>
                    </a:lnTo>
                    <a:lnTo>
                      <a:pt x="3644" y="0"/>
                    </a:lnTo>
                    <a:lnTo>
                      <a:pt x="3795" y="20"/>
                    </a:lnTo>
                    <a:lnTo>
                      <a:pt x="3948" y="0"/>
                    </a:lnTo>
                    <a:lnTo>
                      <a:pt x="4099" y="20"/>
                    </a:lnTo>
                    <a:lnTo>
                      <a:pt x="4252" y="0"/>
                    </a:lnTo>
                    <a:lnTo>
                      <a:pt x="4403" y="20"/>
                    </a:lnTo>
                    <a:lnTo>
                      <a:pt x="4556" y="0"/>
                    </a:lnTo>
                    <a:lnTo>
                      <a:pt x="4706" y="20"/>
                    </a:lnTo>
                    <a:lnTo>
                      <a:pt x="4860" y="0"/>
                    </a:lnTo>
                    <a:lnTo>
                      <a:pt x="5010" y="2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7" name="Google Shape;2617;p43"/>
              <p:cNvSpPr/>
              <p:nvPr/>
            </p:nvSpPr>
            <p:spPr>
              <a:xfrm>
                <a:off x="6623662" y="3937112"/>
                <a:ext cx="1803396" cy="7937"/>
              </a:xfrm>
              <a:custGeom>
                <a:rect b="b" l="l" r="r" t="t"/>
                <a:pathLst>
                  <a:path extrusionOk="0" h="22" w="5011">
                    <a:moveTo>
                      <a:pt x="0" y="0"/>
                    </a:moveTo>
                    <a:lnTo>
                      <a:pt x="154" y="21"/>
                    </a:lnTo>
                    <a:lnTo>
                      <a:pt x="304" y="0"/>
                    </a:lnTo>
                    <a:lnTo>
                      <a:pt x="457" y="21"/>
                    </a:lnTo>
                    <a:lnTo>
                      <a:pt x="608" y="0"/>
                    </a:lnTo>
                    <a:lnTo>
                      <a:pt x="759" y="21"/>
                    </a:lnTo>
                    <a:lnTo>
                      <a:pt x="911" y="0"/>
                    </a:lnTo>
                    <a:lnTo>
                      <a:pt x="1063" y="21"/>
                    </a:lnTo>
                    <a:lnTo>
                      <a:pt x="1215" y="0"/>
                    </a:lnTo>
                    <a:lnTo>
                      <a:pt x="1366" y="21"/>
                    </a:lnTo>
                    <a:lnTo>
                      <a:pt x="1518" y="0"/>
                    </a:lnTo>
                    <a:lnTo>
                      <a:pt x="1670" y="21"/>
                    </a:lnTo>
                    <a:lnTo>
                      <a:pt x="1822" y="0"/>
                    </a:lnTo>
                    <a:lnTo>
                      <a:pt x="1974" y="21"/>
                    </a:lnTo>
                    <a:lnTo>
                      <a:pt x="2125" y="0"/>
                    </a:lnTo>
                    <a:lnTo>
                      <a:pt x="2279" y="21"/>
                    </a:lnTo>
                    <a:lnTo>
                      <a:pt x="2429" y="0"/>
                    </a:lnTo>
                    <a:lnTo>
                      <a:pt x="2581" y="21"/>
                    </a:lnTo>
                    <a:lnTo>
                      <a:pt x="2733" y="0"/>
                    </a:lnTo>
                    <a:lnTo>
                      <a:pt x="2884" y="21"/>
                    </a:lnTo>
                    <a:lnTo>
                      <a:pt x="3037" y="0"/>
                    </a:lnTo>
                    <a:lnTo>
                      <a:pt x="3188" y="21"/>
                    </a:lnTo>
                    <a:lnTo>
                      <a:pt x="3341" y="0"/>
                    </a:lnTo>
                    <a:lnTo>
                      <a:pt x="3491" y="21"/>
                    </a:lnTo>
                    <a:lnTo>
                      <a:pt x="3644" y="0"/>
                    </a:lnTo>
                    <a:lnTo>
                      <a:pt x="3795" y="21"/>
                    </a:lnTo>
                    <a:lnTo>
                      <a:pt x="3948" y="0"/>
                    </a:lnTo>
                    <a:lnTo>
                      <a:pt x="4099" y="21"/>
                    </a:lnTo>
                    <a:lnTo>
                      <a:pt x="4252" y="0"/>
                    </a:lnTo>
                    <a:lnTo>
                      <a:pt x="4403" y="21"/>
                    </a:lnTo>
                    <a:lnTo>
                      <a:pt x="4556" y="0"/>
                    </a:lnTo>
                    <a:lnTo>
                      <a:pt x="4706" y="21"/>
                    </a:lnTo>
                    <a:lnTo>
                      <a:pt x="4860" y="0"/>
                    </a:lnTo>
                    <a:lnTo>
                      <a:pt x="5010" y="2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8" name="Google Shape;2618;p43"/>
              <p:cNvSpPr/>
              <p:nvPr/>
            </p:nvSpPr>
            <p:spPr>
              <a:xfrm>
                <a:off x="7830162" y="401013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9" name="Google Shape;2619;p43"/>
              <p:cNvSpPr/>
              <p:nvPr/>
            </p:nvSpPr>
            <p:spPr>
              <a:xfrm>
                <a:off x="7830162" y="40339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0" name="Google Shape;2620;p43"/>
              <p:cNvSpPr/>
              <p:nvPr/>
            </p:nvSpPr>
            <p:spPr>
              <a:xfrm>
                <a:off x="7830162" y="4059350"/>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1" name="Google Shape;2621;p43"/>
              <p:cNvSpPr/>
              <p:nvPr/>
            </p:nvSpPr>
            <p:spPr>
              <a:xfrm>
                <a:off x="7830162" y="408316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2" name="Google Shape;2622;p43"/>
              <p:cNvSpPr/>
              <p:nvPr/>
            </p:nvSpPr>
            <p:spPr>
              <a:xfrm>
                <a:off x="7830162" y="410856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3" name="Google Shape;2623;p43"/>
              <p:cNvSpPr/>
              <p:nvPr/>
            </p:nvSpPr>
            <p:spPr>
              <a:xfrm>
                <a:off x="7830162" y="4132375"/>
                <a:ext cx="611186" cy="3175"/>
              </a:xfrm>
              <a:custGeom>
                <a:rect b="b" l="l" r="r" t="t"/>
                <a:pathLst>
                  <a:path extrusionOk="0" h="10" w="1699">
                    <a:moveTo>
                      <a:pt x="0" y="0"/>
                    </a:moveTo>
                    <a:lnTo>
                      <a:pt x="51" y="9"/>
                    </a:lnTo>
                    <a:lnTo>
                      <a:pt x="101" y="0"/>
                    </a:lnTo>
                    <a:lnTo>
                      <a:pt x="154" y="9"/>
                    </a:lnTo>
                    <a:lnTo>
                      <a:pt x="204" y="0"/>
                    </a:lnTo>
                    <a:lnTo>
                      <a:pt x="257" y="9"/>
                    </a:lnTo>
                    <a:lnTo>
                      <a:pt x="308" y="0"/>
                    </a:lnTo>
                    <a:lnTo>
                      <a:pt x="360" y="9"/>
                    </a:lnTo>
                    <a:lnTo>
                      <a:pt x="411" y="0"/>
                    </a:lnTo>
                    <a:lnTo>
                      <a:pt x="462" y="9"/>
                    </a:lnTo>
                    <a:lnTo>
                      <a:pt x="514" y="0"/>
                    </a:lnTo>
                    <a:lnTo>
                      <a:pt x="565" y="9"/>
                    </a:lnTo>
                    <a:lnTo>
                      <a:pt x="617" y="0"/>
                    </a:lnTo>
                    <a:lnTo>
                      <a:pt x="668" y="9"/>
                    </a:lnTo>
                    <a:lnTo>
                      <a:pt x="720" y="0"/>
                    </a:lnTo>
                    <a:lnTo>
                      <a:pt x="771" y="9"/>
                    </a:lnTo>
                    <a:lnTo>
                      <a:pt x="822" y="0"/>
                    </a:lnTo>
                    <a:lnTo>
                      <a:pt x="874" y="9"/>
                    </a:lnTo>
                    <a:lnTo>
                      <a:pt x="925" y="0"/>
                    </a:lnTo>
                    <a:lnTo>
                      <a:pt x="977" y="9"/>
                    </a:lnTo>
                    <a:lnTo>
                      <a:pt x="1028" y="0"/>
                    </a:lnTo>
                    <a:lnTo>
                      <a:pt x="1079" y="9"/>
                    </a:lnTo>
                    <a:lnTo>
                      <a:pt x="1131" y="0"/>
                    </a:lnTo>
                    <a:lnTo>
                      <a:pt x="1182" y="9"/>
                    </a:lnTo>
                    <a:lnTo>
                      <a:pt x="1234" y="0"/>
                    </a:lnTo>
                    <a:lnTo>
                      <a:pt x="1285" y="9"/>
                    </a:lnTo>
                    <a:lnTo>
                      <a:pt x="1336" y="0"/>
                    </a:lnTo>
                    <a:lnTo>
                      <a:pt x="1388" y="9"/>
                    </a:lnTo>
                    <a:lnTo>
                      <a:pt x="1439" y="0"/>
                    </a:lnTo>
                    <a:lnTo>
                      <a:pt x="1490" y="9"/>
                    </a:lnTo>
                    <a:lnTo>
                      <a:pt x="1542" y="0"/>
                    </a:lnTo>
                    <a:lnTo>
                      <a:pt x="1593" y="9"/>
                    </a:lnTo>
                    <a:lnTo>
                      <a:pt x="1646" y="0"/>
                    </a:lnTo>
                    <a:lnTo>
                      <a:pt x="1698" y="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4" name="Google Shape;2624;p43"/>
              <p:cNvSpPr/>
              <p:nvPr/>
            </p:nvSpPr>
            <p:spPr>
              <a:xfrm>
                <a:off x="7830162" y="415618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5" name="Google Shape;2625;p43"/>
              <p:cNvSpPr/>
              <p:nvPr/>
            </p:nvSpPr>
            <p:spPr>
              <a:xfrm>
                <a:off x="7830162" y="418158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6" name="Google Shape;2626;p43"/>
              <p:cNvSpPr/>
              <p:nvPr/>
            </p:nvSpPr>
            <p:spPr>
              <a:xfrm>
                <a:off x="7830162" y="4205400"/>
                <a:ext cx="611186" cy="3175"/>
              </a:xfrm>
              <a:custGeom>
                <a:rect b="b" l="l" r="r" t="t"/>
                <a:pathLst>
                  <a:path extrusionOk="0" h="10" w="1699">
                    <a:moveTo>
                      <a:pt x="0" y="0"/>
                    </a:moveTo>
                    <a:lnTo>
                      <a:pt x="51" y="9"/>
                    </a:lnTo>
                    <a:lnTo>
                      <a:pt x="101" y="0"/>
                    </a:lnTo>
                    <a:lnTo>
                      <a:pt x="154" y="9"/>
                    </a:lnTo>
                    <a:lnTo>
                      <a:pt x="204" y="0"/>
                    </a:lnTo>
                    <a:lnTo>
                      <a:pt x="257" y="9"/>
                    </a:lnTo>
                    <a:lnTo>
                      <a:pt x="308" y="0"/>
                    </a:lnTo>
                    <a:lnTo>
                      <a:pt x="360" y="9"/>
                    </a:lnTo>
                    <a:lnTo>
                      <a:pt x="411" y="0"/>
                    </a:lnTo>
                    <a:lnTo>
                      <a:pt x="462" y="9"/>
                    </a:lnTo>
                    <a:lnTo>
                      <a:pt x="514" y="0"/>
                    </a:lnTo>
                    <a:lnTo>
                      <a:pt x="565" y="9"/>
                    </a:lnTo>
                    <a:lnTo>
                      <a:pt x="617" y="0"/>
                    </a:lnTo>
                    <a:lnTo>
                      <a:pt x="668" y="9"/>
                    </a:lnTo>
                    <a:lnTo>
                      <a:pt x="720" y="0"/>
                    </a:lnTo>
                    <a:lnTo>
                      <a:pt x="771" y="9"/>
                    </a:lnTo>
                    <a:lnTo>
                      <a:pt x="822" y="0"/>
                    </a:lnTo>
                    <a:lnTo>
                      <a:pt x="874" y="9"/>
                    </a:lnTo>
                    <a:lnTo>
                      <a:pt x="925" y="0"/>
                    </a:lnTo>
                    <a:lnTo>
                      <a:pt x="977" y="9"/>
                    </a:lnTo>
                    <a:lnTo>
                      <a:pt x="1028" y="0"/>
                    </a:lnTo>
                    <a:lnTo>
                      <a:pt x="1079" y="9"/>
                    </a:lnTo>
                    <a:lnTo>
                      <a:pt x="1131" y="0"/>
                    </a:lnTo>
                    <a:lnTo>
                      <a:pt x="1182" y="9"/>
                    </a:lnTo>
                    <a:lnTo>
                      <a:pt x="1234" y="0"/>
                    </a:lnTo>
                    <a:lnTo>
                      <a:pt x="1285" y="9"/>
                    </a:lnTo>
                    <a:lnTo>
                      <a:pt x="1336" y="0"/>
                    </a:lnTo>
                    <a:lnTo>
                      <a:pt x="1388" y="9"/>
                    </a:lnTo>
                    <a:lnTo>
                      <a:pt x="1439" y="0"/>
                    </a:lnTo>
                    <a:lnTo>
                      <a:pt x="1490" y="9"/>
                    </a:lnTo>
                    <a:lnTo>
                      <a:pt x="1542" y="0"/>
                    </a:lnTo>
                    <a:lnTo>
                      <a:pt x="1593" y="9"/>
                    </a:lnTo>
                    <a:lnTo>
                      <a:pt x="1646" y="0"/>
                    </a:lnTo>
                    <a:lnTo>
                      <a:pt x="1698" y="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7" name="Google Shape;2627;p43"/>
              <p:cNvSpPr/>
              <p:nvPr/>
            </p:nvSpPr>
            <p:spPr>
              <a:xfrm>
                <a:off x="7830162" y="4229212"/>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8" name="Google Shape;2628;p43"/>
              <p:cNvSpPr/>
              <p:nvPr/>
            </p:nvSpPr>
            <p:spPr>
              <a:xfrm>
                <a:off x="7830162" y="425461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9" name="Google Shape;2629;p43"/>
              <p:cNvSpPr/>
              <p:nvPr/>
            </p:nvSpPr>
            <p:spPr>
              <a:xfrm>
                <a:off x="7830162" y="4280012"/>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0" name="Google Shape;2630;p43"/>
              <p:cNvSpPr/>
              <p:nvPr/>
            </p:nvSpPr>
            <p:spPr>
              <a:xfrm>
                <a:off x="7830162" y="4303825"/>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1" name="Google Shape;2631;p43"/>
              <p:cNvSpPr/>
              <p:nvPr/>
            </p:nvSpPr>
            <p:spPr>
              <a:xfrm>
                <a:off x="7830162" y="4329225"/>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2" name="Google Shape;2632;p43"/>
              <p:cNvSpPr/>
              <p:nvPr/>
            </p:nvSpPr>
            <p:spPr>
              <a:xfrm>
                <a:off x="7830162" y="4353037"/>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3" name="Google Shape;2633;p43"/>
              <p:cNvSpPr/>
              <p:nvPr/>
            </p:nvSpPr>
            <p:spPr>
              <a:xfrm>
                <a:off x="7830162" y="43768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4" name="Google Shape;2634;p43"/>
              <p:cNvSpPr/>
              <p:nvPr/>
            </p:nvSpPr>
            <p:spPr>
              <a:xfrm>
                <a:off x="7830162" y="44022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5" name="Google Shape;2635;p43"/>
              <p:cNvSpPr/>
              <p:nvPr/>
            </p:nvSpPr>
            <p:spPr>
              <a:xfrm>
                <a:off x="7830162" y="4426062"/>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6" name="Google Shape;2636;p43"/>
              <p:cNvSpPr/>
              <p:nvPr/>
            </p:nvSpPr>
            <p:spPr>
              <a:xfrm>
                <a:off x="7830162" y="4451462"/>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7" name="Google Shape;2637;p43"/>
              <p:cNvSpPr/>
              <p:nvPr/>
            </p:nvSpPr>
            <p:spPr>
              <a:xfrm>
                <a:off x="7830162" y="4475275"/>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8" name="Google Shape;2638;p43"/>
              <p:cNvSpPr/>
              <p:nvPr/>
            </p:nvSpPr>
            <p:spPr>
              <a:xfrm>
                <a:off x="7830162" y="4499087"/>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9" name="Google Shape;2639;p43"/>
              <p:cNvSpPr/>
              <p:nvPr/>
            </p:nvSpPr>
            <p:spPr>
              <a:xfrm>
                <a:off x="7830162" y="4524487"/>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0" name="Google Shape;2640;p43"/>
              <p:cNvSpPr/>
              <p:nvPr/>
            </p:nvSpPr>
            <p:spPr>
              <a:xfrm>
                <a:off x="7830162" y="4548300"/>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1" name="Google Shape;2641;p43"/>
              <p:cNvSpPr/>
              <p:nvPr/>
            </p:nvSpPr>
            <p:spPr>
              <a:xfrm>
                <a:off x="7830162" y="4573700"/>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2" name="Google Shape;2642;p43"/>
              <p:cNvSpPr/>
              <p:nvPr/>
            </p:nvSpPr>
            <p:spPr>
              <a:xfrm>
                <a:off x="6558575" y="4027600"/>
                <a:ext cx="1138241" cy="15875"/>
              </a:xfrm>
              <a:custGeom>
                <a:rect b="b" l="l" r="r" t="t"/>
                <a:pathLst>
                  <a:path extrusionOk="0" h="46" w="3162">
                    <a:moveTo>
                      <a:pt x="0" y="0"/>
                    </a:moveTo>
                    <a:lnTo>
                      <a:pt x="95" y="13"/>
                    </a:lnTo>
                    <a:lnTo>
                      <a:pt x="191" y="1"/>
                    </a:lnTo>
                    <a:lnTo>
                      <a:pt x="287" y="15"/>
                    </a:lnTo>
                    <a:lnTo>
                      <a:pt x="381" y="4"/>
                    </a:lnTo>
                    <a:lnTo>
                      <a:pt x="478" y="18"/>
                    </a:lnTo>
                    <a:lnTo>
                      <a:pt x="573" y="5"/>
                    </a:lnTo>
                    <a:lnTo>
                      <a:pt x="670" y="19"/>
                    </a:lnTo>
                    <a:lnTo>
                      <a:pt x="765" y="9"/>
                    </a:lnTo>
                    <a:lnTo>
                      <a:pt x="860" y="20"/>
                    </a:lnTo>
                    <a:lnTo>
                      <a:pt x="956" y="10"/>
                    </a:lnTo>
                    <a:lnTo>
                      <a:pt x="1053" y="24"/>
                    </a:lnTo>
                    <a:lnTo>
                      <a:pt x="1147" y="11"/>
                    </a:lnTo>
                    <a:lnTo>
                      <a:pt x="1245" y="25"/>
                    </a:lnTo>
                    <a:lnTo>
                      <a:pt x="1339" y="13"/>
                    </a:lnTo>
                    <a:lnTo>
                      <a:pt x="1436" y="27"/>
                    </a:lnTo>
                    <a:lnTo>
                      <a:pt x="1531" y="15"/>
                    </a:lnTo>
                    <a:lnTo>
                      <a:pt x="1628" y="28"/>
                    </a:lnTo>
                    <a:lnTo>
                      <a:pt x="1723" y="18"/>
                    </a:lnTo>
                    <a:lnTo>
                      <a:pt x="1820" y="32"/>
                    </a:lnTo>
                    <a:lnTo>
                      <a:pt x="1914" y="19"/>
                    </a:lnTo>
                    <a:lnTo>
                      <a:pt x="2011" y="33"/>
                    </a:lnTo>
                    <a:lnTo>
                      <a:pt x="2106" y="20"/>
                    </a:lnTo>
                    <a:lnTo>
                      <a:pt x="2202" y="34"/>
                    </a:lnTo>
                    <a:lnTo>
                      <a:pt x="2298" y="24"/>
                    </a:lnTo>
                    <a:lnTo>
                      <a:pt x="2394" y="37"/>
                    </a:lnTo>
                    <a:lnTo>
                      <a:pt x="2489" y="25"/>
                    </a:lnTo>
                    <a:lnTo>
                      <a:pt x="2586" y="39"/>
                    </a:lnTo>
                    <a:lnTo>
                      <a:pt x="2680" y="27"/>
                    </a:lnTo>
                    <a:lnTo>
                      <a:pt x="2777" y="41"/>
                    </a:lnTo>
                    <a:lnTo>
                      <a:pt x="2872" y="28"/>
                    </a:lnTo>
                    <a:lnTo>
                      <a:pt x="2969" y="42"/>
                    </a:lnTo>
                    <a:lnTo>
                      <a:pt x="3065" y="32"/>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3" name="Google Shape;2643;p43"/>
              <p:cNvSpPr/>
              <p:nvPr/>
            </p:nvSpPr>
            <p:spPr>
              <a:xfrm>
                <a:off x="6558575" y="4062525"/>
                <a:ext cx="1138241" cy="17462"/>
              </a:xfrm>
              <a:custGeom>
                <a:rect b="b" l="l" r="r" t="t"/>
                <a:pathLst>
                  <a:path extrusionOk="0" h="47" w="3162">
                    <a:moveTo>
                      <a:pt x="0" y="0"/>
                    </a:moveTo>
                    <a:lnTo>
                      <a:pt x="95" y="14"/>
                    </a:lnTo>
                    <a:lnTo>
                      <a:pt x="191" y="4"/>
                    </a:lnTo>
                    <a:lnTo>
                      <a:pt x="287" y="17"/>
                    </a:lnTo>
                    <a:lnTo>
                      <a:pt x="381" y="6"/>
                    </a:lnTo>
                    <a:lnTo>
                      <a:pt x="478" y="20"/>
                    </a:lnTo>
                    <a:lnTo>
                      <a:pt x="573" y="7"/>
                    </a:lnTo>
                    <a:lnTo>
                      <a:pt x="670" y="21"/>
                    </a:lnTo>
                    <a:lnTo>
                      <a:pt x="765" y="8"/>
                    </a:lnTo>
                    <a:lnTo>
                      <a:pt x="860" y="22"/>
                    </a:lnTo>
                    <a:lnTo>
                      <a:pt x="956" y="12"/>
                    </a:lnTo>
                    <a:lnTo>
                      <a:pt x="1053" y="23"/>
                    </a:lnTo>
                    <a:lnTo>
                      <a:pt x="1147" y="13"/>
                    </a:lnTo>
                    <a:lnTo>
                      <a:pt x="1245" y="27"/>
                    </a:lnTo>
                    <a:lnTo>
                      <a:pt x="1339" y="14"/>
                    </a:lnTo>
                    <a:lnTo>
                      <a:pt x="1436" y="28"/>
                    </a:lnTo>
                    <a:lnTo>
                      <a:pt x="1531" y="17"/>
                    </a:lnTo>
                    <a:lnTo>
                      <a:pt x="1628" y="31"/>
                    </a:lnTo>
                    <a:lnTo>
                      <a:pt x="1723" y="20"/>
                    </a:lnTo>
                    <a:lnTo>
                      <a:pt x="1820" y="32"/>
                    </a:lnTo>
                    <a:lnTo>
                      <a:pt x="1914" y="21"/>
                    </a:lnTo>
                    <a:lnTo>
                      <a:pt x="2011" y="35"/>
                    </a:lnTo>
                    <a:lnTo>
                      <a:pt x="2106" y="22"/>
                    </a:lnTo>
                    <a:lnTo>
                      <a:pt x="2202" y="36"/>
                    </a:lnTo>
                    <a:lnTo>
                      <a:pt x="2298" y="23"/>
                    </a:lnTo>
                    <a:lnTo>
                      <a:pt x="2394" y="37"/>
                    </a:lnTo>
                    <a:lnTo>
                      <a:pt x="2489" y="27"/>
                    </a:lnTo>
                    <a:lnTo>
                      <a:pt x="2586" y="40"/>
                    </a:lnTo>
                    <a:lnTo>
                      <a:pt x="2680" y="28"/>
                    </a:lnTo>
                    <a:lnTo>
                      <a:pt x="2777" y="41"/>
                    </a:lnTo>
                    <a:lnTo>
                      <a:pt x="2872" y="31"/>
                    </a:lnTo>
                    <a:lnTo>
                      <a:pt x="2969" y="45"/>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4" name="Google Shape;2644;p43"/>
              <p:cNvSpPr/>
              <p:nvPr/>
            </p:nvSpPr>
            <p:spPr>
              <a:xfrm>
                <a:off x="6558575" y="4097450"/>
                <a:ext cx="1138241" cy="17462"/>
              </a:xfrm>
              <a:custGeom>
                <a:rect b="b" l="l" r="r" t="t"/>
                <a:pathLst>
                  <a:path extrusionOk="0" h="47" w="3162">
                    <a:moveTo>
                      <a:pt x="0" y="0"/>
                    </a:moveTo>
                    <a:lnTo>
                      <a:pt x="95" y="14"/>
                    </a:lnTo>
                    <a:lnTo>
                      <a:pt x="191" y="1"/>
                    </a:lnTo>
                    <a:lnTo>
                      <a:pt x="287" y="15"/>
                    </a:lnTo>
                    <a:lnTo>
                      <a:pt x="381" y="5"/>
                    </a:lnTo>
                    <a:lnTo>
                      <a:pt x="478" y="18"/>
                    </a:lnTo>
                    <a:lnTo>
                      <a:pt x="573" y="6"/>
                    </a:lnTo>
                    <a:lnTo>
                      <a:pt x="670" y="20"/>
                    </a:lnTo>
                    <a:lnTo>
                      <a:pt x="765" y="8"/>
                    </a:lnTo>
                    <a:lnTo>
                      <a:pt x="860" y="22"/>
                    </a:lnTo>
                    <a:lnTo>
                      <a:pt x="956" y="9"/>
                    </a:lnTo>
                    <a:lnTo>
                      <a:pt x="1053" y="23"/>
                    </a:lnTo>
                    <a:lnTo>
                      <a:pt x="1147" y="13"/>
                    </a:lnTo>
                    <a:lnTo>
                      <a:pt x="1245" y="24"/>
                    </a:lnTo>
                    <a:lnTo>
                      <a:pt x="1339" y="14"/>
                    </a:lnTo>
                    <a:lnTo>
                      <a:pt x="1436" y="28"/>
                    </a:lnTo>
                    <a:lnTo>
                      <a:pt x="1531" y="15"/>
                    </a:lnTo>
                    <a:lnTo>
                      <a:pt x="1628" y="29"/>
                    </a:lnTo>
                    <a:lnTo>
                      <a:pt x="1723" y="18"/>
                    </a:lnTo>
                    <a:lnTo>
                      <a:pt x="1820" y="32"/>
                    </a:lnTo>
                    <a:lnTo>
                      <a:pt x="1914" y="20"/>
                    </a:lnTo>
                    <a:lnTo>
                      <a:pt x="2011" y="33"/>
                    </a:lnTo>
                    <a:lnTo>
                      <a:pt x="2106" y="22"/>
                    </a:lnTo>
                    <a:lnTo>
                      <a:pt x="2202" y="34"/>
                    </a:lnTo>
                    <a:lnTo>
                      <a:pt x="2298" y="23"/>
                    </a:lnTo>
                    <a:lnTo>
                      <a:pt x="2394" y="37"/>
                    </a:lnTo>
                    <a:lnTo>
                      <a:pt x="2489" y="24"/>
                    </a:lnTo>
                    <a:lnTo>
                      <a:pt x="2586" y="40"/>
                    </a:lnTo>
                    <a:lnTo>
                      <a:pt x="2680" y="27"/>
                    </a:lnTo>
                    <a:lnTo>
                      <a:pt x="2777" y="41"/>
                    </a:lnTo>
                    <a:lnTo>
                      <a:pt x="2872" y="29"/>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5" name="Google Shape;2645;p43"/>
              <p:cNvSpPr/>
              <p:nvPr/>
            </p:nvSpPr>
            <p:spPr>
              <a:xfrm>
                <a:off x="6558575" y="4132375"/>
                <a:ext cx="1138241" cy="15875"/>
              </a:xfrm>
              <a:custGeom>
                <a:rect b="b" l="l" r="r" t="t"/>
                <a:pathLst>
                  <a:path extrusionOk="0" h="44" w="3162">
                    <a:moveTo>
                      <a:pt x="0" y="0"/>
                    </a:moveTo>
                    <a:lnTo>
                      <a:pt x="95" y="14"/>
                    </a:lnTo>
                    <a:lnTo>
                      <a:pt x="191" y="1"/>
                    </a:lnTo>
                    <a:lnTo>
                      <a:pt x="287" y="15"/>
                    </a:lnTo>
                    <a:lnTo>
                      <a:pt x="381" y="2"/>
                    </a:lnTo>
                    <a:lnTo>
                      <a:pt x="478" y="16"/>
                    </a:lnTo>
                    <a:lnTo>
                      <a:pt x="573" y="6"/>
                    </a:lnTo>
                    <a:lnTo>
                      <a:pt x="670" y="18"/>
                    </a:lnTo>
                    <a:lnTo>
                      <a:pt x="765" y="7"/>
                    </a:lnTo>
                    <a:lnTo>
                      <a:pt x="860" y="21"/>
                    </a:lnTo>
                    <a:lnTo>
                      <a:pt x="956" y="10"/>
                    </a:lnTo>
                    <a:lnTo>
                      <a:pt x="1053" y="24"/>
                    </a:lnTo>
                    <a:lnTo>
                      <a:pt x="1147" y="11"/>
                    </a:lnTo>
                    <a:lnTo>
                      <a:pt x="1245" y="25"/>
                    </a:lnTo>
                    <a:lnTo>
                      <a:pt x="1339" y="14"/>
                    </a:lnTo>
                    <a:lnTo>
                      <a:pt x="1436" y="27"/>
                    </a:lnTo>
                    <a:lnTo>
                      <a:pt x="1531" y="15"/>
                    </a:lnTo>
                    <a:lnTo>
                      <a:pt x="1628" y="28"/>
                    </a:lnTo>
                    <a:lnTo>
                      <a:pt x="1723" y="16"/>
                    </a:lnTo>
                    <a:lnTo>
                      <a:pt x="1820" y="30"/>
                    </a:lnTo>
                    <a:lnTo>
                      <a:pt x="1914" y="18"/>
                    </a:lnTo>
                    <a:lnTo>
                      <a:pt x="2011" y="32"/>
                    </a:lnTo>
                    <a:lnTo>
                      <a:pt x="2106" y="20"/>
                    </a:lnTo>
                    <a:lnTo>
                      <a:pt x="2202" y="34"/>
                    </a:lnTo>
                    <a:lnTo>
                      <a:pt x="2298" y="24"/>
                    </a:lnTo>
                    <a:lnTo>
                      <a:pt x="2394" y="35"/>
                    </a:lnTo>
                    <a:lnTo>
                      <a:pt x="2489" y="25"/>
                    </a:lnTo>
                    <a:lnTo>
                      <a:pt x="2586" y="39"/>
                    </a:lnTo>
                    <a:lnTo>
                      <a:pt x="2680" y="27"/>
                    </a:lnTo>
                    <a:lnTo>
                      <a:pt x="2777" y="41"/>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6" name="Google Shape;2646;p43"/>
              <p:cNvSpPr/>
              <p:nvPr/>
            </p:nvSpPr>
            <p:spPr>
              <a:xfrm>
                <a:off x="6558575" y="4167300"/>
                <a:ext cx="1138241" cy="15875"/>
              </a:xfrm>
              <a:custGeom>
                <a:rect b="b" l="l" r="r" t="t"/>
                <a:pathLst>
                  <a:path extrusionOk="0" h="44" w="3162">
                    <a:moveTo>
                      <a:pt x="0" y="0"/>
                    </a:moveTo>
                    <a:lnTo>
                      <a:pt x="95" y="12"/>
                    </a:lnTo>
                    <a:lnTo>
                      <a:pt x="191" y="1"/>
                    </a:lnTo>
                    <a:lnTo>
                      <a:pt x="287" y="15"/>
                    </a:lnTo>
                    <a:lnTo>
                      <a:pt x="381" y="2"/>
                    </a:lnTo>
                    <a:lnTo>
                      <a:pt x="478" y="16"/>
                    </a:lnTo>
                    <a:lnTo>
                      <a:pt x="573" y="3"/>
                    </a:lnTo>
                    <a:lnTo>
                      <a:pt x="670" y="17"/>
                    </a:lnTo>
                    <a:lnTo>
                      <a:pt x="765" y="7"/>
                    </a:lnTo>
                    <a:lnTo>
                      <a:pt x="860" y="20"/>
                    </a:lnTo>
                    <a:lnTo>
                      <a:pt x="956" y="8"/>
                    </a:lnTo>
                    <a:lnTo>
                      <a:pt x="1053" y="21"/>
                    </a:lnTo>
                    <a:lnTo>
                      <a:pt x="1147" y="10"/>
                    </a:lnTo>
                    <a:lnTo>
                      <a:pt x="1245" y="24"/>
                    </a:lnTo>
                    <a:lnTo>
                      <a:pt x="1339" y="12"/>
                    </a:lnTo>
                    <a:lnTo>
                      <a:pt x="1436" y="26"/>
                    </a:lnTo>
                    <a:lnTo>
                      <a:pt x="1531" y="14"/>
                    </a:lnTo>
                    <a:lnTo>
                      <a:pt x="1628" y="28"/>
                    </a:lnTo>
                    <a:lnTo>
                      <a:pt x="1723" y="16"/>
                    </a:lnTo>
                    <a:lnTo>
                      <a:pt x="1820" y="29"/>
                    </a:lnTo>
                    <a:lnTo>
                      <a:pt x="1914" y="17"/>
                    </a:lnTo>
                    <a:lnTo>
                      <a:pt x="2011" y="33"/>
                    </a:lnTo>
                    <a:lnTo>
                      <a:pt x="2106" y="20"/>
                    </a:lnTo>
                    <a:lnTo>
                      <a:pt x="2202" y="34"/>
                    </a:lnTo>
                    <a:lnTo>
                      <a:pt x="2298" y="21"/>
                    </a:lnTo>
                    <a:lnTo>
                      <a:pt x="2394" y="35"/>
                    </a:lnTo>
                    <a:lnTo>
                      <a:pt x="2489" y="24"/>
                    </a:lnTo>
                    <a:lnTo>
                      <a:pt x="2586" y="36"/>
                    </a:lnTo>
                    <a:lnTo>
                      <a:pt x="2680" y="26"/>
                    </a:lnTo>
                    <a:lnTo>
                      <a:pt x="2777" y="40"/>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7" name="Google Shape;2647;p43"/>
              <p:cNvSpPr/>
              <p:nvPr/>
            </p:nvSpPr>
            <p:spPr>
              <a:xfrm>
                <a:off x="6558575" y="4200637"/>
                <a:ext cx="1138241" cy="15875"/>
              </a:xfrm>
              <a:custGeom>
                <a:rect b="b" l="l" r="r" t="t"/>
                <a:pathLst>
                  <a:path extrusionOk="0" h="46" w="3162">
                    <a:moveTo>
                      <a:pt x="0" y="0"/>
                    </a:moveTo>
                    <a:lnTo>
                      <a:pt x="95" y="14"/>
                    </a:lnTo>
                    <a:lnTo>
                      <a:pt x="191" y="3"/>
                    </a:lnTo>
                    <a:lnTo>
                      <a:pt x="287" y="16"/>
                    </a:lnTo>
                    <a:lnTo>
                      <a:pt x="381" y="5"/>
                    </a:lnTo>
                    <a:lnTo>
                      <a:pt x="478" y="17"/>
                    </a:lnTo>
                    <a:lnTo>
                      <a:pt x="573" y="7"/>
                    </a:lnTo>
                    <a:lnTo>
                      <a:pt x="670" y="21"/>
                    </a:lnTo>
                    <a:lnTo>
                      <a:pt x="765" y="9"/>
                    </a:lnTo>
                    <a:lnTo>
                      <a:pt x="860" y="23"/>
                    </a:lnTo>
                    <a:lnTo>
                      <a:pt x="956" y="10"/>
                    </a:lnTo>
                    <a:lnTo>
                      <a:pt x="1053" y="24"/>
                    </a:lnTo>
                    <a:lnTo>
                      <a:pt x="1147" y="12"/>
                    </a:lnTo>
                    <a:lnTo>
                      <a:pt x="1245" y="25"/>
                    </a:lnTo>
                    <a:lnTo>
                      <a:pt x="1339" y="14"/>
                    </a:lnTo>
                    <a:lnTo>
                      <a:pt x="1436" y="28"/>
                    </a:lnTo>
                    <a:lnTo>
                      <a:pt x="1531" y="16"/>
                    </a:lnTo>
                    <a:lnTo>
                      <a:pt x="1628" y="30"/>
                    </a:lnTo>
                    <a:lnTo>
                      <a:pt x="1723" y="17"/>
                    </a:lnTo>
                    <a:lnTo>
                      <a:pt x="1820" y="31"/>
                    </a:lnTo>
                    <a:lnTo>
                      <a:pt x="1914" y="21"/>
                    </a:lnTo>
                    <a:lnTo>
                      <a:pt x="2011" y="33"/>
                    </a:lnTo>
                    <a:lnTo>
                      <a:pt x="2106" y="23"/>
                    </a:lnTo>
                    <a:lnTo>
                      <a:pt x="2202" y="37"/>
                    </a:lnTo>
                    <a:lnTo>
                      <a:pt x="2298" y="24"/>
                    </a:lnTo>
                    <a:lnTo>
                      <a:pt x="2394" y="38"/>
                    </a:lnTo>
                    <a:lnTo>
                      <a:pt x="2489" y="25"/>
                    </a:lnTo>
                    <a:lnTo>
                      <a:pt x="2586" y="39"/>
                    </a:lnTo>
                    <a:lnTo>
                      <a:pt x="2680" y="28"/>
                    </a:lnTo>
                    <a:lnTo>
                      <a:pt x="2777" y="40"/>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8" name="Google Shape;2648;p43"/>
              <p:cNvSpPr/>
              <p:nvPr/>
            </p:nvSpPr>
            <p:spPr>
              <a:xfrm>
                <a:off x="6558575" y="4235562"/>
                <a:ext cx="1138241" cy="17462"/>
              </a:xfrm>
              <a:custGeom>
                <a:rect b="b" l="l" r="r" t="t"/>
                <a:pathLst>
                  <a:path extrusionOk="0" h="47" w="3162">
                    <a:moveTo>
                      <a:pt x="0" y="0"/>
                    </a:moveTo>
                    <a:lnTo>
                      <a:pt x="95" y="14"/>
                    </a:lnTo>
                    <a:lnTo>
                      <a:pt x="191" y="3"/>
                    </a:lnTo>
                    <a:lnTo>
                      <a:pt x="287" y="17"/>
                    </a:lnTo>
                    <a:lnTo>
                      <a:pt x="381" y="4"/>
                    </a:lnTo>
                    <a:lnTo>
                      <a:pt x="478" y="18"/>
                    </a:lnTo>
                    <a:lnTo>
                      <a:pt x="573" y="7"/>
                    </a:lnTo>
                    <a:lnTo>
                      <a:pt x="670" y="19"/>
                    </a:lnTo>
                    <a:lnTo>
                      <a:pt x="765" y="9"/>
                    </a:lnTo>
                    <a:lnTo>
                      <a:pt x="860" y="23"/>
                    </a:lnTo>
                    <a:lnTo>
                      <a:pt x="956" y="11"/>
                    </a:lnTo>
                    <a:lnTo>
                      <a:pt x="1053" y="25"/>
                    </a:lnTo>
                    <a:lnTo>
                      <a:pt x="1147" y="12"/>
                    </a:lnTo>
                    <a:lnTo>
                      <a:pt x="1245" y="26"/>
                    </a:lnTo>
                    <a:lnTo>
                      <a:pt x="1339" y="14"/>
                    </a:lnTo>
                    <a:lnTo>
                      <a:pt x="1436" y="27"/>
                    </a:lnTo>
                    <a:lnTo>
                      <a:pt x="1531" y="17"/>
                    </a:lnTo>
                    <a:lnTo>
                      <a:pt x="1628" y="31"/>
                    </a:lnTo>
                    <a:lnTo>
                      <a:pt x="1723" y="18"/>
                    </a:lnTo>
                    <a:lnTo>
                      <a:pt x="1820" y="32"/>
                    </a:lnTo>
                    <a:lnTo>
                      <a:pt x="1914" y="19"/>
                    </a:lnTo>
                    <a:lnTo>
                      <a:pt x="2011" y="33"/>
                    </a:lnTo>
                    <a:lnTo>
                      <a:pt x="2106" y="23"/>
                    </a:lnTo>
                    <a:lnTo>
                      <a:pt x="2202" y="35"/>
                    </a:lnTo>
                    <a:lnTo>
                      <a:pt x="2298" y="25"/>
                    </a:lnTo>
                    <a:lnTo>
                      <a:pt x="2394" y="39"/>
                    </a:lnTo>
                    <a:lnTo>
                      <a:pt x="2489" y="26"/>
                    </a:lnTo>
                    <a:lnTo>
                      <a:pt x="2586" y="40"/>
                    </a:lnTo>
                    <a:lnTo>
                      <a:pt x="2680" y="27"/>
                    </a:lnTo>
                    <a:lnTo>
                      <a:pt x="2777" y="41"/>
                    </a:lnTo>
                    <a:lnTo>
                      <a:pt x="2872" y="31"/>
                    </a:lnTo>
                    <a:lnTo>
                      <a:pt x="2969" y="44"/>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9" name="Google Shape;2649;p43"/>
              <p:cNvSpPr/>
              <p:nvPr/>
            </p:nvSpPr>
            <p:spPr>
              <a:xfrm>
                <a:off x="6558575" y="4270487"/>
                <a:ext cx="1138241" cy="15875"/>
              </a:xfrm>
              <a:custGeom>
                <a:rect b="b" l="l" r="r" t="t"/>
                <a:pathLst>
                  <a:path extrusionOk="0" h="45" w="3162">
                    <a:moveTo>
                      <a:pt x="0" y="0"/>
                    </a:moveTo>
                    <a:lnTo>
                      <a:pt x="95" y="12"/>
                    </a:lnTo>
                    <a:lnTo>
                      <a:pt x="191" y="2"/>
                    </a:lnTo>
                    <a:lnTo>
                      <a:pt x="287" y="16"/>
                    </a:lnTo>
                    <a:lnTo>
                      <a:pt x="381" y="3"/>
                    </a:lnTo>
                    <a:lnTo>
                      <a:pt x="478" y="17"/>
                    </a:lnTo>
                    <a:lnTo>
                      <a:pt x="573" y="4"/>
                    </a:lnTo>
                    <a:lnTo>
                      <a:pt x="670" y="18"/>
                    </a:lnTo>
                    <a:lnTo>
                      <a:pt x="765" y="7"/>
                    </a:lnTo>
                    <a:lnTo>
                      <a:pt x="860" y="19"/>
                    </a:lnTo>
                    <a:lnTo>
                      <a:pt x="956" y="9"/>
                    </a:lnTo>
                    <a:lnTo>
                      <a:pt x="1053" y="23"/>
                    </a:lnTo>
                    <a:lnTo>
                      <a:pt x="1147" y="11"/>
                    </a:lnTo>
                    <a:lnTo>
                      <a:pt x="1245" y="25"/>
                    </a:lnTo>
                    <a:lnTo>
                      <a:pt x="1339" y="12"/>
                    </a:lnTo>
                    <a:lnTo>
                      <a:pt x="1436" y="26"/>
                    </a:lnTo>
                    <a:lnTo>
                      <a:pt x="1531" y="16"/>
                    </a:lnTo>
                    <a:lnTo>
                      <a:pt x="1628" y="28"/>
                    </a:lnTo>
                    <a:lnTo>
                      <a:pt x="1723" y="17"/>
                    </a:lnTo>
                    <a:lnTo>
                      <a:pt x="1820" y="31"/>
                    </a:lnTo>
                    <a:lnTo>
                      <a:pt x="1914" y="18"/>
                    </a:lnTo>
                    <a:lnTo>
                      <a:pt x="2011" y="32"/>
                    </a:lnTo>
                    <a:lnTo>
                      <a:pt x="2106" y="19"/>
                    </a:lnTo>
                    <a:lnTo>
                      <a:pt x="2202" y="33"/>
                    </a:lnTo>
                    <a:lnTo>
                      <a:pt x="2298" y="23"/>
                    </a:lnTo>
                    <a:lnTo>
                      <a:pt x="2394" y="35"/>
                    </a:lnTo>
                    <a:lnTo>
                      <a:pt x="2489" y="25"/>
                    </a:lnTo>
                    <a:lnTo>
                      <a:pt x="2586" y="39"/>
                    </a:lnTo>
                    <a:lnTo>
                      <a:pt x="2680" y="26"/>
                    </a:lnTo>
                    <a:lnTo>
                      <a:pt x="2777" y="40"/>
                    </a:lnTo>
                    <a:lnTo>
                      <a:pt x="2872" y="28"/>
                    </a:lnTo>
                    <a:lnTo>
                      <a:pt x="2969" y="42"/>
                    </a:lnTo>
                    <a:lnTo>
                      <a:pt x="3065" y="30"/>
                    </a:lnTo>
                    <a:lnTo>
                      <a:pt x="3161"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50" name="Google Shape;2650;p43"/>
              <p:cNvSpPr/>
              <p:nvPr/>
            </p:nvSpPr>
            <p:spPr>
              <a:xfrm>
                <a:off x="6558575" y="4303825"/>
                <a:ext cx="1138241" cy="15875"/>
              </a:xfrm>
              <a:custGeom>
                <a:rect b="b" l="l" r="r" t="t"/>
                <a:pathLst>
                  <a:path extrusionOk="0" h="46" w="3162">
                    <a:moveTo>
                      <a:pt x="0" y="0"/>
                    </a:moveTo>
                    <a:lnTo>
                      <a:pt x="95" y="14"/>
                    </a:lnTo>
                    <a:lnTo>
                      <a:pt x="191" y="4"/>
                    </a:lnTo>
                    <a:lnTo>
                      <a:pt x="287" y="16"/>
                    </a:lnTo>
                    <a:lnTo>
                      <a:pt x="381" y="6"/>
                    </a:lnTo>
                    <a:lnTo>
                      <a:pt x="478" y="20"/>
                    </a:lnTo>
                    <a:lnTo>
                      <a:pt x="573" y="7"/>
                    </a:lnTo>
                    <a:lnTo>
                      <a:pt x="670" y="21"/>
                    </a:lnTo>
                    <a:lnTo>
                      <a:pt x="765" y="8"/>
                    </a:lnTo>
                    <a:lnTo>
                      <a:pt x="860" y="22"/>
                    </a:lnTo>
                    <a:lnTo>
                      <a:pt x="956" y="12"/>
                    </a:lnTo>
                    <a:lnTo>
                      <a:pt x="1053" y="25"/>
                    </a:lnTo>
                    <a:lnTo>
                      <a:pt x="1147" y="13"/>
                    </a:lnTo>
                    <a:lnTo>
                      <a:pt x="1245" y="27"/>
                    </a:lnTo>
                    <a:lnTo>
                      <a:pt x="1339" y="14"/>
                    </a:lnTo>
                    <a:lnTo>
                      <a:pt x="1436" y="28"/>
                    </a:lnTo>
                    <a:lnTo>
                      <a:pt x="1531" y="16"/>
                    </a:lnTo>
                    <a:lnTo>
                      <a:pt x="1628" y="30"/>
                    </a:lnTo>
                    <a:lnTo>
                      <a:pt x="1723" y="20"/>
                    </a:lnTo>
                    <a:lnTo>
                      <a:pt x="1820" y="31"/>
                    </a:lnTo>
                    <a:lnTo>
                      <a:pt x="1914" y="21"/>
                    </a:lnTo>
                    <a:lnTo>
                      <a:pt x="2011" y="34"/>
                    </a:lnTo>
                    <a:lnTo>
                      <a:pt x="2106" y="22"/>
                    </a:lnTo>
                    <a:lnTo>
                      <a:pt x="2202" y="36"/>
                    </a:lnTo>
                    <a:lnTo>
                      <a:pt x="2298" y="25"/>
                    </a:lnTo>
                    <a:lnTo>
                      <a:pt x="2394" y="39"/>
                    </a:lnTo>
                    <a:lnTo>
                      <a:pt x="2489" y="26"/>
                    </a:lnTo>
                    <a:lnTo>
                      <a:pt x="2586" y="40"/>
                    </a:lnTo>
                    <a:lnTo>
                      <a:pt x="2680" y="28"/>
                    </a:lnTo>
                    <a:lnTo>
                      <a:pt x="2777" y="41"/>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51" name="Google Shape;2651;p43"/>
              <p:cNvSpPr/>
              <p:nvPr/>
            </p:nvSpPr>
            <p:spPr>
              <a:xfrm>
                <a:off x="6558575" y="4338750"/>
                <a:ext cx="1138241" cy="15875"/>
              </a:xfrm>
              <a:custGeom>
                <a:rect b="b" l="l" r="r" t="t"/>
                <a:pathLst>
                  <a:path extrusionOk="0" h="46" w="3162">
                    <a:moveTo>
                      <a:pt x="0" y="0"/>
                    </a:moveTo>
                    <a:lnTo>
                      <a:pt x="95" y="14"/>
                    </a:lnTo>
                    <a:lnTo>
                      <a:pt x="191" y="1"/>
                    </a:lnTo>
                    <a:lnTo>
                      <a:pt x="287" y="15"/>
                    </a:lnTo>
                    <a:lnTo>
                      <a:pt x="381" y="4"/>
                    </a:lnTo>
                    <a:lnTo>
                      <a:pt x="478" y="17"/>
                    </a:lnTo>
                    <a:lnTo>
                      <a:pt x="573" y="7"/>
                    </a:lnTo>
                    <a:lnTo>
                      <a:pt x="670" y="21"/>
                    </a:lnTo>
                    <a:lnTo>
                      <a:pt x="765" y="8"/>
                    </a:lnTo>
                    <a:lnTo>
                      <a:pt x="860" y="22"/>
                    </a:lnTo>
                    <a:lnTo>
                      <a:pt x="956" y="10"/>
                    </a:lnTo>
                    <a:lnTo>
                      <a:pt x="1053" y="23"/>
                    </a:lnTo>
                    <a:lnTo>
                      <a:pt x="1147" y="13"/>
                    </a:lnTo>
                    <a:lnTo>
                      <a:pt x="1245" y="26"/>
                    </a:lnTo>
                    <a:lnTo>
                      <a:pt x="1339" y="14"/>
                    </a:lnTo>
                    <a:lnTo>
                      <a:pt x="1436" y="27"/>
                    </a:lnTo>
                    <a:lnTo>
                      <a:pt x="1531" y="15"/>
                    </a:lnTo>
                    <a:lnTo>
                      <a:pt x="1628" y="29"/>
                    </a:lnTo>
                    <a:lnTo>
                      <a:pt x="1723" y="17"/>
                    </a:lnTo>
                    <a:lnTo>
                      <a:pt x="1820" y="31"/>
                    </a:lnTo>
                    <a:lnTo>
                      <a:pt x="1914" y="18"/>
                    </a:lnTo>
                    <a:lnTo>
                      <a:pt x="2011" y="32"/>
                    </a:lnTo>
                    <a:lnTo>
                      <a:pt x="2106" y="22"/>
                    </a:lnTo>
                    <a:lnTo>
                      <a:pt x="2202" y="35"/>
                    </a:lnTo>
                    <a:lnTo>
                      <a:pt x="2298" y="23"/>
                    </a:lnTo>
                    <a:lnTo>
                      <a:pt x="2394" y="37"/>
                    </a:lnTo>
                    <a:lnTo>
                      <a:pt x="2489" y="26"/>
                    </a:lnTo>
                    <a:lnTo>
                      <a:pt x="2586" y="40"/>
                    </a:lnTo>
                    <a:lnTo>
                      <a:pt x="2680" y="27"/>
                    </a:lnTo>
                    <a:lnTo>
                      <a:pt x="2777" y="41"/>
                    </a:lnTo>
                    <a:lnTo>
                      <a:pt x="2872" y="29"/>
                    </a:lnTo>
                    <a:lnTo>
                      <a:pt x="2969" y="42"/>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52" name="Google Shape;2652;p43"/>
              <p:cNvSpPr/>
              <p:nvPr/>
            </p:nvSpPr>
            <p:spPr>
              <a:xfrm>
                <a:off x="6558575" y="4373675"/>
                <a:ext cx="1138241" cy="15875"/>
              </a:xfrm>
              <a:custGeom>
                <a:rect b="b" l="l" r="r" t="t"/>
                <a:pathLst>
                  <a:path extrusionOk="0" h="44" w="3162">
                    <a:moveTo>
                      <a:pt x="0" y="0"/>
                    </a:moveTo>
                    <a:lnTo>
                      <a:pt x="95" y="14"/>
                    </a:lnTo>
                    <a:lnTo>
                      <a:pt x="191" y="1"/>
                    </a:lnTo>
                    <a:lnTo>
                      <a:pt x="287" y="15"/>
                    </a:lnTo>
                    <a:lnTo>
                      <a:pt x="381" y="2"/>
                    </a:lnTo>
                    <a:lnTo>
                      <a:pt x="478" y="18"/>
                    </a:lnTo>
                    <a:lnTo>
                      <a:pt x="573" y="6"/>
                    </a:lnTo>
                    <a:lnTo>
                      <a:pt x="670" y="19"/>
                    </a:lnTo>
                    <a:lnTo>
                      <a:pt x="765" y="8"/>
                    </a:lnTo>
                    <a:lnTo>
                      <a:pt x="860" y="20"/>
                    </a:lnTo>
                    <a:lnTo>
                      <a:pt x="956" y="9"/>
                    </a:lnTo>
                    <a:lnTo>
                      <a:pt x="1053" y="23"/>
                    </a:lnTo>
                    <a:lnTo>
                      <a:pt x="1147" y="10"/>
                    </a:lnTo>
                    <a:lnTo>
                      <a:pt x="1245" y="24"/>
                    </a:lnTo>
                    <a:lnTo>
                      <a:pt x="1339" y="13"/>
                    </a:lnTo>
                    <a:lnTo>
                      <a:pt x="1436" y="27"/>
                    </a:lnTo>
                    <a:lnTo>
                      <a:pt x="1531" y="15"/>
                    </a:lnTo>
                    <a:lnTo>
                      <a:pt x="1628" y="28"/>
                    </a:lnTo>
                    <a:lnTo>
                      <a:pt x="1723" y="18"/>
                    </a:lnTo>
                    <a:lnTo>
                      <a:pt x="1820" y="32"/>
                    </a:lnTo>
                    <a:lnTo>
                      <a:pt x="1914" y="19"/>
                    </a:lnTo>
                    <a:lnTo>
                      <a:pt x="2011" y="33"/>
                    </a:lnTo>
                    <a:lnTo>
                      <a:pt x="2106" y="20"/>
                    </a:lnTo>
                    <a:lnTo>
                      <a:pt x="2202" y="34"/>
                    </a:lnTo>
                    <a:lnTo>
                      <a:pt x="2298" y="23"/>
                    </a:lnTo>
                    <a:lnTo>
                      <a:pt x="2394" y="36"/>
                    </a:lnTo>
                    <a:lnTo>
                      <a:pt x="2489" y="24"/>
                    </a:lnTo>
                    <a:lnTo>
                      <a:pt x="2586" y="38"/>
                    </a:lnTo>
                    <a:lnTo>
                      <a:pt x="2680" y="27"/>
                    </a:lnTo>
                    <a:lnTo>
                      <a:pt x="2777" y="41"/>
                    </a:lnTo>
                    <a:lnTo>
                      <a:pt x="2872" y="28"/>
                    </a:lnTo>
                    <a:lnTo>
                      <a:pt x="2969" y="42"/>
                    </a:lnTo>
                    <a:lnTo>
                      <a:pt x="3065" y="32"/>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53" name="Google Shape;2653;p43"/>
              <p:cNvSpPr/>
              <p:nvPr/>
            </p:nvSpPr>
            <p:spPr>
              <a:xfrm>
                <a:off x="6558575" y="4408600"/>
                <a:ext cx="1138241" cy="15875"/>
              </a:xfrm>
              <a:custGeom>
                <a:rect b="b" l="l" r="r" t="t"/>
                <a:pathLst>
                  <a:path extrusionOk="0" h="44" w="3162">
                    <a:moveTo>
                      <a:pt x="0" y="0"/>
                    </a:moveTo>
                    <a:lnTo>
                      <a:pt x="95" y="11"/>
                    </a:lnTo>
                    <a:lnTo>
                      <a:pt x="191" y="1"/>
                    </a:lnTo>
                    <a:lnTo>
                      <a:pt x="287" y="14"/>
                    </a:lnTo>
                    <a:lnTo>
                      <a:pt x="381" y="2"/>
                    </a:lnTo>
                    <a:lnTo>
                      <a:pt x="478" y="16"/>
                    </a:lnTo>
                    <a:lnTo>
                      <a:pt x="573" y="5"/>
                    </a:lnTo>
                    <a:lnTo>
                      <a:pt x="670" y="19"/>
                    </a:lnTo>
                    <a:lnTo>
                      <a:pt x="765" y="6"/>
                    </a:lnTo>
                    <a:lnTo>
                      <a:pt x="860" y="20"/>
                    </a:lnTo>
                    <a:lnTo>
                      <a:pt x="956" y="8"/>
                    </a:lnTo>
                    <a:lnTo>
                      <a:pt x="1053" y="21"/>
                    </a:lnTo>
                    <a:lnTo>
                      <a:pt x="1147" y="10"/>
                    </a:lnTo>
                    <a:lnTo>
                      <a:pt x="1245" y="24"/>
                    </a:lnTo>
                    <a:lnTo>
                      <a:pt x="1339" y="11"/>
                    </a:lnTo>
                    <a:lnTo>
                      <a:pt x="1436" y="25"/>
                    </a:lnTo>
                    <a:lnTo>
                      <a:pt x="1531" y="14"/>
                    </a:lnTo>
                    <a:lnTo>
                      <a:pt x="1628" y="28"/>
                    </a:lnTo>
                    <a:lnTo>
                      <a:pt x="1723" y="16"/>
                    </a:lnTo>
                    <a:lnTo>
                      <a:pt x="1820" y="29"/>
                    </a:lnTo>
                    <a:lnTo>
                      <a:pt x="1914" y="19"/>
                    </a:lnTo>
                    <a:lnTo>
                      <a:pt x="2011" y="33"/>
                    </a:lnTo>
                    <a:lnTo>
                      <a:pt x="2106" y="20"/>
                    </a:lnTo>
                    <a:lnTo>
                      <a:pt x="2202" y="34"/>
                    </a:lnTo>
                    <a:lnTo>
                      <a:pt x="2298" y="21"/>
                    </a:lnTo>
                    <a:lnTo>
                      <a:pt x="2394" y="35"/>
                    </a:lnTo>
                    <a:lnTo>
                      <a:pt x="2489" y="24"/>
                    </a:lnTo>
                    <a:lnTo>
                      <a:pt x="2586" y="36"/>
                    </a:lnTo>
                    <a:lnTo>
                      <a:pt x="2680" y="25"/>
                    </a:lnTo>
                    <a:lnTo>
                      <a:pt x="2777" y="40"/>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54" name="Google Shape;2654;p43"/>
              <p:cNvSpPr/>
              <p:nvPr/>
            </p:nvSpPr>
            <p:spPr>
              <a:xfrm>
                <a:off x="6558575" y="4443525"/>
                <a:ext cx="1138241" cy="15875"/>
              </a:xfrm>
              <a:custGeom>
                <a:rect b="b" l="l" r="r" t="t"/>
                <a:pathLst>
                  <a:path extrusionOk="0" h="46" w="3162">
                    <a:moveTo>
                      <a:pt x="0" y="0"/>
                    </a:moveTo>
                    <a:lnTo>
                      <a:pt x="95" y="14"/>
                    </a:lnTo>
                    <a:lnTo>
                      <a:pt x="191" y="1"/>
                    </a:lnTo>
                    <a:lnTo>
                      <a:pt x="287" y="15"/>
                    </a:lnTo>
                    <a:lnTo>
                      <a:pt x="381" y="4"/>
                    </a:lnTo>
                    <a:lnTo>
                      <a:pt x="478" y="17"/>
                    </a:lnTo>
                    <a:lnTo>
                      <a:pt x="573" y="5"/>
                    </a:lnTo>
                    <a:lnTo>
                      <a:pt x="670" y="19"/>
                    </a:lnTo>
                    <a:lnTo>
                      <a:pt x="765" y="8"/>
                    </a:lnTo>
                    <a:lnTo>
                      <a:pt x="860" y="22"/>
                    </a:lnTo>
                    <a:lnTo>
                      <a:pt x="956" y="9"/>
                    </a:lnTo>
                    <a:lnTo>
                      <a:pt x="1053" y="23"/>
                    </a:lnTo>
                    <a:lnTo>
                      <a:pt x="1147" y="13"/>
                    </a:lnTo>
                    <a:lnTo>
                      <a:pt x="1245" y="24"/>
                    </a:lnTo>
                    <a:lnTo>
                      <a:pt x="1339" y="14"/>
                    </a:lnTo>
                    <a:lnTo>
                      <a:pt x="1436" y="28"/>
                    </a:lnTo>
                    <a:lnTo>
                      <a:pt x="1531" y="15"/>
                    </a:lnTo>
                    <a:lnTo>
                      <a:pt x="1628" y="29"/>
                    </a:lnTo>
                    <a:lnTo>
                      <a:pt x="1723" y="17"/>
                    </a:lnTo>
                    <a:lnTo>
                      <a:pt x="1820" y="31"/>
                    </a:lnTo>
                    <a:lnTo>
                      <a:pt x="1914" y="19"/>
                    </a:lnTo>
                    <a:lnTo>
                      <a:pt x="2011" y="32"/>
                    </a:lnTo>
                    <a:lnTo>
                      <a:pt x="2106" y="22"/>
                    </a:lnTo>
                    <a:lnTo>
                      <a:pt x="2202" y="36"/>
                    </a:lnTo>
                    <a:lnTo>
                      <a:pt x="2298" y="23"/>
                    </a:lnTo>
                    <a:lnTo>
                      <a:pt x="2394" y="37"/>
                    </a:lnTo>
                    <a:lnTo>
                      <a:pt x="2489" y="24"/>
                    </a:lnTo>
                    <a:lnTo>
                      <a:pt x="2586" y="38"/>
                    </a:lnTo>
                    <a:lnTo>
                      <a:pt x="2680" y="28"/>
                    </a:lnTo>
                    <a:lnTo>
                      <a:pt x="2777" y="41"/>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55" name="Google Shape;2655;p43"/>
              <p:cNvSpPr/>
              <p:nvPr/>
            </p:nvSpPr>
            <p:spPr>
              <a:xfrm>
                <a:off x="6558575" y="4478450"/>
                <a:ext cx="1138241" cy="15875"/>
              </a:xfrm>
              <a:custGeom>
                <a:rect b="b" l="l" r="r" t="t"/>
                <a:pathLst>
                  <a:path extrusionOk="0" h="44" w="3162">
                    <a:moveTo>
                      <a:pt x="0" y="0"/>
                    </a:moveTo>
                    <a:lnTo>
                      <a:pt x="95" y="14"/>
                    </a:lnTo>
                    <a:lnTo>
                      <a:pt x="191" y="1"/>
                    </a:lnTo>
                    <a:lnTo>
                      <a:pt x="287" y="15"/>
                    </a:lnTo>
                    <a:lnTo>
                      <a:pt x="381" y="2"/>
                    </a:lnTo>
                    <a:lnTo>
                      <a:pt x="478" y="16"/>
                    </a:lnTo>
                    <a:lnTo>
                      <a:pt x="573" y="5"/>
                    </a:lnTo>
                    <a:lnTo>
                      <a:pt x="670" y="18"/>
                    </a:lnTo>
                    <a:lnTo>
                      <a:pt x="765" y="6"/>
                    </a:lnTo>
                    <a:lnTo>
                      <a:pt x="860" y="20"/>
                    </a:lnTo>
                    <a:lnTo>
                      <a:pt x="956" y="9"/>
                    </a:lnTo>
                    <a:lnTo>
                      <a:pt x="1053" y="23"/>
                    </a:lnTo>
                    <a:lnTo>
                      <a:pt x="1147" y="10"/>
                    </a:lnTo>
                    <a:lnTo>
                      <a:pt x="1245" y="24"/>
                    </a:lnTo>
                    <a:lnTo>
                      <a:pt x="1339" y="14"/>
                    </a:lnTo>
                    <a:lnTo>
                      <a:pt x="1436" y="25"/>
                    </a:lnTo>
                    <a:lnTo>
                      <a:pt x="1531" y="15"/>
                    </a:lnTo>
                    <a:lnTo>
                      <a:pt x="1628" y="29"/>
                    </a:lnTo>
                    <a:lnTo>
                      <a:pt x="1723" y="16"/>
                    </a:lnTo>
                    <a:lnTo>
                      <a:pt x="1820" y="30"/>
                    </a:lnTo>
                    <a:lnTo>
                      <a:pt x="1914" y="18"/>
                    </a:lnTo>
                    <a:lnTo>
                      <a:pt x="2011" y="32"/>
                    </a:lnTo>
                    <a:lnTo>
                      <a:pt x="2106" y="20"/>
                    </a:lnTo>
                    <a:lnTo>
                      <a:pt x="2202" y="33"/>
                    </a:lnTo>
                    <a:lnTo>
                      <a:pt x="2298" y="23"/>
                    </a:lnTo>
                    <a:lnTo>
                      <a:pt x="2394" y="37"/>
                    </a:lnTo>
                    <a:lnTo>
                      <a:pt x="2489" y="24"/>
                    </a:lnTo>
                    <a:lnTo>
                      <a:pt x="2586" y="38"/>
                    </a:lnTo>
                    <a:lnTo>
                      <a:pt x="2680" y="25"/>
                    </a:lnTo>
                    <a:lnTo>
                      <a:pt x="2777" y="39"/>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56" name="Google Shape;2656;p43"/>
              <p:cNvSpPr/>
              <p:nvPr/>
            </p:nvSpPr>
            <p:spPr>
              <a:xfrm>
                <a:off x="6558575" y="4511787"/>
                <a:ext cx="1138241" cy="15875"/>
              </a:xfrm>
              <a:custGeom>
                <a:rect b="b" l="l" r="r" t="t"/>
                <a:pathLst>
                  <a:path extrusionOk="0" h="44" w="3162">
                    <a:moveTo>
                      <a:pt x="0" y="0"/>
                    </a:moveTo>
                    <a:lnTo>
                      <a:pt x="95" y="13"/>
                    </a:lnTo>
                    <a:lnTo>
                      <a:pt x="191" y="1"/>
                    </a:lnTo>
                    <a:lnTo>
                      <a:pt x="287" y="15"/>
                    </a:lnTo>
                    <a:lnTo>
                      <a:pt x="381" y="4"/>
                    </a:lnTo>
                    <a:lnTo>
                      <a:pt x="478" y="18"/>
                    </a:lnTo>
                    <a:lnTo>
                      <a:pt x="573" y="5"/>
                    </a:lnTo>
                    <a:lnTo>
                      <a:pt x="670" y="19"/>
                    </a:lnTo>
                    <a:lnTo>
                      <a:pt x="765" y="9"/>
                    </a:lnTo>
                    <a:lnTo>
                      <a:pt x="860" y="22"/>
                    </a:lnTo>
                    <a:lnTo>
                      <a:pt x="956" y="10"/>
                    </a:lnTo>
                    <a:lnTo>
                      <a:pt x="1053" y="24"/>
                    </a:lnTo>
                    <a:lnTo>
                      <a:pt x="1147" y="12"/>
                    </a:lnTo>
                    <a:lnTo>
                      <a:pt x="1245" y="26"/>
                    </a:lnTo>
                    <a:lnTo>
                      <a:pt x="1339" y="13"/>
                    </a:lnTo>
                    <a:lnTo>
                      <a:pt x="1436" y="27"/>
                    </a:lnTo>
                    <a:lnTo>
                      <a:pt x="1531" y="15"/>
                    </a:lnTo>
                    <a:lnTo>
                      <a:pt x="1628" y="28"/>
                    </a:lnTo>
                    <a:lnTo>
                      <a:pt x="1723" y="18"/>
                    </a:lnTo>
                    <a:lnTo>
                      <a:pt x="1820" y="32"/>
                    </a:lnTo>
                    <a:lnTo>
                      <a:pt x="1914" y="19"/>
                    </a:lnTo>
                    <a:lnTo>
                      <a:pt x="2011" y="33"/>
                    </a:lnTo>
                    <a:lnTo>
                      <a:pt x="2106" y="22"/>
                    </a:lnTo>
                    <a:lnTo>
                      <a:pt x="2202" y="34"/>
                    </a:lnTo>
                    <a:lnTo>
                      <a:pt x="2298" y="23"/>
                    </a:lnTo>
                    <a:lnTo>
                      <a:pt x="2394" y="37"/>
                    </a:lnTo>
                    <a:lnTo>
                      <a:pt x="2489" y="26"/>
                    </a:lnTo>
                    <a:lnTo>
                      <a:pt x="2586" y="38"/>
                    </a:lnTo>
                    <a:lnTo>
                      <a:pt x="2680" y="27"/>
                    </a:lnTo>
                    <a:lnTo>
                      <a:pt x="2777" y="41"/>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57" name="Google Shape;2657;p43"/>
              <p:cNvSpPr/>
              <p:nvPr/>
            </p:nvSpPr>
            <p:spPr>
              <a:xfrm>
                <a:off x="6558575" y="4546712"/>
                <a:ext cx="1138241" cy="15875"/>
              </a:xfrm>
              <a:custGeom>
                <a:rect b="b" l="l" r="r" t="t"/>
                <a:pathLst>
                  <a:path extrusionOk="0" h="46" w="3162">
                    <a:moveTo>
                      <a:pt x="0" y="0"/>
                    </a:moveTo>
                    <a:lnTo>
                      <a:pt x="95" y="14"/>
                    </a:lnTo>
                    <a:lnTo>
                      <a:pt x="191" y="2"/>
                    </a:lnTo>
                    <a:lnTo>
                      <a:pt x="287" y="15"/>
                    </a:lnTo>
                    <a:lnTo>
                      <a:pt x="381" y="5"/>
                    </a:lnTo>
                    <a:lnTo>
                      <a:pt x="478" y="19"/>
                    </a:lnTo>
                    <a:lnTo>
                      <a:pt x="573" y="6"/>
                    </a:lnTo>
                    <a:lnTo>
                      <a:pt x="670" y="20"/>
                    </a:lnTo>
                    <a:lnTo>
                      <a:pt x="765" y="7"/>
                    </a:lnTo>
                    <a:lnTo>
                      <a:pt x="860" y="21"/>
                    </a:lnTo>
                    <a:lnTo>
                      <a:pt x="956" y="11"/>
                    </a:lnTo>
                    <a:lnTo>
                      <a:pt x="1053" y="22"/>
                    </a:lnTo>
                    <a:lnTo>
                      <a:pt x="1147" y="12"/>
                    </a:lnTo>
                    <a:lnTo>
                      <a:pt x="1245" y="26"/>
                    </a:lnTo>
                    <a:lnTo>
                      <a:pt x="1339" y="14"/>
                    </a:lnTo>
                    <a:lnTo>
                      <a:pt x="1436" y="28"/>
                    </a:lnTo>
                    <a:lnTo>
                      <a:pt x="1531" y="15"/>
                    </a:lnTo>
                    <a:lnTo>
                      <a:pt x="1628" y="29"/>
                    </a:lnTo>
                    <a:lnTo>
                      <a:pt x="1723" y="16"/>
                    </a:lnTo>
                    <a:lnTo>
                      <a:pt x="1820" y="31"/>
                    </a:lnTo>
                    <a:lnTo>
                      <a:pt x="1914" y="20"/>
                    </a:lnTo>
                    <a:lnTo>
                      <a:pt x="2011" y="33"/>
                    </a:lnTo>
                    <a:lnTo>
                      <a:pt x="2106" y="21"/>
                    </a:lnTo>
                    <a:lnTo>
                      <a:pt x="2202" y="35"/>
                    </a:lnTo>
                    <a:lnTo>
                      <a:pt x="2298" y="22"/>
                    </a:lnTo>
                    <a:lnTo>
                      <a:pt x="2394" y="36"/>
                    </a:lnTo>
                    <a:lnTo>
                      <a:pt x="2489" y="25"/>
                    </a:lnTo>
                    <a:lnTo>
                      <a:pt x="2586" y="39"/>
                    </a:lnTo>
                    <a:lnTo>
                      <a:pt x="2680" y="28"/>
                    </a:lnTo>
                    <a:lnTo>
                      <a:pt x="2777" y="40"/>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58" name="Google Shape;2658;p43"/>
              <p:cNvSpPr/>
              <p:nvPr/>
            </p:nvSpPr>
            <p:spPr>
              <a:xfrm>
                <a:off x="6558575" y="4581637"/>
                <a:ext cx="1138241" cy="17462"/>
              </a:xfrm>
              <a:custGeom>
                <a:rect b="b" l="l" r="r" t="t"/>
                <a:pathLst>
                  <a:path extrusionOk="0" h="47" w="3162">
                    <a:moveTo>
                      <a:pt x="0" y="0"/>
                    </a:moveTo>
                    <a:lnTo>
                      <a:pt x="95" y="14"/>
                    </a:lnTo>
                    <a:lnTo>
                      <a:pt x="191" y="2"/>
                    </a:lnTo>
                    <a:lnTo>
                      <a:pt x="287" y="16"/>
                    </a:lnTo>
                    <a:lnTo>
                      <a:pt x="381" y="5"/>
                    </a:lnTo>
                    <a:lnTo>
                      <a:pt x="478" y="18"/>
                    </a:lnTo>
                    <a:lnTo>
                      <a:pt x="573" y="7"/>
                    </a:lnTo>
                    <a:lnTo>
                      <a:pt x="670" y="21"/>
                    </a:lnTo>
                    <a:lnTo>
                      <a:pt x="765" y="8"/>
                    </a:lnTo>
                    <a:lnTo>
                      <a:pt x="860" y="22"/>
                    </a:lnTo>
                    <a:lnTo>
                      <a:pt x="956" y="9"/>
                    </a:lnTo>
                    <a:lnTo>
                      <a:pt x="1053" y="23"/>
                    </a:lnTo>
                    <a:lnTo>
                      <a:pt x="1147" y="10"/>
                    </a:lnTo>
                    <a:lnTo>
                      <a:pt x="1245" y="24"/>
                    </a:lnTo>
                    <a:lnTo>
                      <a:pt x="1339" y="14"/>
                    </a:lnTo>
                    <a:lnTo>
                      <a:pt x="1436" y="27"/>
                    </a:lnTo>
                    <a:lnTo>
                      <a:pt x="1531" y="16"/>
                    </a:lnTo>
                    <a:lnTo>
                      <a:pt x="1628" y="30"/>
                    </a:lnTo>
                    <a:lnTo>
                      <a:pt x="1723" y="18"/>
                    </a:lnTo>
                    <a:lnTo>
                      <a:pt x="1820" y="32"/>
                    </a:lnTo>
                    <a:lnTo>
                      <a:pt x="1914" y="19"/>
                    </a:lnTo>
                    <a:lnTo>
                      <a:pt x="2011" y="33"/>
                    </a:lnTo>
                    <a:lnTo>
                      <a:pt x="2106" y="22"/>
                    </a:lnTo>
                    <a:lnTo>
                      <a:pt x="2202" y="35"/>
                    </a:lnTo>
                    <a:lnTo>
                      <a:pt x="2298" y="23"/>
                    </a:lnTo>
                    <a:lnTo>
                      <a:pt x="2394" y="37"/>
                    </a:lnTo>
                    <a:lnTo>
                      <a:pt x="2489" y="24"/>
                    </a:lnTo>
                    <a:lnTo>
                      <a:pt x="2586" y="38"/>
                    </a:lnTo>
                    <a:lnTo>
                      <a:pt x="2680" y="27"/>
                    </a:lnTo>
                    <a:lnTo>
                      <a:pt x="2777" y="41"/>
                    </a:lnTo>
                    <a:lnTo>
                      <a:pt x="2872" y="30"/>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59" name="Google Shape;2659;p43"/>
              <p:cNvSpPr/>
              <p:nvPr/>
            </p:nvSpPr>
            <p:spPr>
              <a:xfrm>
                <a:off x="6558575" y="4616562"/>
                <a:ext cx="1138241" cy="15875"/>
              </a:xfrm>
              <a:custGeom>
                <a:rect b="b" l="l" r="r" t="t"/>
                <a:pathLst>
                  <a:path extrusionOk="0" h="44" w="3162">
                    <a:moveTo>
                      <a:pt x="0" y="0"/>
                    </a:moveTo>
                    <a:lnTo>
                      <a:pt x="95" y="14"/>
                    </a:lnTo>
                    <a:lnTo>
                      <a:pt x="191" y="1"/>
                    </a:lnTo>
                    <a:lnTo>
                      <a:pt x="287" y="15"/>
                    </a:lnTo>
                    <a:lnTo>
                      <a:pt x="381" y="3"/>
                    </a:lnTo>
                    <a:lnTo>
                      <a:pt x="478" y="16"/>
                    </a:lnTo>
                    <a:lnTo>
                      <a:pt x="573" y="5"/>
                    </a:lnTo>
                    <a:lnTo>
                      <a:pt x="670" y="19"/>
                    </a:lnTo>
                    <a:lnTo>
                      <a:pt x="765" y="8"/>
                    </a:lnTo>
                    <a:lnTo>
                      <a:pt x="860" y="20"/>
                    </a:lnTo>
                    <a:lnTo>
                      <a:pt x="956" y="9"/>
                    </a:lnTo>
                    <a:lnTo>
                      <a:pt x="1053" y="23"/>
                    </a:lnTo>
                    <a:lnTo>
                      <a:pt x="1147" y="10"/>
                    </a:lnTo>
                    <a:lnTo>
                      <a:pt x="1245" y="25"/>
                    </a:lnTo>
                    <a:lnTo>
                      <a:pt x="1339" y="13"/>
                    </a:lnTo>
                    <a:lnTo>
                      <a:pt x="1436" y="27"/>
                    </a:lnTo>
                    <a:lnTo>
                      <a:pt x="1531" y="15"/>
                    </a:lnTo>
                    <a:lnTo>
                      <a:pt x="1628" y="28"/>
                    </a:lnTo>
                    <a:lnTo>
                      <a:pt x="1723" y="16"/>
                    </a:lnTo>
                    <a:lnTo>
                      <a:pt x="1820" y="30"/>
                    </a:lnTo>
                    <a:lnTo>
                      <a:pt x="1914" y="19"/>
                    </a:lnTo>
                    <a:lnTo>
                      <a:pt x="2011" y="33"/>
                    </a:lnTo>
                    <a:lnTo>
                      <a:pt x="2106" y="20"/>
                    </a:lnTo>
                    <a:lnTo>
                      <a:pt x="2202" y="34"/>
                    </a:lnTo>
                    <a:lnTo>
                      <a:pt x="2298" y="23"/>
                    </a:lnTo>
                    <a:lnTo>
                      <a:pt x="2394" y="36"/>
                    </a:lnTo>
                    <a:lnTo>
                      <a:pt x="2489" y="25"/>
                    </a:lnTo>
                    <a:lnTo>
                      <a:pt x="2586" y="39"/>
                    </a:lnTo>
                    <a:lnTo>
                      <a:pt x="2680" y="27"/>
                    </a:lnTo>
                    <a:lnTo>
                      <a:pt x="2777" y="41"/>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60" name="Google Shape;2660;p43"/>
              <p:cNvSpPr/>
              <p:nvPr/>
            </p:nvSpPr>
            <p:spPr>
              <a:xfrm>
                <a:off x="6558575" y="4649900"/>
                <a:ext cx="1138241" cy="15875"/>
              </a:xfrm>
              <a:custGeom>
                <a:rect b="b" l="l" r="r" t="t"/>
                <a:pathLst>
                  <a:path extrusionOk="0" h="46" w="3162">
                    <a:moveTo>
                      <a:pt x="0" y="0"/>
                    </a:moveTo>
                    <a:lnTo>
                      <a:pt x="95" y="14"/>
                    </a:lnTo>
                    <a:lnTo>
                      <a:pt x="191" y="3"/>
                    </a:lnTo>
                    <a:lnTo>
                      <a:pt x="287" y="16"/>
                    </a:lnTo>
                    <a:lnTo>
                      <a:pt x="381" y="4"/>
                    </a:lnTo>
                    <a:lnTo>
                      <a:pt x="478" y="18"/>
                    </a:lnTo>
                    <a:lnTo>
                      <a:pt x="573" y="5"/>
                    </a:lnTo>
                    <a:lnTo>
                      <a:pt x="670" y="19"/>
                    </a:lnTo>
                    <a:lnTo>
                      <a:pt x="765" y="7"/>
                    </a:lnTo>
                    <a:lnTo>
                      <a:pt x="860" y="21"/>
                    </a:lnTo>
                    <a:lnTo>
                      <a:pt x="956" y="11"/>
                    </a:lnTo>
                    <a:lnTo>
                      <a:pt x="1053" y="23"/>
                    </a:lnTo>
                    <a:lnTo>
                      <a:pt x="1147" y="13"/>
                    </a:lnTo>
                    <a:lnTo>
                      <a:pt x="1245" y="27"/>
                    </a:lnTo>
                    <a:lnTo>
                      <a:pt x="1339" y="14"/>
                    </a:lnTo>
                    <a:lnTo>
                      <a:pt x="1436" y="28"/>
                    </a:lnTo>
                    <a:lnTo>
                      <a:pt x="1531" y="16"/>
                    </a:lnTo>
                    <a:lnTo>
                      <a:pt x="1628" y="30"/>
                    </a:lnTo>
                    <a:lnTo>
                      <a:pt x="1723" y="18"/>
                    </a:lnTo>
                    <a:lnTo>
                      <a:pt x="1820" y="31"/>
                    </a:lnTo>
                    <a:lnTo>
                      <a:pt x="1914" y="19"/>
                    </a:lnTo>
                    <a:lnTo>
                      <a:pt x="2011" y="33"/>
                    </a:lnTo>
                    <a:lnTo>
                      <a:pt x="2106" y="21"/>
                    </a:lnTo>
                    <a:lnTo>
                      <a:pt x="2202" y="35"/>
                    </a:lnTo>
                    <a:lnTo>
                      <a:pt x="2298" y="23"/>
                    </a:lnTo>
                    <a:lnTo>
                      <a:pt x="2394" y="37"/>
                    </a:lnTo>
                    <a:lnTo>
                      <a:pt x="2489" y="27"/>
                    </a:lnTo>
                    <a:lnTo>
                      <a:pt x="2586" y="39"/>
                    </a:lnTo>
                    <a:lnTo>
                      <a:pt x="2680" y="28"/>
                    </a:lnTo>
                    <a:lnTo>
                      <a:pt x="2777" y="42"/>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61" name="Google Shape;2661;p43"/>
              <p:cNvSpPr/>
              <p:nvPr/>
            </p:nvSpPr>
            <p:spPr>
              <a:xfrm>
                <a:off x="6558575" y="4684825"/>
                <a:ext cx="1138241" cy="17462"/>
              </a:xfrm>
              <a:custGeom>
                <a:rect b="b" l="l" r="r" t="t"/>
                <a:pathLst>
                  <a:path extrusionOk="0" h="47" w="3162">
                    <a:moveTo>
                      <a:pt x="0" y="0"/>
                    </a:moveTo>
                    <a:lnTo>
                      <a:pt x="95" y="14"/>
                    </a:lnTo>
                    <a:lnTo>
                      <a:pt x="191" y="2"/>
                    </a:lnTo>
                    <a:lnTo>
                      <a:pt x="287" y="16"/>
                    </a:lnTo>
                    <a:lnTo>
                      <a:pt x="381" y="5"/>
                    </a:lnTo>
                    <a:lnTo>
                      <a:pt x="478" y="18"/>
                    </a:lnTo>
                    <a:lnTo>
                      <a:pt x="573" y="6"/>
                    </a:lnTo>
                    <a:lnTo>
                      <a:pt x="670" y="21"/>
                    </a:lnTo>
                    <a:lnTo>
                      <a:pt x="765" y="9"/>
                    </a:lnTo>
                    <a:lnTo>
                      <a:pt x="860" y="23"/>
                    </a:lnTo>
                    <a:lnTo>
                      <a:pt x="956" y="10"/>
                    </a:lnTo>
                    <a:lnTo>
                      <a:pt x="1053" y="24"/>
                    </a:lnTo>
                    <a:lnTo>
                      <a:pt x="1147" y="13"/>
                    </a:lnTo>
                    <a:lnTo>
                      <a:pt x="1245" y="25"/>
                    </a:lnTo>
                    <a:lnTo>
                      <a:pt x="1339" y="14"/>
                    </a:lnTo>
                    <a:lnTo>
                      <a:pt x="1436" y="28"/>
                    </a:lnTo>
                    <a:lnTo>
                      <a:pt x="1531" y="16"/>
                    </a:lnTo>
                    <a:lnTo>
                      <a:pt x="1628" y="30"/>
                    </a:lnTo>
                    <a:lnTo>
                      <a:pt x="1723" y="18"/>
                    </a:lnTo>
                    <a:lnTo>
                      <a:pt x="1820" y="32"/>
                    </a:lnTo>
                    <a:lnTo>
                      <a:pt x="1914" y="21"/>
                    </a:lnTo>
                    <a:lnTo>
                      <a:pt x="2011" y="33"/>
                    </a:lnTo>
                    <a:lnTo>
                      <a:pt x="2106" y="23"/>
                    </a:lnTo>
                    <a:lnTo>
                      <a:pt x="2202" y="37"/>
                    </a:lnTo>
                    <a:lnTo>
                      <a:pt x="2298" y="24"/>
                    </a:lnTo>
                    <a:lnTo>
                      <a:pt x="2394" y="38"/>
                    </a:lnTo>
                    <a:lnTo>
                      <a:pt x="2489" y="25"/>
                    </a:lnTo>
                    <a:lnTo>
                      <a:pt x="2586" y="39"/>
                    </a:lnTo>
                    <a:lnTo>
                      <a:pt x="2680" y="28"/>
                    </a:lnTo>
                    <a:lnTo>
                      <a:pt x="2777" y="41"/>
                    </a:lnTo>
                    <a:lnTo>
                      <a:pt x="2872" y="30"/>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62" name="Google Shape;2662;p43"/>
              <p:cNvSpPr/>
              <p:nvPr/>
            </p:nvSpPr>
            <p:spPr>
              <a:xfrm>
                <a:off x="6558575" y="4719750"/>
                <a:ext cx="1138241" cy="15875"/>
              </a:xfrm>
              <a:custGeom>
                <a:rect b="b" l="l" r="r" t="t"/>
                <a:pathLst>
                  <a:path extrusionOk="0" h="45" w="3162">
                    <a:moveTo>
                      <a:pt x="0" y="0"/>
                    </a:moveTo>
                    <a:lnTo>
                      <a:pt x="95" y="13"/>
                    </a:lnTo>
                    <a:lnTo>
                      <a:pt x="191" y="1"/>
                    </a:lnTo>
                    <a:lnTo>
                      <a:pt x="287" y="15"/>
                    </a:lnTo>
                    <a:lnTo>
                      <a:pt x="381" y="3"/>
                    </a:lnTo>
                    <a:lnTo>
                      <a:pt x="478" y="17"/>
                    </a:lnTo>
                    <a:lnTo>
                      <a:pt x="573" y="6"/>
                    </a:lnTo>
                    <a:lnTo>
                      <a:pt x="670" y="19"/>
                    </a:lnTo>
                    <a:lnTo>
                      <a:pt x="765" y="8"/>
                    </a:lnTo>
                    <a:lnTo>
                      <a:pt x="860" y="22"/>
                    </a:lnTo>
                    <a:lnTo>
                      <a:pt x="956" y="10"/>
                    </a:lnTo>
                    <a:lnTo>
                      <a:pt x="1053" y="24"/>
                    </a:lnTo>
                    <a:lnTo>
                      <a:pt x="1147" y="11"/>
                    </a:lnTo>
                    <a:lnTo>
                      <a:pt x="1245" y="25"/>
                    </a:lnTo>
                    <a:lnTo>
                      <a:pt x="1339" y="13"/>
                    </a:lnTo>
                    <a:lnTo>
                      <a:pt x="1436" y="26"/>
                    </a:lnTo>
                    <a:lnTo>
                      <a:pt x="1531" y="15"/>
                    </a:lnTo>
                    <a:lnTo>
                      <a:pt x="1628" y="29"/>
                    </a:lnTo>
                    <a:lnTo>
                      <a:pt x="1723" y="17"/>
                    </a:lnTo>
                    <a:lnTo>
                      <a:pt x="1820" y="31"/>
                    </a:lnTo>
                    <a:lnTo>
                      <a:pt x="1914" y="19"/>
                    </a:lnTo>
                    <a:lnTo>
                      <a:pt x="2011" y="33"/>
                    </a:lnTo>
                    <a:lnTo>
                      <a:pt x="2106" y="22"/>
                    </a:lnTo>
                    <a:lnTo>
                      <a:pt x="2202" y="34"/>
                    </a:lnTo>
                    <a:lnTo>
                      <a:pt x="2298" y="24"/>
                    </a:lnTo>
                    <a:lnTo>
                      <a:pt x="2394" y="36"/>
                    </a:lnTo>
                    <a:lnTo>
                      <a:pt x="2489" y="25"/>
                    </a:lnTo>
                    <a:lnTo>
                      <a:pt x="2586" y="39"/>
                    </a:lnTo>
                    <a:lnTo>
                      <a:pt x="2680" y="26"/>
                    </a:lnTo>
                    <a:lnTo>
                      <a:pt x="2777" y="40"/>
                    </a:lnTo>
                    <a:lnTo>
                      <a:pt x="2872" y="27"/>
                    </a:lnTo>
                    <a:lnTo>
                      <a:pt x="2969" y="41"/>
                    </a:lnTo>
                    <a:lnTo>
                      <a:pt x="3065" y="31"/>
                    </a:lnTo>
                    <a:lnTo>
                      <a:pt x="3161"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63" name="Google Shape;2663;p43"/>
              <p:cNvSpPr/>
              <p:nvPr/>
            </p:nvSpPr>
            <p:spPr>
              <a:xfrm>
                <a:off x="6558575" y="4754675"/>
                <a:ext cx="1138241" cy="15875"/>
              </a:xfrm>
              <a:custGeom>
                <a:rect b="b" l="l" r="r" t="t"/>
                <a:pathLst>
                  <a:path extrusionOk="0" h="46" w="3162">
                    <a:moveTo>
                      <a:pt x="0" y="0"/>
                    </a:moveTo>
                    <a:lnTo>
                      <a:pt x="95" y="13"/>
                    </a:lnTo>
                    <a:lnTo>
                      <a:pt x="191" y="3"/>
                    </a:lnTo>
                    <a:lnTo>
                      <a:pt x="287" y="17"/>
                    </a:lnTo>
                    <a:lnTo>
                      <a:pt x="381" y="4"/>
                    </a:lnTo>
                    <a:lnTo>
                      <a:pt x="478" y="18"/>
                    </a:lnTo>
                    <a:lnTo>
                      <a:pt x="573" y="5"/>
                    </a:lnTo>
                    <a:lnTo>
                      <a:pt x="670" y="19"/>
                    </a:lnTo>
                    <a:lnTo>
                      <a:pt x="765" y="8"/>
                    </a:lnTo>
                    <a:lnTo>
                      <a:pt x="860" y="21"/>
                    </a:lnTo>
                    <a:lnTo>
                      <a:pt x="956" y="10"/>
                    </a:lnTo>
                    <a:lnTo>
                      <a:pt x="1053" y="24"/>
                    </a:lnTo>
                    <a:lnTo>
                      <a:pt x="1147" y="12"/>
                    </a:lnTo>
                    <a:lnTo>
                      <a:pt x="1245" y="26"/>
                    </a:lnTo>
                    <a:lnTo>
                      <a:pt x="1339" y="13"/>
                    </a:lnTo>
                    <a:lnTo>
                      <a:pt x="1436" y="27"/>
                    </a:lnTo>
                    <a:lnTo>
                      <a:pt x="1531" y="17"/>
                    </a:lnTo>
                    <a:lnTo>
                      <a:pt x="1628" y="29"/>
                    </a:lnTo>
                    <a:lnTo>
                      <a:pt x="1723" y="18"/>
                    </a:lnTo>
                    <a:lnTo>
                      <a:pt x="1820" y="31"/>
                    </a:lnTo>
                    <a:lnTo>
                      <a:pt x="1914" y="19"/>
                    </a:lnTo>
                    <a:lnTo>
                      <a:pt x="2011" y="33"/>
                    </a:lnTo>
                    <a:lnTo>
                      <a:pt x="2106" y="21"/>
                    </a:lnTo>
                    <a:lnTo>
                      <a:pt x="2202" y="35"/>
                    </a:lnTo>
                    <a:lnTo>
                      <a:pt x="2298" y="22"/>
                    </a:lnTo>
                    <a:lnTo>
                      <a:pt x="2394" y="36"/>
                    </a:lnTo>
                    <a:lnTo>
                      <a:pt x="2489" y="26"/>
                    </a:lnTo>
                    <a:lnTo>
                      <a:pt x="2586" y="38"/>
                    </a:lnTo>
                    <a:lnTo>
                      <a:pt x="2680" y="27"/>
                    </a:lnTo>
                    <a:lnTo>
                      <a:pt x="2777" y="41"/>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64" name="Google Shape;2664;p43"/>
              <p:cNvSpPr/>
              <p:nvPr/>
            </p:nvSpPr>
            <p:spPr>
              <a:xfrm>
                <a:off x="6558575" y="4789600"/>
                <a:ext cx="1138241" cy="15875"/>
              </a:xfrm>
              <a:custGeom>
                <a:rect b="b" l="l" r="r" t="t"/>
                <a:pathLst>
                  <a:path extrusionOk="0" h="46" w="3162">
                    <a:moveTo>
                      <a:pt x="0" y="0"/>
                    </a:moveTo>
                    <a:lnTo>
                      <a:pt x="95" y="14"/>
                    </a:lnTo>
                    <a:lnTo>
                      <a:pt x="191" y="3"/>
                    </a:lnTo>
                    <a:lnTo>
                      <a:pt x="287" y="15"/>
                    </a:lnTo>
                    <a:lnTo>
                      <a:pt x="381" y="5"/>
                    </a:lnTo>
                    <a:lnTo>
                      <a:pt x="478" y="19"/>
                    </a:lnTo>
                    <a:lnTo>
                      <a:pt x="573" y="6"/>
                    </a:lnTo>
                    <a:lnTo>
                      <a:pt x="670" y="20"/>
                    </a:lnTo>
                    <a:lnTo>
                      <a:pt x="765" y="7"/>
                    </a:lnTo>
                    <a:lnTo>
                      <a:pt x="860" y="21"/>
                    </a:lnTo>
                    <a:lnTo>
                      <a:pt x="956" y="10"/>
                    </a:lnTo>
                    <a:lnTo>
                      <a:pt x="1053" y="23"/>
                    </a:lnTo>
                    <a:lnTo>
                      <a:pt x="1147" y="12"/>
                    </a:lnTo>
                    <a:lnTo>
                      <a:pt x="1245" y="24"/>
                    </a:lnTo>
                    <a:lnTo>
                      <a:pt x="1339" y="14"/>
                    </a:lnTo>
                    <a:lnTo>
                      <a:pt x="1436" y="28"/>
                    </a:lnTo>
                    <a:lnTo>
                      <a:pt x="1531" y="15"/>
                    </a:lnTo>
                    <a:lnTo>
                      <a:pt x="1628" y="29"/>
                    </a:lnTo>
                    <a:lnTo>
                      <a:pt x="1723" y="17"/>
                    </a:lnTo>
                    <a:lnTo>
                      <a:pt x="1820" y="31"/>
                    </a:lnTo>
                    <a:lnTo>
                      <a:pt x="1914" y="20"/>
                    </a:lnTo>
                    <a:lnTo>
                      <a:pt x="2011" y="33"/>
                    </a:lnTo>
                    <a:lnTo>
                      <a:pt x="2106" y="21"/>
                    </a:lnTo>
                    <a:lnTo>
                      <a:pt x="2202" y="35"/>
                    </a:lnTo>
                    <a:lnTo>
                      <a:pt x="2298" y="23"/>
                    </a:lnTo>
                    <a:lnTo>
                      <a:pt x="2394" y="37"/>
                    </a:lnTo>
                    <a:lnTo>
                      <a:pt x="2489" y="24"/>
                    </a:lnTo>
                    <a:lnTo>
                      <a:pt x="2586" y="39"/>
                    </a:lnTo>
                    <a:lnTo>
                      <a:pt x="2680" y="28"/>
                    </a:lnTo>
                    <a:lnTo>
                      <a:pt x="2777" y="40"/>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65" name="Google Shape;2665;p43"/>
              <p:cNvSpPr/>
              <p:nvPr/>
            </p:nvSpPr>
            <p:spPr>
              <a:xfrm>
                <a:off x="6558575" y="4822937"/>
                <a:ext cx="1138241" cy="15875"/>
              </a:xfrm>
              <a:custGeom>
                <a:rect b="b" l="l" r="r" t="t"/>
                <a:pathLst>
                  <a:path extrusionOk="0" h="46" w="3162">
                    <a:moveTo>
                      <a:pt x="0" y="0"/>
                    </a:moveTo>
                    <a:lnTo>
                      <a:pt x="95" y="14"/>
                    </a:lnTo>
                    <a:lnTo>
                      <a:pt x="191" y="2"/>
                    </a:lnTo>
                    <a:lnTo>
                      <a:pt x="287" y="16"/>
                    </a:lnTo>
                    <a:lnTo>
                      <a:pt x="381" y="4"/>
                    </a:lnTo>
                    <a:lnTo>
                      <a:pt x="478" y="17"/>
                    </a:lnTo>
                    <a:lnTo>
                      <a:pt x="573" y="7"/>
                    </a:lnTo>
                    <a:lnTo>
                      <a:pt x="670" y="18"/>
                    </a:lnTo>
                    <a:lnTo>
                      <a:pt x="765" y="8"/>
                    </a:lnTo>
                    <a:lnTo>
                      <a:pt x="860" y="22"/>
                    </a:lnTo>
                    <a:lnTo>
                      <a:pt x="956" y="11"/>
                    </a:lnTo>
                    <a:lnTo>
                      <a:pt x="1053" y="24"/>
                    </a:lnTo>
                    <a:lnTo>
                      <a:pt x="1147" y="12"/>
                    </a:lnTo>
                    <a:lnTo>
                      <a:pt x="1245" y="26"/>
                    </a:lnTo>
                    <a:lnTo>
                      <a:pt x="1339" y="14"/>
                    </a:lnTo>
                    <a:lnTo>
                      <a:pt x="1436" y="27"/>
                    </a:lnTo>
                    <a:lnTo>
                      <a:pt x="1531" y="16"/>
                    </a:lnTo>
                    <a:lnTo>
                      <a:pt x="1628" y="30"/>
                    </a:lnTo>
                    <a:lnTo>
                      <a:pt x="1723" y="17"/>
                    </a:lnTo>
                    <a:lnTo>
                      <a:pt x="1820" y="31"/>
                    </a:lnTo>
                    <a:lnTo>
                      <a:pt x="1914" y="18"/>
                    </a:lnTo>
                    <a:lnTo>
                      <a:pt x="2011" y="32"/>
                    </a:lnTo>
                    <a:lnTo>
                      <a:pt x="2106" y="22"/>
                    </a:lnTo>
                    <a:lnTo>
                      <a:pt x="2202" y="35"/>
                    </a:lnTo>
                    <a:lnTo>
                      <a:pt x="2298" y="24"/>
                    </a:lnTo>
                    <a:lnTo>
                      <a:pt x="2394" y="38"/>
                    </a:lnTo>
                    <a:lnTo>
                      <a:pt x="2489" y="26"/>
                    </a:lnTo>
                    <a:lnTo>
                      <a:pt x="2586" y="40"/>
                    </a:lnTo>
                    <a:lnTo>
                      <a:pt x="2680" y="27"/>
                    </a:lnTo>
                    <a:lnTo>
                      <a:pt x="2777" y="41"/>
                    </a:lnTo>
                    <a:lnTo>
                      <a:pt x="2872" y="30"/>
                    </a:lnTo>
                    <a:lnTo>
                      <a:pt x="2969" y="42"/>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66" name="Google Shape;2666;p43"/>
              <p:cNvSpPr/>
              <p:nvPr/>
            </p:nvSpPr>
            <p:spPr>
              <a:xfrm>
                <a:off x="6558575" y="4857862"/>
                <a:ext cx="1138241" cy="15875"/>
              </a:xfrm>
              <a:custGeom>
                <a:rect b="b" l="l" r="r" t="t"/>
                <a:pathLst>
                  <a:path extrusionOk="0" h="44" w="3162">
                    <a:moveTo>
                      <a:pt x="0" y="0"/>
                    </a:moveTo>
                    <a:lnTo>
                      <a:pt x="95" y="13"/>
                    </a:lnTo>
                    <a:lnTo>
                      <a:pt x="191" y="1"/>
                    </a:lnTo>
                    <a:lnTo>
                      <a:pt x="287" y="15"/>
                    </a:lnTo>
                    <a:lnTo>
                      <a:pt x="381" y="3"/>
                    </a:lnTo>
                    <a:lnTo>
                      <a:pt x="478" y="17"/>
                    </a:lnTo>
                    <a:lnTo>
                      <a:pt x="573" y="4"/>
                    </a:lnTo>
                    <a:lnTo>
                      <a:pt x="670" y="18"/>
                    </a:lnTo>
                    <a:lnTo>
                      <a:pt x="765" y="8"/>
                    </a:lnTo>
                    <a:lnTo>
                      <a:pt x="860" y="20"/>
                    </a:lnTo>
                    <a:lnTo>
                      <a:pt x="956" y="9"/>
                    </a:lnTo>
                    <a:lnTo>
                      <a:pt x="1053" y="23"/>
                    </a:lnTo>
                    <a:lnTo>
                      <a:pt x="1147" y="10"/>
                    </a:lnTo>
                    <a:lnTo>
                      <a:pt x="1245" y="24"/>
                    </a:lnTo>
                    <a:lnTo>
                      <a:pt x="1339" y="13"/>
                    </a:lnTo>
                    <a:lnTo>
                      <a:pt x="1436" y="27"/>
                    </a:lnTo>
                    <a:lnTo>
                      <a:pt x="1531" y="15"/>
                    </a:lnTo>
                    <a:lnTo>
                      <a:pt x="1628" y="28"/>
                    </a:lnTo>
                    <a:lnTo>
                      <a:pt x="1723" y="17"/>
                    </a:lnTo>
                    <a:lnTo>
                      <a:pt x="1820" y="31"/>
                    </a:lnTo>
                    <a:lnTo>
                      <a:pt x="1914" y="18"/>
                    </a:lnTo>
                    <a:lnTo>
                      <a:pt x="2011" y="33"/>
                    </a:lnTo>
                    <a:lnTo>
                      <a:pt x="2106" y="20"/>
                    </a:lnTo>
                    <a:lnTo>
                      <a:pt x="2202" y="34"/>
                    </a:lnTo>
                    <a:lnTo>
                      <a:pt x="2298" y="23"/>
                    </a:lnTo>
                    <a:lnTo>
                      <a:pt x="2394" y="36"/>
                    </a:lnTo>
                    <a:lnTo>
                      <a:pt x="2489" y="24"/>
                    </a:lnTo>
                    <a:lnTo>
                      <a:pt x="2586" y="38"/>
                    </a:lnTo>
                    <a:lnTo>
                      <a:pt x="2680" y="27"/>
                    </a:lnTo>
                    <a:lnTo>
                      <a:pt x="2777" y="41"/>
                    </a:lnTo>
                    <a:lnTo>
                      <a:pt x="2872" y="28"/>
                    </a:lnTo>
                    <a:lnTo>
                      <a:pt x="2969" y="42"/>
                    </a:lnTo>
                    <a:lnTo>
                      <a:pt x="3065" y="31"/>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667" name="Google Shape;2667;p43"/>
            <p:cNvSpPr/>
            <p:nvPr/>
          </p:nvSpPr>
          <p:spPr>
            <a:xfrm flipH="1" rot="2700000">
              <a:off x="6287802" y="324778"/>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68" name="Google Shape;2668;p43"/>
            <p:cNvSpPr/>
            <p:nvPr/>
          </p:nvSpPr>
          <p:spPr>
            <a:xfrm flipH="1">
              <a:off x="76130" y="708704"/>
              <a:ext cx="2913791"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69" name="Google Shape;2669;p43"/>
            <p:cNvSpPr/>
            <p:nvPr/>
          </p:nvSpPr>
          <p:spPr>
            <a:xfrm flipH="1">
              <a:off x="6076330" y="3422229"/>
              <a:ext cx="2913791"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670" name="Google Shape;2670;p43"/>
            <p:cNvGrpSpPr/>
            <p:nvPr/>
          </p:nvGrpSpPr>
          <p:grpSpPr>
            <a:xfrm rot="-59540">
              <a:off x="515034" y="138050"/>
              <a:ext cx="8173208" cy="4526388"/>
              <a:chOff x="457200" y="120188"/>
              <a:chExt cx="8229589" cy="4613329"/>
            </a:xfrm>
          </p:grpSpPr>
          <p:sp>
            <p:nvSpPr>
              <p:cNvPr id="2671" name="Google Shape;2671;p43"/>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72" name="Google Shape;2672;p43"/>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2673" name="Google Shape;2673;p43"/>
          <p:cNvSpPr txBox="1"/>
          <p:nvPr>
            <p:ph type="title"/>
          </p:nvPr>
        </p:nvSpPr>
        <p:spPr>
          <a:xfrm>
            <a:off x="2135550" y="1655488"/>
            <a:ext cx="4872900" cy="1161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6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2674" name="Google Shape;2674;p43"/>
          <p:cNvSpPr txBox="1"/>
          <p:nvPr>
            <p:ph idx="1" type="subTitle"/>
          </p:nvPr>
        </p:nvSpPr>
        <p:spPr>
          <a:xfrm>
            <a:off x="2135550" y="2816913"/>
            <a:ext cx="4872900" cy="67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675" name="Shape 2675"/>
        <p:cNvGrpSpPr/>
        <p:nvPr/>
      </p:nvGrpSpPr>
      <p:grpSpPr>
        <a:xfrm>
          <a:off x="0" y="0"/>
          <a:ext cx="0" cy="0"/>
          <a:chOff x="0" y="0"/>
          <a:chExt cx="0" cy="0"/>
        </a:xfrm>
      </p:grpSpPr>
      <p:sp>
        <p:nvSpPr>
          <p:cNvPr id="2676" name="Google Shape;2676;p44"/>
          <p:cNvSpPr/>
          <p:nvPr>
            <p:ph idx="2" type="pic"/>
          </p:nvPr>
        </p:nvSpPr>
        <p:spPr>
          <a:xfrm>
            <a:off x="-25" y="-13725"/>
            <a:ext cx="9144000" cy="5157300"/>
          </a:xfrm>
          <a:prstGeom prst="rect">
            <a:avLst/>
          </a:prstGeom>
          <a:noFill/>
          <a:ln>
            <a:noFill/>
          </a:ln>
        </p:spPr>
      </p:sp>
      <p:sp>
        <p:nvSpPr>
          <p:cNvPr id="2677" name="Google Shape;2677;p44"/>
          <p:cNvSpPr txBox="1"/>
          <p:nvPr>
            <p:ph type="title"/>
          </p:nvPr>
        </p:nvSpPr>
        <p:spPr>
          <a:xfrm>
            <a:off x="720000" y="3911600"/>
            <a:ext cx="7704000" cy="675600"/>
          </a:xfrm>
          <a:prstGeom prst="rect">
            <a:avLst/>
          </a:prstGeom>
          <a:solidFill>
            <a:schemeClr val="accent1"/>
          </a:solidFill>
        </p:spPr>
        <p:txBody>
          <a:bodyPr anchorCtr="0" anchor="t"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678" name="Shape 2678"/>
        <p:cNvGrpSpPr/>
        <p:nvPr/>
      </p:nvGrpSpPr>
      <p:grpSpPr>
        <a:xfrm>
          <a:off x="0" y="0"/>
          <a:ext cx="0" cy="0"/>
          <a:chOff x="0" y="0"/>
          <a:chExt cx="0" cy="0"/>
        </a:xfrm>
      </p:grpSpPr>
      <p:grpSp>
        <p:nvGrpSpPr>
          <p:cNvPr id="2679" name="Google Shape;2679;p45"/>
          <p:cNvGrpSpPr/>
          <p:nvPr/>
        </p:nvGrpSpPr>
        <p:grpSpPr>
          <a:xfrm>
            <a:off x="-245067" y="-71784"/>
            <a:ext cx="9613252" cy="5931489"/>
            <a:chOff x="-245067" y="-71784"/>
            <a:chExt cx="9613252" cy="5931489"/>
          </a:xfrm>
        </p:grpSpPr>
        <p:grpSp>
          <p:nvGrpSpPr>
            <p:cNvPr id="2680" name="Google Shape;2680;p45"/>
            <p:cNvGrpSpPr/>
            <p:nvPr/>
          </p:nvGrpSpPr>
          <p:grpSpPr>
            <a:xfrm>
              <a:off x="-245067" y="-71784"/>
              <a:ext cx="9613252" cy="5931489"/>
              <a:chOff x="-245067" y="-71784"/>
              <a:chExt cx="9613252" cy="5931489"/>
            </a:xfrm>
          </p:grpSpPr>
          <p:grpSp>
            <p:nvGrpSpPr>
              <p:cNvPr id="2681" name="Google Shape;2681;p45"/>
              <p:cNvGrpSpPr/>
              <p:nvPr/>
            </p:nvGrpSpPr>
            <p:grpSpPr>
              <a:xfrm rot="-718595">
                <a:off x="1005302" y="3830502"/>
                <a:ext cx="2499142" cy="998030"/>
                <a:chOff x="935800" y="1821025"/>
                <a:chExt cx="3294800" cy="1315775"/>
              </a:xfrm>
            </p:grpSpPr>
            <p:sp>
              <p:nvSpPr>
                <p:cNvPr id="2682" name="Google Shape;2682;p45"/>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83" name="Google Shape;2683;p45"/>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84" name="Google Shape;2684;p45"/>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85" name="Google Shape;2685;p45"/>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86" name="Google Shape;2686;p45"/>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87" name="Google Shape;2687;p45"/>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88" name="Google Shape;2688;p45"/>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89" name="Google Shape;2689;p45"/>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90" name="Google Shape;2690;p45"/>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91" name="Google Shape;2691;p45"/>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92" name="Google Shape;2692;p45"/>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93" name="Google Shape;2693;p45"/>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94" name="Google Shape;2694;p45"/>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95" name="Google Shape;2695;p45"/>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96" name="Google Shape;2696;p45"/>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97" name="Google Shape;2697;p45"/>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98" name="Google Shape;2698;p45"/>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99" name="Google Shape;2699;p45"/>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00" name="Google Shape;2700;p45"/>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01" name="Google Shape;2701;p45"/>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02" name="Google Shape;2702;p45"/>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03" name="Google Shape;2703;p45"/>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04" name="Google Shape;2704;p45"/>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05" name="Google Shape;2705;p45"/>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06" name="Google Shape;2706;p45"/>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07" name="Google Shape;2707;p45"/>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08" name="Google Shape;2708;p45"/>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09" name="Google Shape;2709;p45"/>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10" name="Google Shape;2710;p45"/>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11" name="Google Shape;2711;p45"/>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12" name="Google Shape;2712;p45"/>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13" name="Google Shape;2713;p45"/>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14" name="Google Shape;2714;p45"/>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15" name="Google Shape;2715;p45"/>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16" name="Google Shape;2716;p45"/>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17" name="Google Shape;2717;p45"/>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18" name="Google Shape;2718;p45"/>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19" name="Google Shape;2719;p45"/>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20" name="Google Shape;2720;p45"/>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21" name="Google Shape;2721;p45"/>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22" name="Google Shape;2722;p45"/>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23" name="Google Shape;2723;p45"/>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24" name="Google Shape;2724;p45"/>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25" name="Google Shape;2725;p45"/>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26" name="Google Shape;2726;p45"/>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27" name="Google Shape;2727;p45"/>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28" name="Google Shape;2728;p45"/>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29" name="Google Shape;2729;p45"/>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30" name="Google Shape;2730;p45"/>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731" name="Google Shape;2731;p45"/>
              <p:cNvSpPr/>
              <p:nvPr/>
            </p:nvSpPr>
            <p:spPr>
              <a:xfrm rot="-1800005">
                <a:off x="6133603" y="518420"/>
                <a:ext cx="2913812"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32" name="Google Shape;2732;p45"/>
              <p:cNvSpPr/>
              <p:nvPr/>
            </p:nvSpPr>
            <p:spPr>
              <a:xfrm rot="-1800005">
                <a:off x="75703" y="1369320"/>
                <a:ext cx="2913812"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33" name="Google Shape;2733;p45"/>
              <p:cNvSpPr/>
              <p:nvPr/>
            </p:nvSpPr>
            <p:spPr>
              <a:xfrm rot="8807761">
                <a:off x="5371603" y="3166523"/>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734" name="Google Shape;2734;p45"/>
              <p:cNvGrpSpPr/>
              <p:nvPr/>
            </p:nvGrpSpPr>
            <p:grpSpPr>
              <a:xfrm rot="727838">
                <a:off x="6393176" y="3830487"/>
                <a:ext cx="2499229" cy="998065"/>
                <a:chOff x="935800" y="1821025"/>
                <a:chExt cx="3294800" cy="1315775"/>
              </a:xfrm>
            </p:grpSpPr>
            <p:sp>
              <p:nvSpPr>
                <p:cNvPr id="2735" name="Google Shape;2735;p45"/>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36" name="Google Shape;2736;p45"/>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37" name="Google Shape;2737;p45"/>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38" name="Google Shape;2738;p45"/>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39" name="Google Shape;2739;p45"/>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40" name="Google Shape;2740;p45"/>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41" name="Google Shape;2741;p45"/>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42" name="Google Shape;2742;p45"/>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43" name="Google Shape;2743;p45"/>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44" name="Google Shape;2744;p45"/>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45" name="Google Shape;2745;p45"/>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46" name="Google Shape;2746;p45"/>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47" name="Google Shape;2747;p45"/>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48" name="Google Shape;2748;p45"/>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49" name="Google Shape;2749;p45"/>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50" name="Google Shape;2750;p45"/>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51" name="Google Shape;2751;p45"/>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52" name="Google Shape;2752;p45"/>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53" name="Google Shape;2753;p45"/>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54" name="Google Shape;2754;p45"/>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55" name="Google Shape;2755;p45"/>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56" name="Google Shape;2756;p45"/>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57" name="Google Shape;2757;p45"/>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58" name="Google Shape;2758;p45"/>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59" name="Google Shape;2759;p45"/>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0" name="Google Shape;2760;p45"/>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1" name="Google Shape;2761;p45"/>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2" name="Google Shape;2762;p45"/>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3" name="Google Shape;2763;p45"/>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4" name="Google Shape;2764;p45"/>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5" name="Google Shape;2765;p45"/>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6" name="Google Shape;2766;p45"/>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7" name="Google Shape;2767;p45"/>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8" name="Google Shape;2768;p45"/>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9" name="Google Shape;2769;p45"/>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0" name="Google Shape;2770;p45"/>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1" name="Google Shape;2771;p45"/>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2" name="Google Shape;2772;p45"/>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3" name="Google Shape;2773;p45"/>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4" name="Google Shape;2774;p45"/>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5" name="Google Shape;2775;p45"/>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6" name="Google Shape;2776;p45"/>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7" name="Google Shape;2777;p45"/>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8" name="Google Shape;2778;p45"/>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9" name="Google Shape;2779;p45"/>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0" name="Google Shape;2780;p45"/>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1" name="Google Shape;2781;p45"/>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2" name="Google Shape;2782;p45"/>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3" name="Google Shape;2783;p45"/>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grpSp>
          <p:nvGrpSpPr>
            <p:cNvPr id="2784" name="Google Shape;2784;p45"/>
            <p:cNvGrpSpPr/>
            <p:nvPr/>
          </p:nvGrpSpPr>
          <p:grpSpPr>
            <a:xfrm rot="-59540">
              <a:off x="515034" y="138050"/>
              <a:ext cx="8173208" cy="4526388"/>
              <a:chOff x="457200" y="120188"/>
              <a:chExt cx="8229589" cy="4613329"/>
            </a:xfrm>
          </p:grpSpPr>
          <p:sp>
            <p:nvSpPr>
              <p:cNvPr id="2785" name="Google Shape;2785;p45"/>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6" name="Google Shape;2786;p45"/>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2787" name="Google Shape;2787;p45"/>
          <p:cNvSpPr txBox="1"/>
          <p:nvPr>
            <p:ph hasCustomPrompt="1" type="title"/>
          </p:nvPr>
        </p:nvSpPr>
        <p:spPr>
          <a:xfrm>
            <a:off x="1778700" y="1612900"/>
            <a:ext cx="5586600" cy="1161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6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2788" name="Google Shape;2788;p45"/>
          <p:cNvSpPr txBox="1"/>
          <p:nvPr>
            <p:ph idx="1" type="subTitle"/>
          </p:nvPr>
        </p:nvSpPr>
        <p:spPr>
          <a:xfrm>
            <a:off x="1778700" y="2971600"/>
            <a:ext cx="5586600" cy="49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2"/>
        </a:solidFill>
      </p:bgPr>
    </p:bg>
    <p:spTree>
      <p:nvGrpSpPr>
        <p:cNvPr id="2789" name="Shape 2789"/>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2790" name="Shape 2790"/>
        <p:cNvGrpSpPr/>
        <p:nvPr/>
      </p:nvGrpSpPr>
      <p:grpSpPr>
        <a:xfrm>
          <a:off x="0" y="0"/>
          <a:ext cx="0" cy="0"/>
          <a:chOff x="0" y="0"/>
          <a:chExt cx="0" cy="0"/>
        </a:xfrm>
      </p:grpSpPr>
      <p:grpSp>
        <p:nvGrpSpPr>
          <p:cNvPr id="2791" name="Google Shape;2791;p47"/>
          <p:cNvGrpSpPr/>
          <p:nvPr/>
        </p:nvGrpSpPr>
        <p:grpSpPr>
          <a:xfrm>
            <a:off x="-1673590" y="0"/>
            <a:ext cx="10783752" cy="5366600"/>
            <a:chOff x="-1673590" y="0"/>
            <a:chExt cx="10783752" cy="5366600"/>
          </a:xfrm>
        </p:grpSpPr>
        <p:grpSp>
          <p:nvGrpSpPr>
            <p:cNvPr id="2792" name="Google Shape;2792;p47"/>
            <p:cNvGrpSpPr/>
            <p:nvPr/>
          </p:nvGrpSpPr>
          <p:grpSpPr>
            <a:xfrm rot="784965">
              <a:off x="-1439576" y="2472918"/>
              <a:ext cx="3771378" cy="2499298"/>
              <a:chOff x="4935600" y="1731225"/>
              <a:chExt cx="3739300" cy="2477745"/>
            </a:xfrm>
          </p:grpSpPr>
          <p:sp>
            <p:nvSpPr>
              <p:cNvPr id="2793" name="Google Shape;2793;p47"/>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4" name="Google Shape;2794;p47"/>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5" name="Google Shape;2795;p47"/>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6" name="Google Shape;2796;p47"/>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7" name="Google Shape;2797;p47"/>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8" name="Google Shape;2798;p47"/>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9" name="Google Shape;2799;p47"/>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0" name="Google Shape;2800;p47"/>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1" name="Google Shape;2801;p47"/>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2" name="Google Shape;2802;p47"/>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3" name="Google Shape;2803;p47"/>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4" name="Google Shape;2804;p47"/>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5" name="Google Shape;2805;p47"/>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2806" name="Google Shape;2806;p47"/>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2807" name="Google Shape;2807;p47"/>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8" name="Google Shape;2808;p47"/>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9" name="Google Shape;2809;p47"/>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0" name="Google Shape;2810;p47"/>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1" name="Google Shape;2811;p47"/>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2" name="Google Shape;2812;p47"/>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3" name="Google Shape;2813;p47"/>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4" name="Google Shape;2814;p47"/>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5" name="Google Shape;2815;p47"/>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6" name="Google Shape;2816;p47"/>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7" name="Google Shape;2817;p47"/>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8" name="Google Shape;2818;p47"/>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9" name="Google Shape;2819;p47"/>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0" name="Google Shape;2820;p47"/>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1" name="Google Shape;2821;p47"/>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2" name="Google Shape;2822;p47"/>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3" name="Google Shape;2823;p47"/>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4" name="Google Shape;2824;p47"/>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5" name="Google Shape;2825;p47"/>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6" name="Google Shape;2826;p47"/>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7" name="Google Shape;2827;p47"/>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8" name="Google Shape;2828;p47"/>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9" name="Google Shape;2829;p47"/>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30" name="Google Shape;2830;p47"/>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31" name="Google Shape;2831;p47"/>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32" name="Google Shape;2832;p47"/>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33" name="Google Shape;2833;p47"/>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34" name="Google Shape;2834;p47"/>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35" name="Google Shape;2835;p47"/>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36" name="Google Shape;2836;p47"/>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37" name="Google Shape;2837;p47"/>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38" name="Google Shape;2838;p47"/>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39" name="Google Shape;2839;p47"/>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40" name="Google Shape;2840;p47"/>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41" name="Google Shape;2841;p47"/>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42" name="Google Shape;2842;p47"/>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43" name="Google Shape;2843;p47"/>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44" name="Google Shape;2844;p47"/>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45" name="Google Shape;2845;p47"/>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46" name="Google Shape;2846;p47"/>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47" name="Google Shape;2847;p47"/>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48" name="Google Shape;2848;p47"/>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49" name="Google Shape;2849;p47"/>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50" name="Google Shape;2850;p47"/>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51" name="Google Shape;2851;p47"/>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52" name="Google Shape;2852;p47"/>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53" name="Google Shape;2853;p47"/>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54" name="Google Shape;2854;p47"/>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55" name="Google Shape;2855;p47"/>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56" name="Google Shape;2856;p47"/>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57" name="Google Shape;2857;p47"/>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58" name="Google Shape;2858;p47"/>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59" name="Google Shape;2859;p47"/>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860" name="Google Shape;2860;p47"/>
            <p:cNvSpPr/>
            <p:nvPr/>
          </p:nvSpPr>
          <p:spPr>
            <a:xfrm flipH="1">
              <a:off x="6196357" y="73819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861" name="Google Shape;2861;p47"/>
            <p:cNvGrpSpPr/>
            <p:nvPr/>
          </p:nvGrpSpPr>
          <p:grpSpPr>
            <a:xfrm flipH="1" rot="59625">
              <a:off x="230235" y="74913"/>
              <a:ext cx="8683523" cy="4905667"/>
              <a:chOff x="457200" y="120188"/>
              <a:chExt cx="8229589" cy="4613329"/>
            </a:xfrm>
          </p:grpSpPr>
          <p:sp>
            <p:nvSpPr>
              <p:cNvPr id="2862" name="Google Shape;2862;p47"/>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63" name="Google Shape;2863;p47"/>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2864" name="Google Shape;2864;p47"/>
          <p:cNvSpPr txBox="1"/>
          <p:nvPr>
            <p:ph type="title"/>
          </p:nvPr>
        </p:nvSpPr>
        <p:spPr>
          <a:xfrm>
            <a:off x="720000" y="532775"/>
            <a:ext cx="7704000" cy="6861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865" name="Google Shape;2865;p47"/>
          <p:cNvSpPr txBox="1"/>
          <p:nvPr>
            <p:ph idx="1" type="subTitle"/>
          </p:nvPr>
        </p:nvSpPr>
        <p:spPr>
          <a:xfrm>
            <a:off x="720000" y="2285384"/>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66" name="Google Shape;2866;p47"/>
          <p:cNvSpPr txBox="1"/>
          <p:nvPr>
            <p:ph idx="2" type="subTitle"/>
          </p:nvPr>
        </p:nvSpPr>
        <p:spPr>
          <a:xfrm>
            <a:off x="3308250" y="2285383"/>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67" name="Google Shape;2867;p47"/>
          <p:cNvSpPr txBox="1"/>
          <p:nvPr>
            <p:ph idx="3" type="subTitle"/>
          </p:nvPr>
        </p:nvSpPr>
        <p:spPr>
          <a:xfrm>
            <a:off x="720000" y="3866175"/>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68" name="Google Shape;2868;p47"/>
          <p:cNvSpPr txBox="1"/>
          <p:nvPr>
            <p:ph idx="4" type="subTitle"/>
          </p:nvPr>
        </p:nvSpPr>
        <p:spPr>
          <a:xfrm>
            <a:off x="3308250" y="3866174"/>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69" name="Google Shape;2869;p47"/>
          <p:cNvSpPr txBox="1"/>
          <p:nvPr>
            <p:ph idx="5" type="subTitle"/>
          </p:nvPr>
        </p:nvSpPr>
        <p:spPr>
          <a:xfrm>
            <a:off x="5896500" y="2285384"/>
            <a:ext cx="252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70" name="Google Shape;2870;p47"/>
          <p:cNvSpPr txBox="1"/>
          <p:nvPr>
            <p:ph idx="6" type="subTitle"/>
          </p:nvPr>
        </p:nvSpPr>
        <p:spPr>
          <a:xfrm>
            <a:off x="5896500" y="3866175"/>
            <a:ext cx="252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71" name="Google Shape;2871;p47"/>
          <p:cNvSpPr txBox="1"/>
          <p:nvPr>
            <p:ph hasCustomPrompt="1" idx="7" type="title"/>
          </p:nvPr>
        </p:nvSpPr>
        <p:spPr>
          <a:xfrm>
            <a:off x="720000" y="148442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72" name="Google Shape;2872;p47"/>
          <p:cNvSpPr txBox="1"/>
          <p:nvPr>
            <p:ph hasCustomPrompt="1" idx="8" type="title"/>
          </p:nvPr>
        </p:nvSpPr>
        <p:spPr>
          <a:xfrm>
            <a:off x="720000" y="3064616"/>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73" name="Google Shape;2873;p47"/>
          <p:cNvSpPr txBox="1"/>
          <p:nvPr>
            <p:ph hasCustomPrompt="1" idx="9" type="title"/>
          </p:nvPr>
        </p:nvSpPr>
        <p:spPr>
          <a:xfrm>
            <a:off x="3308246" y="148442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74" name="Google Shape;2874;p47"/>
          <p:cNvSpPr txBox="1"/>
          <p:nvPr>
            <p:ph hasCustomPrompt="1" idx="13" type="title"/>
          </p:nvPr>
        </p:nvSpPr>
        <p:spPr>
          <a:xfrm>
            <a:off x="3308246" y="3064616"/>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75" name="Google Shape;2875;p47"/>
          <p:cNvSpPr txBox="1"/>
          <p:nvPr>
            <p:ph hasCustomPrompt="1" idx="14" type="title"/>
          </p:nvPr>
        </p:nvSpPr>
        <p:spPr>
          <a:xfrm>
            <a:off x="5896499" y="148442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76" name="Google Shape;2876;p47"/>
          <p:cNvSpPr txBox="1"/>
          <p:nvPr>
            <p:ph hasCustomPrompt="1" idx="15" type="title"/>
          </p:nvPr>
        </p:nvSpPr>
        <p:spPr>
          <a:xfrm>
            <a:off x="5896499" y="3064616"/>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77" name="Google Shape;2877;p47"/>
          <p:cNvSpPr txBox="1"/>
          <p:nvPr>
            <p:ph idx="16" type="subTitle"/>
          </p:nvPr>
        </p:nvSpPr>
        <p:spPr>
          <a:xfrm>
            <a:off x="720000" y="1953500"/>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878" name="Google Shape;2878;p47"/>
          <p:cNvSpPr txBox="1"/>
          <p:nvPr>
            <p:ph idx="17" type="subTitle"/>
          </p:nvPr>
        </p:nvSpPr>
        <p:spPr>
          <a:xfrm>
            <a:off x="3308250" y="1953500"/>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879" name="Google Shape;2879;p47"/>
          <p:cNvSpPr txBox="1"/>
          <p:nvPr>
            <p:ph idx="18" type="subTitle"/>
          </p:nvPr>
        </p:nvSpPr>
        <p:spPr>
          <a:xfrm>
            <a:off x="5896500" y="1953500"/>
            <a:ext cx="2527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880" name="Google Shape;2880;p47"/>
          <p:cNvSpPr txBox="1"/>
          <p:nvPr>
            <p:ph idx="19" type="subTitle"/>
          </p:nvPr>
        </p:nvSpPr>
        <p:spPr>
          <a:xfrm>
            <a:off x="720000" y="3533773"/>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881" name="Google Shape;2881;p47"/>
          <p:cNvSpPr txBox="1"/>
          <p:nvPr>
            <p:ph idx="20" type="subTitle"/>
          </p:nvPr>
        </p:nvSpPr>
        <p:spPr>
          <a:xfrm>
            <a:off x="3308250" y="3533772"/>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882" name="Google Shape;2882;p47"/>
          <p:cNvSpPr txBox="1"/>
          <p:nvPr>
            <p:ph idx="21" type="subTitle"/>
          </p:nvPr>
        </p:nvSpPr>
        <p:spPr>
          <a:xfrm>
            <a:off x="5896500" y="3533773"/>
            <a:ext cx="2527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2883" name="Shape 2883"/>
        <p:cNvGrpSpPr/>
        <p:nvPr/>
      </p:nvGrpSpPr>
      <p:grpSpPr>
        <a:xfrm>
          <a:off x="0" y="0"/>
          <a:ext cx="0" cy="0"/>
          <a:chOff x="0" y="0"/>
          <a:chExt cx="0" cy="0"/>
        </a:xfrm>
      </p:grpSpPr>
      <p:grpSp>
        <p:nvGrpSpPr>
          <p:cNvPr id="2884" name="Google Shape;2884;p48"/>
          <p:cNvGrpSpPr/>
          <p:nvPr/>
        </p:nvGrpSpPr>
        <p:grpSpPr>
          <a:xfrm>
            <a:off x="-493593" y="0"/>
            <a:ext cx="10015866" cy="6815136"/>
            <a:chOff x="-493593" y="0"/>
            <a:chExt cx="10015866" cy="6815136"/>
          </a:xfrm>
        </p:grpSpPr>
        <p:sp>
          <p:nvSpPr>
            <p:cNvPr id="2885" name="Google Shape;2885;p48"/>
            <p:cNvSpPr/>
            <p:nvPr/>
          </p:nvSpPr>
          <p:spPr>
            <a:xfrm rot="-2126576">
              <a:off x="-165165" y="7265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86" name="Google Shape;2886;p48"/>
            <p:cNvSpPr/>
            <p:nvPr/>
          </p:nvSpPr>
          <p:spPr>
            <a:xfrm rot="-2126576">
              <a:off x="3676535" y="409767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887" name="Google Shape;2887;p48"/>
            <p:cNvGrpSpPr/>
            <p:nvPr/>
          </p:nvGrpSpPr>
          <p:grpSpPr>
            <a:xfrm>
              <a:off x="186500" y="741525"/>
              <a:ext cx="3294800" cy="1315775"/>
              <a:chOff x="935800" y="1821025"/>
              <a:chExt cx="3294800" cy="1315775"/>
            </a:xfrm>
          </p:grpSpPr>
          <p:sp>
            <p:nvSpPr>
              <p:cNvPr id="2888" name="Google Shape;2888;p48"/>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89" name="Google Shape;2889;p48"/>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90" name="Google Shape;2890;p48"/>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91" name="Google Shape;2891;p48"/>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92" name="Google Shape;2892;p48"/>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93" name="Google Shape;2893;p48"/>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94" name="Google Shape;2894;p48"/>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95" name="Google Shape;2895;p48"/>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96" name="Google Shape;2896;p48"/>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97" name="Google Shape;2897;p48"/>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98" name="Google Shape;2898;p48"/>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99" name="Google Shape;2899;p48"/>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00" name="Google Shape;2900;p48"/>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01" name="Google Shape;2901;p48"/>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02" name="Google Shape;2902;p48"/>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03" name="Google Shape;2903;p48"/>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04" name="Google Shape;2904;p48"/>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05" name="Google Shape;2905;p48"/>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06" name="Google Shape;2906;p48"/>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07" name="Google Shape;2907;p48"/>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08" name="Google Shape;2908;p48"/>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09" name="Google Shape;2909;p48"/>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10" name="Google Shape;2910;p48"/>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11" name="Google Shape;2911;p48"/>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12" name="Google Shape;2912;p48"/>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13" name="Google Shape;2913;p48"/>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14" name="Google Shape;2914;p48"/>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15" name="Google Shape;2915;p48"/>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16" name="Google Shape;2916;p48"/>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17" name="Google Shape;2917;p48"/>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18" name="Google Shape;2918;p48"/>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19" name="Google Shape;2919;p48"/>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20" name="Google Shape;2920;p48"/>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21" name="Google Shape;2921;p48"/>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22" name="Google Shape;2922;p48"/>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23" name="Google Shape;2923;p48"/>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24" name="Google Shape;2924;p48"/>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25" name="Google Shape;2925;p48"/>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26" name="Google Shape;2926;p48"/>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27" name="Google Shape;2927;p48"/>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28" name="Google Shape;2928;p48"/>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29" name="Google Shape;2929;p48"/>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30" name="Google Shape;2930;p48"/>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31" name="Google Shape;2931;p48"/>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32" name="Google Shape;2932;p48"/>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33" name="Google Shape;2933;p48"/>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34" name="Google Shape;2934;p48"/>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35" name="Google Shape;2935;p48"/>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36" name="Google Shape;2936;p48"/>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2937" name="Google Shape;2937;p48"/>
            <p:cNvGrpSpPr/>
            <p:nvPr/>
          </p:nvGrpSpPr>
          <p:grpSpPr>
            <a:xfrm rot="187091">
              <a:off x="5392215" y="4395437"/>
              <a:ext cx="3295066" cy="1315882"/>
              <a:chOff x="935800" y="1821025"/>
              <a:chExt cx="3294800" cy="1315775"/>
            </a:xfrm>
          </p:grpSpPr>
          <p:sp>
            <p:nvSpPr>
              <p:cNvPr id="2938" name="Google Shape;2938;p48"/>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39" name="Google Shape;2939;p48"/>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40" name="Google Shape;2940;p48"/>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41" name="Google Shape;2941;p48"/>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42" name="Google Shape;2942;p48"/>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43" name="Google Shape;2943;p48"/>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44" name="Google Shape;2944;p48"/>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45" name="Google Shape;2945;p48"/>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46" name="Google Shape;2946;p48"/>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47" name="Google Shape;2947;p48"/>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48" name="Google Shape;2948;p48"/>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49" name="Google Shape;2949;p48"/>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50" name="Google Shape;2950;p48"/>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51" name="Google Shape;2951;p48"/>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52" name="Google Shape;2952;p48"/>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53" name="Google Shape;2953;p48"/>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54" name="Google Shape;2954;p48"/>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55" name="Google Shape;2955;p48"/>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56" name="Google Shape;2956;p48"/>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57" name="Google Shape;2957;p48"/>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58" name="Google Shape;2958;p48"/>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59" name="Google Shape;2959;p48"/>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60" name="Google Shape;2960;p48"/>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61" name="Google Shape;2961;p48"/>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62" name="Google Shape;2962;p48"/>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63" name="Google Shape;2963;p48"/>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64" name="Google Shape;2964;p48"/>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65" name="Google Shape;2965;p48"/>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66" name="Google Shape;2966;p48"/>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67" name="Google Shape;2967;p48"/>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68" name="Google Shape;2968;p48"/>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69" name="Google Shape;2969;p48"/>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70" name="Google Shape;2970;p48"/>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71" name="Google Shape;2971;p48"/>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72" name="Google Shape;2972;p48"/>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73" name="Google Shape;2973;p48"/>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74" name="Google Shape;2974;p48"/>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75" name="Google Shape;2975;p48"/>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76" name="Google Shape;2976;p48"/>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77" name="Google Shape;2977;p48"/>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78" name="Google Shape;2978;p48"/>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79" name="Google Shape;2979;p48"/>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80" name="Google Shape;2980;p48"/>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81" name="Google Shape;2981;p48"/>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82" name="Google Shape;2982;p48"/>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83" name="Google Shape;2983;p48"/>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84" name="Google Shape;2984;p48"/>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85" name="Google Shape;2985;p48"/>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86" name="Google Shape;2986;p48"/>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987" name="Google Shape;2987;p48"/>
            <p:cNvSpPr/>
            <p:nvPr/>
          </p:nvSpPr>
          <p:spPr>
            <a:xfrm rot="-2126576">
              <a:off x="6280035" y="7265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988" name="Google Shape;2988;p48"/>
            <p:cNvGrpSpPr/>
            <p:nvPr/>
          </p:nvGrpSpPr>
          <p:grpSpPr>
            <a:xfrm rot="-59625">
              <a:off x="230235" y="74913"/>
              <a:ext cx="8683523" cy="4905667"/>
              <a:chOff x="457200" y="120188"/>
              <a:chExt cx="8229589" cy="4613329"/>
            </a:xfrm>
          </p:grpSpPr>
          <p:sp>
            <p:nvSpPr>
              <p:cNvPr id="2989" name="Google Shape;2989;p48"/>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90" name="Google Shape;2990;p48"/>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2991" name="Google Shape;2991;p48"/>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2992" name="Shape 2992"/>
        <p:cNvGrpSpPr/>
        <p:nvPr/>
      </p:nvGrpSpPr>
      <p:grpSpPr>
        <a:xfrm>
          <a:off x="0" y="0"/>
          <a:ext cx="0" cy="0"/>
          <a:chOff x="0" y="0"/>
          <a:chExt cx="0" cy="0"/>
        </a:xfrm>
      </p:grpSpPr>
      <p:grpSp>
        <p:nvGrpSpPr>
          <p:cNvPr id="2993" name="Google Shape;2993;p49"/>
          <p:cNvGrpSpPr/>
          <p:nvPr/>
        </p:nvGrpSpPr>
        <p:grpSpPr>
          <a:xfrm>
            <a:off x="-1673590" y="0"/>
            <a:ext cx="10783752" cy="5366600"/>
            <a:chOff x="-1673590" y="0"/>
            <a:chExt cx="10783752" cy="5366600"/>
          </a:xfrm>
        </p:grpSpPr>
        <p:grpSp>
          <p:nvGrpSpPr>
            <p:cNvPr id="2994" name="Google Shape;2994;p49"/>
            <p:cNvGrpSpPr/>
            <p:nvPr/>
          </p:nvGrpSpPr>
          <p:grpSpPr>
            <a:xfrm rot="784965">
              <a:off x="-1439576" y="2472918"/>
              <a:ext cx="3771378" cy="2499298"/>
              <a:chOff x="4935600" y="1731225"/>
              <a:chExt cx="3739300" cy="2477745"/>
            </a:xfrm>
          </p:grpSpPr>
          <p:sp>
            <p:nvSpPr>
              <p:cNvPr id="2995" name="Google Shape;2995;p49"/>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96" name="Google Shape;2996;p49"/>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97" name="Google Shape;2997;p49"/>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98" name="Google Shape;2998;p49"/>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99" name="Google Shape;2999;p49"/>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00" name="Google Shape;3000;p49"/>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01" name="Google Shape;3001;p49"/>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02" name="Google Shape;3002;p49"/>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03" name="Google Shape;3003;p49"/>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04" name="Google Shape;3004;p49"/>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05" name="Google Shape;3005;p49"/>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06" name="Google Shape;3006;p49"/>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07" name="Google Shape;3007;p49"/>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3008" name="Google Shape;3008;p49"/>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3009" name="Google Shape;3009;p49"/>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10" name="Google Shape;3010;p49"/>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11" name="Google Shape;3011;p49"/>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12" name="Google Shape;3012;p49"/>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13" name="Google Shape;3013;p49"/>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14" name="Google Shape;3014;p49"/>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15" name="Google Shape;3015;p49"/>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16" name="Google Shape;3016;p49"/>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17" name="Google Shape;3017;p49"/>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18" name="Google Shape;3018;p49"/>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19" name="Google Shape;3019;p49"/>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20" name="Google Shape;3020;p49"/>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21" name="Google Shape;3021;p49"/>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22" name="Google Shape;3022;p49"/>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23" name="Google Shape;3023;p49"/>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24" name="Google Shape;3024;p49"/>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25" name="Google Shape;3025;p49"/>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26" name="Google Shape;3026;p49"/>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27" name="Google Shape;3027;p49"/>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28" name="Google Shape;3028;p49"/>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29" name="Google Shape;3029;p49"/>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30" name="Google Shape;3030;p49"/>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31" name="Google Shape;3031;p49"/>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32" name="Google Shape;3032;p49"/>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33" name="Google Shape;3033;p49"/>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34" name="Google Shape;3034;p49"/>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35" name="Google Shape;3035;p49"/>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36" name="Google Shape;3036;p49"/>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37" name="Google Shape;3037;p49"/>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38" name="Google Shape;3038;p49"/>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39" name="Google Shape;3039;p49"/>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40" name="Google Shape;3040;p49"/>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41" name="Google Shape;3041;p49"/>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42" name="Google Shape;3042;p49"/>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43" name="Google Shape;3043;p49"/>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44" name="Google Shape;3044;p49"/>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45" name="Google Shape;3045;p49"/>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46" name="Google Shape;3046;p49"/>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47" name="Google Shape;3047;p49"/>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48" name="Google Shape;3048;p49"/>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49" name="Google Shape;3049;p49"/>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50" name="Google Shape;3050;p49"/>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51" name="Google Shape;3051;p49"/>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52" name="Google Shape;3052;p49"/>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53" name="Google Shape;3053;p49"/>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54" name="Google Shape;3054;p49"/>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55" name="Google Shape;3055;p49"/>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56" name="Google Shape;3056;p49"/>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57" name="Google Shape;3057;p49"/>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58" name="Google Shape;3058;p49"/>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59" name="Google Shape;3059;p49"/>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60" name="Google Shape;3060;p49"/>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61" name="Google Shape;3061;p49"/>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3062" name="Google Shape;3062;p49"/>
            <p:cNvSpPr/>
            <p:nvPr/>
          </p:nvSpPr>
          <p:spPr>
            <a:xfrm flipH="1">
              <a:off x="6196357" y="73819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063" name="Google Shape;3063;p49"/>
            <p:cNvGrpSpPr/>
            <p:nvPr/>
          </p:nvGrpSpPr>
          <p:grpSpPr>
            <a:xfrm flipH="1" rot="59625">
              <a:off x="230235" y="74913"/>
              <a:ext cx="8683523" cy="4905667"/>
              <a:chOff x="457200" y="120188"/>
              <a:chExt cx="8229589" cy="4613329"/>
            </a:xfrm>
          </p:grpSpPr>
          <p:sp>
            <p:nvSpPr>
              <p:cNvPr id="3064" name="Google Shape;3064;p49"/>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65" name="Google Shape;3065;p49"/>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3066" name="Google Shape;3066;p49"/>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1_1_1">
    <p:spTree>
      <p:nvGrpSpPr>
        <p:cNvPr id="3067" name="Shape 3067"/>
        <p:cNvGrpSpPr/>
        <p:nvPr/>
      </p:nvGrpSpPr>
      <p:grpSpPr>
        <a:xfrm>
          <a:off x="0" y="0"/>
          <a:ext cx="0" cy="0"/>
          <a:chOff x="0" y="0"/>
          <a:chExt cx="0" cy="0"/>
        </a:xfrm>
      </p:grpSpPr>
      <p:grpSp>
        <p:nvGrpSpPr>
          <p:cNvPr id="3068" name="Google Shape;3068;p50"/>
          <p:cNvGrpSpPr/>
          <p:nvPr/>
        </p:nvGrpSpPr>
        <p:grpSpPr>
          <a:xfrm>
            <a:off x="-336204" y="0"/>
            <a:ext cx="9728362" cy="5700440"/>
            <a:chOff x="-336204" y="0"/>
            <a:chExt cx="9728362" cy="5700440"/>
          </a:xfrm>
        </p:grpSpPr>
        <p:sp>
          <p:nvSpPr>
            <p:cNvPr id="3069" name="Google Shape;3069;p50"/>
            <p:cNvSpPr/>
            <p:nvPr/>
          </p:nvSpPr>
          <p:spPr>
            <a:xfrm flipH="1" rot="1079192">
              <a:off x="-88755" y="29129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070" name="Google Shape;3070;p50"/>
            <p:cNvGrpSpPr/>
            <p:nvPr/>
          </p:nvGrpSpPr>
          <p:grpSpPr>
            <a:xfrm rot="-426350">
              <a:off x="190812" y="2296301"/>
              <a:ext cx="3294736" cy="1315750"/>
              <a:chOff x="935800" y="1821025"/>
              <a:chExt cx="3294800" cy="1315775"/>
            </a:xfrm>
          </p:grpSpPr>
          <p:sp>
            <p:nvSpPr>
              <p:cNvPr id="3071" name="Google Shape;3071;p50"/>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72" name="Google Shape;3072;p50"/>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73" name="Google Shape;3073;p50"/>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74" name="Google Shape;3074;p50"/>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75" name="Google Shape;3075;p50"/>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76" name="Google Shape;3076;p50"/>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77" name="Google Shape;3077;p50"/>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78" name="Google Shape;3078;p50"/>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79" name="Google Shape;3079;p50"/>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80" name="Google Shape;3080;p50"/>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81" name="Google Shape;3081;p50"/>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82" name="Google Shape;3082;p50"/>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83" name="Google Shape;3083;p50"/>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84" name="Google Shape;3084;p50"/>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85" name="Google Shape;3085;p50"/>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86" name="Google Shape;3086;p50"/>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87" name="Google Shape;3087;p50"/>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88" name="Google Shape;3088;p50"/>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89" name="Google Shape;3089;p50"/>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90" name="Google Shape;3090;p50"/>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91" name="Google Shape;3091;p50"/>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92" name="Google Shape;3092;p50"/>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93" name="Google Shape;3093;p50"/>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94" name="Google Shape;3094;p50"/>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95" name="Google Shape;3095;p50"/>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96" name="Google Shape;3096;p50"/>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97" name="Google Shape;3097;p50"/>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98" name="Google Shape;3098;p50"/>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99" name="Google Shape;3099;p50"/>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00" name="Google Shape;3100;p50"/>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01" name="Google Shape;3101;p50"/>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02" name="Google Shape;3102;p50"/>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03" name="Google Shape;3103;p50"/>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04" name="Google Shape;3104;p50"/>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05" name="Google Shape;3105;p50"/>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06" name="Google Shape;3106;p50"/>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07" name="Google Shape;3107;p50"/>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08" name="Google Shape;3108;p50"/>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09" name="Google Shape;3109;p50"/>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10" name="Google Shape;3110;p50"/>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11" name="Google Shape;3111;p50"/>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12" name="Google Shape;3112;p50"/>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13" name="Google Shape;3113;p50"/>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14" name="Google Shape;3114;p50"/>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15" name="Google Shape;3115;p50"/>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16" name="Google Shape;3116;p50"/>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17" name="Google Shape;3117;p50"/>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18" name="Google Shape;3118;p50"/>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19" name="Google Shape;3119;p50"/>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3120" name="Google Shape;3120;p50"/>
            <p:cNvSpPr/>
            <p:nvPr/>
          </p:nvSpPr>
          <p:spPr>
            <a:xfrm flipH="1" rot="1079192">
              <a:off x="6230895" y="13474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121" name="Google Shape;3121;p50"/>
            <p:cNvGrpSpPr/>
            <p:nvPr/>
          </p:nvGrpSpPr>
          <p:grpSpPr>
            <a:xfrm rot="1634338">
              <a:off x="4430510" y="3703613"/>
              <a:ext cx="3294781" cy="1315768"/>
              <a:chOff x="935800" y="1821025"/>
              <a:chExt cx="3294800" cy="1315775"/>
            </a:xfrm>
          </p:grpSpPr>
          <p:sp>
            <p:nvSpPr>
              <p:cNvPr id="3122" name="Google Shape;3122;p50"/>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23" name="Google Shape;3123;p50"/>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24" name="Google Shape;3124;p50"/>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25" name="Google Shape;3125;p50"/>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26" name="Google Shape;3126;p50"/>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27" name="Google Shape;3127;p50"/>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28" name="Google Shape;3128;p50"/>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29" name="Google Shape;3129;p50"/>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30" name="Google Shape;3130;p50"/>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31" name="Google Shape;3131;p50"/>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32" name="Google Shape;3132;p50"/>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33" name="Google Shape;3133;p50"/>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34" name="Google Shape;3134;p50"/>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35" name="Google Shape;3135;p50"/>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36" name="Google Shape;3136;p50"/>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37" name="Google Shape;3137;p50"/>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38" name="Google Shape;3138;p50"/>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39" name="Google Shape;3139;p50"/>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40" name="Google Shape;3140;p50"/>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41" name="Google Shape;3141;p50"/>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42" name="Google Shape;3142;p50"/>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43" name="Google Shape;3143;p50"/>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44" name="Google Shape;3144;p50"/>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45" name="Google Shape;3145;p50"/>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46" name="Google Shape;3146;p50"/>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47" name="Google Shape;3147;p50"/>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48" name="Google Shape;3148;p50"/>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49" name="Google Shape;3149;p50"/>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50" name="Google Shape;3150;p50"/>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51" name="Google Shape;3151;p50"/>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52" name="Google Shape;3152;p50"/>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53" name="Google Shape;3153;p50"/>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54" name="Google Shape;3154;p50"/>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55" name="Google Shape;3155;p50"/>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56" name="Google Shape;3156;p50"/>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57" name="Google Shape;3157;p50"/>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58" name="Google Shape;3158;p50"/>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59" name="Google Shape;3159;p50"/>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60" name="Google Shape;3160;p50"/>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61" name="Google Shape;3161;p50"/>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62" name="Google Shape;3162;p50"/>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63" name="Google Shape;3163;p50"/>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64" name="Google Shape;3164;p50"/>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65" name="Google Shape;3165;p50"/>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66" name="Google Shape;3166;p50"/>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67" name="Google Shape;3167;p50"/>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68" name="Google Shape;3168;p50"/>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69" name="Google Shape;3169;p50"/>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70" name="Google Shape;3170;p50"/>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3171" name="Google Shape;3171;p50"/>
            <p:cNvGrpSpPr/>
            <p:nvPr/>
          </p:nvGrpSpPr>
          <p:grpSpPr>
            <a:xfrm rot="-59625">
              <a:off x="230235" y="74913"/>
              <a:ext cx="8683523" cy="4905667"/>
              <a:chOff x="457200" y="120188"/>
              <a:chExt cx="8229589" cy="4613329"/>
            </a:xfrm>
          </p:grpSpPr>
          <p:sp>
            <p:nvSpPr>
              <p:cNvPr id="3172" name="Google Shape;3172;p50"/>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73" name="Google Shape;3173;p50"/>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3174" name="Google Shape;3174;p50"/>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3175" name="Shape 3175"/>
        <p:cNvGrpSpPr/>
        <p:nvPr/>
      </p:nvGrpSpPr>
      <p:grpSpPr>
        <a:xfrm>
          <a:off x="0" y="0"/>
          <a:ext cx="0" cy="0"/>
          <a:chOff x="0" y="0"/>
          <a:chExt cx="0" cy="0"/>
        </a:xfrm>
      </p:grpSpPr>
      <p:grpSp>
        <p:nvGrpSpPr>
          <p:cNvPr id="3176" name="Google Shape;3176;p51"/>
          <p:cNvGrpSpPr/>
          <p:nvPr/>
        </p:nvGrpSpPr>
        <p:grpSpPr>
          <a:xfrm>
            <a:off x="-363955" y="-155322"/>
            <a:ext cx="9412029" cy="5898333"/>
            <a:chOff x="-363955" y="-155322"/>
            <a:chExt cx="9412029" cy="5898333"/>
          </a:xfrm>
        </p:grpSpPr>
        <p:sp>
          <p:nvSpPr>
            <p:cNvPr id="3177" name="Google Shape;3177;p51"/>
            <p:cNvSpPr/>
            <p:nvPr/>
          </p:nvSpPr>
          <p:spPr>
            <a:xfrm rot="-844623">
              <a:off x="5927021" y="2171060"/>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78" name="Google Shape;3178;p51"/>
            <p:cNvSpPr/>
            <p:nvPr/>
          </p:nvSpPr>
          <p:spPr>
            <a:xfrm rot="-844623">
              <a:off x="85646" y="168048"/>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79" name="Google Shape;3179;p51"/>
            <p:cNvSpPr/>
            <p:nvPr/>
          </p:nvSpPr>
          <p:spPr>
            <a:xfrm rot="-2126576">
              <a:off x="-35528" y="302554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180" name="Google Shape;3180;p51"/>
            <p:cNvGrpSpPr/>
            <p:nvPr/>
          </p:nvGrpSpPr>
          <p:grpSpPr>
            <a:xfrm rot="531852">
              <a:off x="5671424" y="3346296"/>
              <a:ext cx="3294946" cy="1315834"/>
              <a:chOff x="935800" y="1821025"/>
              <a:chExt cx="3294800" cy="1315775"/>
            </a:xfrm>
          </p:grpSpPr>
          <p:sp>
            <p:nvSpPr>
              <p:cNvPr id="3181" name="Google Shape;3181;p5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82" name="Google Shape;3182;p5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83" name="Google Shape;3183;p5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84" name="Google Shape;3184;p5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85" name="Google Shape;3185;p5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86" name="Google Shape;3186;p5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87" name="Google Shape;3187;p5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88" name="Google Shape;3188;p5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89" name="Google Shape;3189;p5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90" name="Google Shape;3190;p5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91" name="Google Shape;3191;p5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92" name="Google Shape;3192;p5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93" name="Google Shape;3193;p5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94" name="Google Shape;3194;p5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95" name="Google Shape;3195;p5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96" name="Google Shape;3196;p5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97" name="Google Shape;3197;p5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98" name="Google Shape;3198;p5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99" name="Google Shape;3199;p5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00" name="Google Shape;3200;p5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01" name="Google Shape;3201;p5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02" name="Google Shape;3202;p5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03" name="Google Shape;3203;p5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04" name="Google Shape;3204;p5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05" name="Google Shape;3205;p5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06" name="Google Shape;3206;p5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07" name="Google Shape;3207;p5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08" name="Google Shape;3208;p5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09" name="Google Shape;3209;p5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10" name="Google Shape;3210;p5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11" name="Google Shape;3211;p5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12" name="Google Shape;3212;p5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13" name="Google Shape;3213;p5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14" name="Google Shape;3214;p5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15" name="Google Shape;3215;p5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16" name="Google Shape;3216;p5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17" name="Google Shape;3217;p5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18" name="Google Shape;3218;p5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19" name="Google Shape;3219;p5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20" name="Google Shape;3220;p5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21" name="Google Shape;3221;p5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22" name="Google Shape;3222;p5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23" name="Google Shape;3223;p5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24" name="Google Shape;3224;p5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25" name="Google Shape;3225;p5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26" name="Google Shape;3226;p5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27" name="Google Shape;3227;p5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28" name="Google Shape;3228;p5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29" name="Google Shape;3229;p5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3230" name="Google Shape;3230;p51"/>
            <p:cNvGrpSpPr/>
            <p:nvPr/>
          </p:nvGrpSpPr>
          <p:grpSpPr>
            <a:xfrm flipH="1" rot="59540">
              <a:off x="515034" y="138050"/>
              <a:ext cx="8173208" cy="4526388"/>
              <a:chOff x="457200" y="120188"/>
              <a:chExt cx="8229589" cy="4613329"/>
            </a:xfrm>
          </p:grpSpPr>
          <p:sp>
            <p:nvSpPr>
              <p:cNvPr id="3231" name="Google Shape;3231;p51"/>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32" name="Google Shape;3232;p51"/>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3233" name="Google Shape;3233;p51"/>
          <p:cNvSpPr txBox="1"/>
          <p:nvPr>
            <p:ph type="title"/>
          </p:nvPr>
        </p:nvSpPr>
        <p:spPr>
          <a:xfrm>
            <a:off x="2539225" y="3337300"/>
            <a:ext cx="5378400" cy="661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3234" name="Google Shape;3234;p51"/>
          <p:cNvSpPr txBox="1"/>
          <p:nvPr>
            <p:ph idx="1" type="subTitle"/>
          </p:nvPr>
        </p:nvSpPr>
        <p:spPr>
          <a:xfrm>
            <a:off x="2539100" y="989675"/>
            <a:ext cx="5378400" cy="2202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3235" name="Shape 3235"/>
        <p:cNvGrpSpPr/>
        <p:nvPr/>
      </p:nvGrpSpPr>
      <p:grpSpPr>
        <a:xfrm>
          <a:off x="0" y="0"/>
          <a:ext cx="0" cy="0"/>
          <a:chOff x="0" y="0"/>
          <a:chExt cx="0" cy="0"/>
        </a:xfrm>
      </p:grpSpPr>
      <p:grpSp>
        <p:nvGrpSpPr>
          <p:cNvPr id="3236" name="Google Shape;3236;p52"/>
          <p:cNvGrpSpPr/>
          <p:nvPr/>
        </p:nvGrpSpPr>
        <p:grpSpPr>
          <a:xfrm>
            <a:off x="-223568" y="-156674"/>
            <a:ext cx="9449478" cy="5856403"/>
            <a:chOff x="-223568" y="-156674"/>
            <a:chExt cx="9449478" cy="5856403"/>
          </a:xfrm>
        </p:grpSpPr>
        <p:sp>
          <p:nvSpPr>
            <p:cNvPr id="3237" name="Google Shape;3237;p52"/>
            <p:cNvSpPr/>
            <p:nvPr/>
          </p:nvSpPr>
          <p:spPr>
            <a:xfrm rot="-858221">
              <a:off x="6102319" y="3307934"/>
              <a:ext cx="2913811" cy="206383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38" name="Google Shape;3238;p52"/>
            <p:cNvSpPr/>
            <p:nvPr/>
          </p:nvSpPr>
          <p:spPr>
            <a:xfrm rot="-1446216">
              <a:off x="80846" y="348335"/>
              <a:ext cx="2913814" cy="2063840"/>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239" name="Google Shape;3239;p52"/>
            <p:cNvGrpSpPr/>
            <p:nvPr/>
          </p:nvGrpSpPr>
          <p:grpSpPr>
            <a:xfrm flipH="1" rot="-896372">
              <a:off x="-109649" y="911345"/>
              <a:ext cx="3294806" cy="1315778"/>
              <a:chOff x="935800" y="1821025"/>
              <a:chExt cx="3294800" cy="1315775"/>
            </a:xfrm>
          </p:grpSpPr>
          <p:sp>
            <p:nvSpPr>
              <p:cNvPr id="3240" name="Google Shape;3240;p52"/>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41" name="Google Shape;3241;p52"/>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42" name="Google Shape;3242;p52"/>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43" name="Google Shape;3243;p52"/>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44" name="Google Shape;3244;p52"/>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45" name="Google Shape;3245;p52"/>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46" name="Google Shape;3246;p52"/>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47" name="Google Shape;3247;p52"/>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48" name="Google Shape;3248;p52"/>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49" name="Google Shape;3249;p52"/>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50" name="Google Shape;3250;p52"/>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51" name="Google Shape;3251;p52"/>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52" name="Google Shape;3252;p52"/>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53" name="Google Shape;3253;p52"/>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54" name="Google Shape;3254;p52"/>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55" name="Google Shape;3255;p52"/>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56" name="Google Shape;3256;p52"/>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57" name="Google Shape;3257;p52"/>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58" name="Google Shape;3258;p52"/>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59" name="Google Shape;3259;p52"/>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60" name="Google Shape;3260;p52"/>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61" name="Google Shape;3261;p52"/>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62" name="Google Shape;3262;p52"/>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63" name="Google Shape;3263;p52"/>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64" name="Google Shape;3264;p52"/>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65" name="Google Shape;3265;p52"/>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66" name="Google Shape;3266;p52"/>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67" name="Google Shape;3267;p52"/>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68" name="Google Shape;3268;p52"/>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69" name="Google Shape;3269;p52"/>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70" name="Google Shape;3270;p52"/>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71" name="Google Shape;3271;p52"/>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72" name="Google Shape;3272;p52"/>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73" name="Google Shape;3273;p52"/>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74" name="Google Shape;3274;p52"/>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75" name="Google Shape;3275;p52"/>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76" name="Google Shape;3276;p52"/>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77" name="Google Shape;3277;p52"/>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78" name="Google Shape;3278;p52"/>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79" name="Google Shape;3279;p52"/>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80" name="Google Shape;3280;p52"/>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81" name="Google Shape;3281;p52"/>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82" name="Google Shape;3282;p52"/>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83" name="Google Shape;3283;p52"/>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84" name="Google Shape;3284;p52"/>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85" name="Google Shape;3285;p52"/>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86" name="Google Shape;3286;p52"/>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87" name="Google Shape;3287;p52"/>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88" name="Google Shape;3288;p52"/>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3289" name="Google Shape;3289;p52"/>
            <p:cNvGrpSpPr/>
            <p:nvPr/>
          </p:nvGrpSpPr>
          <p:grpSpPr>
            <a:xfrm flipH="1" rot="59625">
              <a:off x="230235" y="74913"/>
              <a:ext cx="8683523" cy="4905667"/>
              <a:chOff x="457200" y="120188"/>
              <a:chExt cx="8229589" cy="4613329"/>
            </a:xfrm>
          </p:grpSpPr>
          <p:sp>
            <p:nvSpPr>
              <p:cNvPr id="3290" name="Google Shape;3290;p52"/>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91" name="Google Shape;3291;p52"/>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3292" name="Google Shape;3292;p52"/>
          <p:cNvSpPr txBox="1"/>
          <p:nvPr>
            <p:ph type="title"/>
          </p:nvPr>
        </p:nvSpPr>
        <p:spPr>
          <a:xfrm>
            <a:off x="796200" y="868925"/>
            <a:ext cx="37884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93" name="Google Shape;3293;p52"/>
          <p:cNvSpPr txBox="1"/>
          <p:nvPr>
            <p:ph idx="1" type="subTitle"/>
          </p:nvPr>
        </p:nvSpPr>
        <p:spPr>
          <a:xfrm>
            <a:off x="796200" y="3342775"/>
            <a:ext cx="3788400" cy="931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94" name="Google Shape;3294;p52"/>
          <p:cNvSpPr/>
          <p:nvPr>
            <p:ph idx="2" type="pic"/>
          </p:nvPr>
        </p:nvSpPr>
        <p:spPr>
          <a:xfrm>
            <a:off x="5260400" y="717774"/>
            <a:ext cx="2910000" cy="3708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8" name="Shape 368"/>
        <p:cNvGrpSpPr/>
        <p:nvPr/>
      </p:nvGrpSpPr>
      <p:grpSpPr>
        <a:xfrm>
          <a:off x="0" y="0"/>
          <a:ext cx="0" cy="0"/>
          <a:chOff x="0" y="0"/>
          <a:chExt cx="0" cy="0"/>
        </a:xfrm>
      </p:grpSpPr>
      <p:grpSp>
        <p:nvGrpSpPr>
          <p:cNvPr id="369" name="Google Shape;369;p6"/>
          <p:cNvGrpSpPr/>
          <p:nvPr/>
        </p:nvGrpSpPr>
        <p:grpSpPr>
          <a:xfrm>
            <a:off x="5787325" y="471963"/>
            <a:ext cx="3478548" cy="2955899"/>
            <a:chOff x="5787325" y="471963"/>
            <a:chExt cx="3478548" cy="2955899"/>
          </a:xfrm>
        </p:grpSpPr>
        <p:sp>
          <p:nvSpPr>
            <p:cNvPr id="370" name="Google Shape;370;p6"/>
            <p:cNvSpPr/>
            <p:nvPr/>
          </p:nvSpPr>
          <p:spPr>
            <a:xfrm flipH="1" rot="844623">
              <a:off x="6144821" y="1040660"/>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71" name="Google Shape;371;p6"/>
            <p:cNvGrpSpPr/>
            <p:nvPr/>
          </p:nvGrpSpPr>
          <p:grpSpPr>
            <a:xfrm>
              <a:off x="5787325" y="471963"/>
              <a:ext cx="3294800" cy="1315775"/>
              <a:chOff x="935800" y="1821025"/>
              <a:chExt cx="3294800" cy="1315775"/>
            </a:xfrm>
          </p:grpSpPr>
          <p:sp>
            <p:nvSpPr>
              <p:cNvPr id="372" name="Google Shape;372;p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3" name="Google Shape;373;p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4" name="Google Shape;374;p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5" name="Google Shape;375;p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6" name="Google Shape;376;p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7" name="Google Shape;377;p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8" name="Google Shape;378;p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9" name="Google Shape;379;p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0" name="Google Shape;380;p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1" name="Google Shape;381;p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2" name="Google Shape;382;p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3" name="Google Shape;383;p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4" name="Google Shape;384;p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5" name="Google Shape;385;p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6" name="Google Shape;386;p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7" name="Google Shape;387;p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8" name="Google Shape;388;p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9" name="Google Shape;389;p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0" name="Google Shape;390;p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1" name="Google Shape;391;p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2" name="Google Shape;392;p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3" name="Google Shape;393;p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4" name="Google Shape;394;p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5" name="Google Shape;395;p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6" name="Google Shape;396;p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7" name="Google Shape;397;p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8" name="Google Shape;398;p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9" name="Google Shape;399;p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0" name="Google Shape;400;p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1" name="Google Shape;401;p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2" name="Google Shape;402;p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3" name="Google Shape;403;p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4" name="Google Shape;404;p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5" name="Google Shape;405;p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6" name="Google Shape;406;p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7" name="Google Shape;407;p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8" name="Google Shape;408;p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9" name="Google Shape;409;p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0" name="Google Shape;410;p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1" name="Google Shape;411;p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2" name="Google Shape;412;p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3" name="Google Shape;413;p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4" name="Google Shape;414;p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5" name="Google Shape;415;p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6" name="Google Shape;416;p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7" name="Google Shape;417;p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8" name="Google Shape;418;p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9" name="Google Shape;419;p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0" name="Google Shape;420;p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421" name="Google Shape;421;p6"/>
          <p:cNvSpPr/>
          <p:nvPr/>
        </p:nvSpPr>
        <p:spPr>
          <a:xfrm rot="-844623">
            <a:off x="320546" y="3876348"/>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422" name="Google Shape;422;p6"/>
          <p:cNvGrpSpPr/>
          <p:nvPr/>
        </p:nvGrpSpPr>
        <p:grpSpPr>
          <a:xfrm flipH="1" rot="59625">
            <a:off x="230235" y="74913"/>
            <a:ext cx="8683523" cy="4905667"/>
            <a:chOff x="457200" y="120188"/>
            <a:chExt cx="8229589" cy="4613329"/>
          </a:xfrm>
        </p:grpSpPr>
        <p:sp>
          <p:nvSpPr>
            <p:cNvPr id="423" name="Google Shape;423;p6"/>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4" name="Google Shape;424;p6"/>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425" name="Google Shape;425;p6"/>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3295" name="Shape 3295"/>
        <p:cNvGrpSpPr/>
        <p:nvPr/>
      </p:nvGrpSpPr>
      <p:grpSpPr>
        <a:xfrm>
          <a:off x="0" y="0"/>
          <a:ext cx="0" cy="0"/>
          <a:chOff x="0" y="0"/>
          <a:chExt cx="0" cy="0"/>
        </a:xfrm>
      </p:grpSpPr>
      <p:sp>
        <p:nvSpPr>
          <p:cNvPr id="3296" name="Google Shape;3296;p53"/>
          <p:cNvSpPr/>
          <p:nvPr/>
        </p:nvSpPr>
        <p:spPr>
          <a:xfrm rot="-1079192">
            <a:off x="6239670" y="34922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97" name="Google Shape;3297;p53"/>
          <p:cNvSpPr/>
          <p:nvPr/>
        </p:nvSpPr>
        <p:spPr>
          <a:xfrm rot="-1079192">
            <a:off x="-36080" y="1929923"/>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298" name="Google Shape;3298;p53"/>
          <p:cNvGrpSpPr/>
          <p:nvPr/>
        </p:nvGrpSpPr>
        <p:grpSpPr>
          <a:xfrm rot="-690206">
            <a:off x="-508221" y="682109"/>
            <a:ext cx="2953166" cy="1956834"/>
            <a:chOff x="4935600" y="1731225"/>
            <a:chExt cx="3739300" cy="2477745"/>
          </a:xfrm>
        </p:grpSpPr>
        <p:sp>
          <p:nvSpPr>
            <p:cNvPr id="3299" name="Google Shape;3299;p53"/>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00" name="Google Shape;3300;p53"/>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01" name="Google Shape;3301;p53"/>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02" name="Google Shape;3302;p53"/>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03" name="Google Shape;3303;p53"/>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04" name="Google Shape;3304;p53"/>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05" name="Google Shape;3305;p53"/>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06" name="Google Shape;3306;p53"/>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07" name="Google Shape;3307;p53"/>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08" name="Google Shape;3308;p53"/>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09" name="Google Shape;3309;p53"/>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10" name="Google Shape;3310;p53"/>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11" name="Google Shape;3311;p53"/>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3312" name="Google Shape;3312;p53"/>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3313" name="Google Shape;3313;p53"/>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14" name="Google Shape;3314;p53"/>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15" name="Google Shape;3315;p53"/>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16" name="Google Shape;3316;p53"/>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17" name="Google Shape;3317;p53"/>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18" name="Google Shape;3318;p53"/>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19" name="Google Shape;3319;p53"/>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20" name="Google Shape;3320;p53"/>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21" name="Google Shape;3321;p53"/>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22" name="Google Shape;3322;p53"/>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23" name="Google Shape;3323;p53"/>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24" name="Google Shape;3324;p53"/>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25" name="Google Shape;3325;p53"/>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26" name="Google Shape;3326;p53"/>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27" name="Google Shape;3327;p53"/>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28" name="Google Shape;3328;p53"/>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29" name="Google Shape;3329;p53"/>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30" name="Google Shape;3330;p53"/>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31" name="Google Shape;3331;p53"/>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32" name="Google Shape;3332;p53"/>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33" name="Google Shape;3333;p53"/>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34" name="Google Shape;3334;p53"/>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35" name="Google Shape;3335;p53"/>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36" name="Google Shape;3336;p53"/>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37" name="Google Shape;3337;p53"/>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38" name="Google Shape;3338;p53"/>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39" name="Google Shape;3339;p53"/>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40" name="Google Shape;3340;p53"/>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41" name="Google Shape;3341;p53"/>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42" name="Google Shape;3342;p53"/>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43" name="Google Shape;3343;p53"/>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44" name="Google Shape;3344;p53"/>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45" name="Google Shape;3345;p53"/>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46" name="Google Shape;3346;p53"/>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47" name="Google Shape;3347;p53"/>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48" name="Google Shape;3348;p53"/>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49" name="Google Shape;3349;p53"/>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50" name="Google Shape;3350;p53"/>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51" name="Google Shape;3351;p53"/>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52" name="Google Shape;3352;p53"/>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53" name="Google Shape;3353;p53"/>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54" name="Google Shape;3354;p53"/>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55" name="Google Shape;3355;p53"/>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56" name="Google Shape;3356;p53"/>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57" name="Google Shape;3357;p53"/>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58" name="Google Shape;3358;p53"/>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59" name="Google Shape;3359;p53"/>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60" name="Google Shape;3360;p53"/>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61" name="Google Shape;3361;p53"/>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62" name="Google Shape;3362;p53"/>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63" name="Google Shape;3363;p53"/>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64" name="Google Shape;3364;p53"/>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65" name="Google Shape;3365;p53"/>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3366" name="Google Shape;3366;p53"/>
          <p:cNvGrpSpPr/>
          <p:nvPr/>
        </p:nvGrpSpPr>
        <p:grpSpPr>
          <a:xfrm rot="-59625">
            <a:off x="230235" y="74913"/>
            <a:ext cx="8683523" cy="4905667"/>
            <a:chOff x="457200" y="120188"/>
            <a:chExt cx="8229589" cy="4613329"/>
          </a:xfrm>
        </p:grpSpPr>
        <p:sp>
          <p:nvSpPr>
            <p:cNvPr id="3367" name="Google Shape;3367;p53"/>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68" name="Google Shape;3368;p53"/>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3369" name="Google Shape;3369;p53"/>
          <p:cNvSpPr txBox="1"/>
          <p:nvPr>
            <p:ph type="title"/>
          </p:nvPr>
        </p:nvSpPr>
        <p:spPr>
          <a:xfrm>
            <a:off x="1176425" y="1329675"/>
            <a:ext cx="2878800" cy="1063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70" name="Google Shape;3370;p53"/>
          <p:cNvSpPr txBox="1"/>
          <p:nvPr>
            <p:ph idx="1" type="subTitle"/>
          </p:nvPr>
        </p:nvSpPr>
        <p:spPr>
          <a:xfrm>
            <a:off x="1176425" y="2552575"/>
            <a:ext cx="2878800" cy="11349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3371" name="Shape 3371"/>
        <p:cNvGrpSpPr/>
        <p:nvPr/>
      </p:nvGrpSpPr>
      <p:grpSpPr>
        <a:xfrm>
          <a:off x="0" y="0"/>
          <a:ext cx="0" cy="0"/>
          <a:chOff x="0" y="0"/>
          <a:chExt cx="0" cy="0"/>
        </a:xfrm>
      </p:grpSpPr>
      <p:grpSp>
        <p:nvGrpSpPr>
          <p:cNvPr id="3372" name="Google Shape;3372;p54"/>
          <p:cNvGrpSpPr/>
          <p:nvPr/>
        </p:nvGrpSpPr>
        <p:grpSpPr>
          <a:xfrm>
            <a:off x="-336204" y="0"/>
            <a:ext cx="9728362" cy="5376284"/>
            <a:chOff x="-336204" y="0"/>
            <a:chExt cx="9728362" cy="5376284"/>
          </a:xfrm>
        </p:grpSpPr>
        <p:sp>
          <p:nvSpPr>
            <p:cNvPr id="3373" name="Google Shape;3373;p54"/>
            <p:cNvSpPr/>
            <p:nvPr/>
          </p:nvSpPr>
          <p:spPr>
            <a:xfrm flipH="1" rot="1079192">
              <a:off x="-88755" y="29129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74" name="Google Shape;3374;p54"/>
            <p:cNvSpPr/>
            <p:nvPr/>
          </p:nvSpPr>
          <p:spPr>
            <a:xfrm flipH="1" rot="1079192">
              <a:off x="6230895" y="13474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375" name="Google Shape;3375;p54"/>
            <p:cNvGrpSpPr/>
            <p:nvPr/>
          </p:nvGrpSpPr>
          <p:grpSpPr>
            <a:xfrm rot="468650">
              <a:off x="5775148" y="666213"/>
              <a:ext cx="3294727" cy="1315746"/>
              <a:chOff x="935800" y="1821025"/>
              <a:chExt cx="3294800" cy="1315775"/>
            </a:xfrm>
          </p:grpSpPr>
          <p:sp>
            <p:nvSpPr>
              <p:cNvPr id="3376" name="Google Shape;3376;p54"/>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77" name="Google Shape;3377;p54"/>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78" name="Google Shape;3378;p54"/>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79" name="Google Shape;3379;p54"/>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80" name="Google Shape;3380;p54"/>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81" name="Google Shape;3381;p54"/>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82" name="Google Shape;3382;p54"/>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83" name="Google Shape;3383;p54"/>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84" name="Google Shape;3384;p54"/>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85" name="Google Shape;3385;p54"/>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86" name="Google Shape;3386;p54"/>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87" name="Google Shape;3387;p54"/>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88" name="Google Shape;3388;p54"/>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89" name="Google Shape;3389;p54"/>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90" name="Google Shape;3390;p54"/>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91" name="Google Shape;3391;p54"/>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92" name="Google Shape;3392;p54"/>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93" name="Google Shape;3393;p54"/>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94" name="Google Shape;3394;p54"/>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95" name="Google Shape;3395;p54"/>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96" name="Google Shape;3396;p54"/>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97" name="Google Shape;3397;p54"/>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98" name="Google Shape;3398;p54"/>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99" name="Google Shape;3399;p54"/>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00" name="Google Shape;3400;p54"/>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01" name="Google Shape;3401;p54"/>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02" name="Google Shape;3402;p54"/>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03" name="Google Shape;3403;p54"/>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04" name="Google Shape;3404;p54"/>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05" name="Google Shape;3405;p54"/>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06" name="Google Shape;3406;p54"/>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07" name="Google Shape;3407;p54"/>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08" name="Google Shape;3408;p54"/>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09" name="Google Shape;3409;p54"/>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10" name="Google Shape;3410;p54"/>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11" name="Google Shape;3411;p54"/>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12" name="Google Shape;3412;p54"/>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13" name="Google Shape;3413;p54"/>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14" name="Google Shape;3414;p54"/>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15" name="Google Shape;3415;p54"/>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16" name="Google Shape;3416;p54"/>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17" name="Google Shape;3417;p54"/>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18" name="Google Shape;3418;p54"/>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19" name="Google Shape;3419;p54"/>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20" name="Google Shape;3420;p54"/>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21" name="Google Shape;3421;p54"/>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22" name="Google Shape;3422;p54"/>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23" name="Google Shape;3423;p54"/>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24" name="Google Shape;3424;p54"/>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3425" name="Google Shape;3425;p54"/>
            <p:cNvGrpSpPr/>
            <p:nvPr/>
          </p:nvGrpSpPr>
          <p:grpSpPr>
            <a:xfrm flipH="1" rot="59625">
              <a:off x="230235" y="74913"/>
              <a:ext cx="8683523" cy="4905667"/>
              <a:chOff x="457200" y="120188"/>
              <a:chExt cx="8229589" cy="4613329"/>
            </a:xfrm>
          </p:grpSpPr>
          <p:sp>
            <p:nvSpPr>
              <p:cNvPr id="3426" name="Google Shape;3426;p54"/>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27" name="Google Shape;3427;p54"/>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3428" name="Google Shape;3428;p54"/>
          <p:cNvSpPr txBox="1"/>
          <p:nvPr>
            <p:ph type="title"/>
          </p:nvPr>
        </p:nvSpPr>
        <p:spPr>
          <a:xfrm>
            <a:off x="4967925" y="1411925"/>
            <a:ext cx="2848200" cy="1060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29" name="Google Shape;3429;p54"/>
          <p:cNvSpPr txBox="1"/>
          <p:nvPr>
            <p:ph idx="1" type="subTitle"/>
          </p:nvPr>
        </p:nvSpPr>
        <p:spPr>
          <a:xfrm>
            <a:off x="4968050" y="2554375"/>
            <a:ext cx="2848200" cy="1177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AND_BODY_1">
    <p:spTree>
      <p:nvGrpSpPr>
        <p:cNvPr id="3430" name="Shape 3430"/>
        <p:cNvGrpSpPr/>
        <p:nvPr/>
      </p:nvGrpSpPr>
      <p:grpSpPr>
        <a:xfrm>
          <a:off x="0" y="0"/>
          <a:ext cx="0" cy="0"/>
          <a:chOff x="0" y="0"/>
          <a:chExt cx="0" cy="0"/>
        </a:xfrm>
      </p:grpSpPr>
      <p:grpSp>
        <p:nvGrpSpPr>
          <p:cNvPr id="3431" name="Google Shape;3431;p55"/>
          <p:cNvGrpSpPr/>
          <p:nvPr/>
        </p:nvGrpSpPr>
        <p:grpSpPr>
          <a:xfrm>
            <a:off x="54607" y="0"/>
            <a:ext cx="9391615" cy="6377378"/>
            <a:chOff x="54607" y="0"/>
            <a:chExt cx="9391615" cy="6377378"/>
          </a:xfrm>
        </p:grpSpPr>
        <p:sp>
          <p:nvSpPr>
            <p:cNvPr id="3432" name="Google Shape;3432;p55"/>
            <p:cNvSpPr/>
            <p:nvPr/>
          </p:nvSpPr>
          <p:spPr>
            <a:xfrm rot="-2883343">
              <a:off x="6247981" y="3572088"/>
              <a:ext cx="2913808" cy="206382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433" name="Google Shape;3433;p55"/>
            <p:cNvGrpSpPr/>
            <p:nvPr/>
          </p:nvGrpSpPr>
          <p:grpSpPr>
            <a:xfrm>
              <a:off x="6644891" y="2944919"/>
              <a:ext cx="2499106" cy="998016"/>
              <a:chOff x="935800" y="1821025"/>
              <a:chExt cx="3294800" cy="1315775"/>
            </a:xfrm>
          </p:grpSpPr>
          <p:sp>
            <p:nvSpPr>
              <p:cNvPr id="3434" name="Google Shape;3434;p55"/>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35" name="Google Shape;3435;p55"/>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36" name="Google Shape;3436;p55"/>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37" name="Google Shape;3437;p55"/>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38" name="Google Shape;3438;p55"/>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39" name="Google Shape;3439;p55"/>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40" name="Google Shape;3440;p55"/>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41" name="Google Shape;3441;p55"/>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42" name="Google Shape;3442;p55"/>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43" name="Google Shape;3443;p55"/>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44" name="Google Shape;3444;p55"/>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45" name="Google Shape;3445;p55"/>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46" name="Google Shape;3446;p55"/>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47" name="Google Shape;3447;p55"/>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48" name="Google Shape;3448;p55"/>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49" name="Google Shape;3449;p55"/>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50" name="Google Shape;3450;p55"/>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51" name="Google Shape;3451;p55"/>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52" name="Google Shape;3452;p55"/>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53" name="Google Shape;3453;p55"/>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54" name="Google Shape;3454;p55"/>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55" name="Google Shape;3455;p55"/>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56" name="Google Shape;3456;p55"/>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57" name="Google Shape;3457;p55"/>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58" name="Google Shape;3458;p55"/>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59" name="Google Shape;3459;p55"/>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60" name="Google Shape;3460;p55"/>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61" name="Google Shape;3461;p55"/>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62" name="Google Shape;3462;p55"/>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63" name="Google Shape;3463;p55"/>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64" name="Google Shape;3464;p55"/>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65" name="Google Shape;3465;p55"/>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66" name="Google Shape;3466;p55"/>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67" name="Google Shape;3467;p55"/>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68" name="Google Shape;3468;p55"/>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69" name="Google Shape;3469;p55"/>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70" name="Google Shape;3470;p55"/>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71" name="Google Shape;3471;p55"/>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72" name="Google Shape;3472;p55"/>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73" name="Google Shape;3473;p55"/>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74" name="Google Shape;3474;p55"/>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75" name="Google Shape;3475;p55"/>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76" name="Google Shape;3476;p55"/>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77" name="Google Shape;3477;p55"/>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78" name="Google Shape;3478;p55"/>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79" name="Google Shape;3479;p55"/>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80" name="Google Shape;3480;p55"/>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81" name="Google Shape;3481;p55"/>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82" name="Google Shape;3482;p55"/>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3483" name="Google Shape;3483;p55"/>
            <p:cNvSpPr/>
            <p:nvPr/>
          </p:nvSpPr>
          <p:spPr>
            <a:xfrm>
              <a:off x="54607" y="95814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484" name="Google Shape;3484;p55"/>
            <p:cNvGrpSpPr/>
            <p:nvPr/>
          </p:nvGrpSpPr>
          <p:grpSpPr>
            <a:xfrm rot="-59625">
              <a:off x="230235" y="74913"/>
              <a:ext cx="8683523" cy="4905667"/>
              <a:chOff x="457200" y="120188"/>
              <a:chExt cx="8229589" cy="4613329"/>
            </a:xfrm>
          </p:grpSpPr>
          <p:sp>
            <p:nvSpPr>
              <p:cNvPr id="3485" name="Google Shape;3485;p55"/>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86" name="Google Shape;3486;p55"/>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3487" name="Google Shape;3487;p55"/>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88" name="Google Shape;3488;p55"/>
          <p:cNvSpPr txBox="1"/>
          <p:nvPr>
            <p:ph idx="1" type="body"/>
          </p:nvPr>
        </p:nvSpPr>
        <p:spPr>
          <a:xfrm>
            <a:off x="720000" y="1368150"/>
            <a:ext cx="7704000" cy="1050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AND_BODY_1_1">
    <p:spTree>
      <p:nvGrpSpPr>
        <p:cNvPr id="3489" name="Shape 3489"/>
        <p:cNvGrpSpPr/>
        <p:nvPr/>
      </p:nvGrpSpPr>
      <p:grpSpPr>
        <a:xfrm>
          <a:off x="0" y="0"/>
          <a:ext cx="0" cy="0"/>
          <a:chOff x="0" y="0"/>
          <a:chExt cx="0" cy="0"/>
        </a:xfrm>
      </p:grpSpPr>
      <p:grpSp>
        <p:nvGrpSpPr>
          <p:cNvPr id="3490" name="Google Shape;3490;p56"/>
          <p:cNvGrpSpPr/>
          <p:nvPr/>
        </p:nvGrpSpPr>
        <p:grpSpPr>
          <a:xfrm>
            <a:off x="-261158" y="0"/>
            <a:ext cx="9662090" cy="5604484"/>
            <a:chOff x="-261158" y="0"/>
            <a:chExt cx="9662090" cy="5604484"/>
          </a:xfrm>
        </p:grpSpPr>
        <p:sp>
          <p:nvSpPr>
            <p:cNvPr id="3491" name="Google Shape;3491;p56"/>
            <p:cNvSpPr/>
            <p:nvPr/>
          </p:nvSpPr>
          <p:spPr>
            <a:xfrm flipH="1" rot="1079192">
              <a:off x="-13709" y="446573"/>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92" name="Google Shape;3492;p56"/>
            <p:cNvSpPr/>
            <p:nvPr/>
          </p:nvSpPr>
          <p:spPr>
            <a:xfrm flipH="1" rot="1079192">
              <a:off x="6191841" y="31411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493" name="Google Shape;3493;p56"/>
            <p:cNvGrpSpPr/>
            <p:nvPr/>
          </p:nvGrpSpPr>
          <p:grpSpPr>
            <a:xfrm flipH="1" rot="690206">
              <a:off x="6282305" y="1805284"/>
              <a:ext cx="2953166" cy="1956834"/>
              <a:chOff x="4935600" y="1731225"/>
              <a:chExt cx="3739300" cy="2477745"/>
            </a:xfrm>
          </p:grpSpPr>
          <p:sp>
            <p:nvSpPr>
              <p:cNvPr id="3494" name="Google Shape;3494;p56"/>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95" name="Google Shape;3495;p56"/>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96" name="Google Shape;3496;p56"/>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97" name="Google Shape;3497;p56"/>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98" name="Google Shape;3498;p56"/>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99" name="Google Shape;3499;p56"/>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00" name="Google Shape;3500;p56"/>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01" name="Google Shape;3501;p56"/>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02" name="Google Shape;3502;p56"/>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03" name="Google Shape;3503;p56"/>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04" name="Google Shape;3504;p56"/>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05" name="Google Shape;3505;p56"/>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06" name="Google Shape;3506;p56"/>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3507" name="Google Shape;3507;p56"/>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3508" name="Google Shape;3508;p56"/>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09" name="Google Shape;3509;p56"/>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10" name="Google Shape;3510;p56"/>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11" name="Google Shape;3511;p56"/>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12" name="Google Shape;3512;p56"/>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13" name="Google Shape;3513;p56"/>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14" name="Google Shape;3514;p56"/>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15" name="Google Shape;3515;p56"/>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16" name="Google Shape;3516;p56"/>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17" name="Google Shape;3517;p56"/>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18" name="Google Shape;3518;p56"/>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19" name="Google Shape;3519;p56"/>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20" name="Google Shape;3520;p56"/>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21" name="Google Shape;3521;p56"/>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22" name="Google Shape;3522;p56"/>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23" name="Google Shape;3523;p56"/>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24" name="Google Shape;3524;p56"/>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25" name="Google Shape;3525;p56"/>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26" name="Google Shape;3526;p56"/>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27" name="Google Shape;3527;p56"/>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28" name="Google Shape;3528;p56"/>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29" name="Google Shape;3529;p56"/>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30" name="Google Shape;3530;p56"/>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31" name="Google Shape;3531;p56"/>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32" name="Google Shape;3532;p56"/>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33" name="Google Shape;3533;p56"/>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34" name="Google Shape;3534;p56"/>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35" name="Google Shape;3535;p56"/>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36" name="Google Shape;3536;p56"/>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37" name="Google Shape;3537;p56"/>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38" name="Google Shape;3538;p56"/>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39" name="Google Shape;3539;p56"/>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40" name="Google Shape;3540;p56"/>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41" name="Google Shape;3541;p56"/>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42" name="Google Shape;3542;p56"/>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43" name="Google Shape;3543;p56"/>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44" name="Google Shape;3544;p56"/>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45" name="Google Shape;3545;p56"/>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46" name="Google Shape;3546;p56"/>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47" name="Google Shape;3547;p56"/>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48" name="Google Shape;3548;p56"/>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49" name="Google Shape;3549;p56"/>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50" name="Google Shape;3550;p56"/>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51" name="Google Shape;3551;p56"/>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52" name="Google Shape;3552;p56"/>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53" name="Google Shape;3553;p56"/>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54" name="Google Shape;3554;p56"/>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55" name="Google Shape;3555;p56"/>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56" name="Google Shape;3556;p56"/>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57" name="Google Shape;3557;p56"/>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58" name="Google Shape;3558;p56"/>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59" name="Google Shape;3559;p56"/>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60" name="Google Shape;3560;p56"/>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3561" name="Google Shape;3561;p56"/>
            <p:cNvGrpSpPr/>
            <p:nvPr/>
          </p:nvGrpSpPr>
          <p:grpSpPr>
            <a:xfrm flipH="1" rot="59625">
              <a:off x="230235" y="74913"/>
              <a:ext cx="8683523" cy="4905667"/>
              <a:chOff x="457200" y="120188"/>
              <a:chExt cx="8229589" cy="4613329"/>
            </a:xfrm>
          </p:grpSpPr>
          <p:sp>
            <p:nvSpPr>
              <p:cNvPr id="3562" name="Google Shape;3562;p56"/>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63" name="Google Shape;3563;p56"/>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3564" name="Google Shape;3564;p56"/>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65" name="Google Shape;3565;p56"/>
          <p:cNvSpPr txBox="1"/>
          <p:nvPr>
            <p:ph idx="1" type="body"/>
          </p:nvPr>
        </p:nvSpPr>
        <p:spPr>
          <a:xfrm>
            <a:off x="720000" y="1368150"/>
            <a:ext cx="7704000" cy="2713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3566" name="Shape 3566"/>
        <p:cNvGrpSpPr/>
        <p:nvPr/>
      </p:nvGrpSpPr>
      <p:grpSpPr>
        <a:xfrm>
          <a:off x="0" y="0"/>
          <a:ext cx="0" cy="0"/>
          <a:chOff x="0" y="0"/>
          <a:chExt cx="0" cy="0"/>
        </a:xfrm>
      </p:grpSpPr>
      <p:grpSp>
        <p:nvGrpSpPr>
          <p:cNvPr id="3567" name="Google Shape;3567;p57"/>
          <p:cNvGrpSpPr/>
          <p:nvPr/>
        </p:nvGrpSpPr>
        <p:grpSpPr>
          <a:xfrm>
            <a:off x="-377555" y="0"/>
            <a:ext cx="9877416" cy="5190661"/>
            <a:chOff x="-377555" y="0"/>
            <a:chExt cx="9877416" cy="5190661"/>
          </a:xfrm>
        </p:grpSpPr>
        <p:sp>
          <p:nvSpPr>
            <p:cNvPr id="3568" name="Google Shape;3568;p57"/>
            <p:cNvSpPr/>
            <p:nvPr/>
          </p:nvSpPr>
          <p:spPr>
            <a:xfrm rot="-2126576">
              <a:off x="-49128" y="24731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69" name="Google Shape;3569;p57"/>
            <p:cNvSpPr/>
            <p:nvPr/>
          </p:nvSpPr>
          <p:spPr>
            <a:xfrm rot="-2126576">
              <a:off x="6257622" y="157112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570" name="Google Shape;3570;p57"/>
            <p:cNvGrpSpPr/>
            <p:nvPr/>
          </p:nvGrpSpPr>
          <p:grpSpPr>
            <a:xfrm rot="896372">
              <a:off x="5916301" y="553970"/>
              <a:ext cx="3294806" cy="1315778"/>
              <a:chOff x="935800" y="1821025"/>
              <a:chExt cx="3294800" cy="1315775"/>
            </a:xfrm>
          </p:grpSpPr>
          <p:sp>
            <p:nvSpPr>
              <p:cNvPr id="3571" name="Google Shape;3571;p57"/>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72" name="Google Shape;3572;p57"/>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73" name="Google Shape;3573;p57"/>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74" name="Google Shape;3574;p57"/>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75" name="Google Shape;3575;p57"/>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76" name="Google Shape;3576;p57"/>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77" name="Google Shape;3577;p57"/>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78" name="Google Shape;3578;p57"/>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79" name="Google Shape;3579;p57"/>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80" name="Google Shape;3580;p57"/>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81" name="Google Shape;3581;p57"/>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82" name="Google Shape;3582;p57"/>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83" name="Google Shape;3583;p57"/>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84" name="Google Shape;3584;p57"/>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85" name="Google Shape;3585;p57"/>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86" name="Google Shape;3586;p57"/>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87" name="Google Shape;3587;p57"/>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88" name="Google Shape;3588;p57"/>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89" name="Google Shape;3589;p57"/>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90" name="Google Shape;3590;p57"/>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91" name="Google Shape;3591;p57"/>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92" name="Google Shape;3592;p57"/>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93" name="Google Shape;3593;p57"/>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94" name="Google Shape;3594;p57"/>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95" name="Google Shape;3595;p57"/>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96" name="Google Shape;3596;p57"/>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97" name="Google Shape;3597;p57"/>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98" name="Google Shape;3598;p57"/>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99" name="Google Shape;3599;p57"/>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00" name="Google Shape;3600;p57"/>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01" name="Google Shape;3601;p57"/>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02" name="Google Shape;3602;p57"/>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03" name="Google Shape;3603;p57"/>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04" name="Google Shape;3604;p57"/>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05" name="Google Shape;3605;p57"/>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06" name="Google Shape;3606;p57"/>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07" name="Google Shape;3607;p57"/>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08" name="Google Shape;3608;p57"/>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09" name="Google Shape;3609;p57"/>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10" name="Google Shape;3610;p57"/>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11" name="Google Shape;3611;p57"/>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12" name="Google Shape;3612;p57"/>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13" name="Google Shape;3613;p57"/>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14" name="Google Shape;3614;p57"/>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15" name="Google Shape;3615;p57"/>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16" name="Google Shape;3616;p57"/>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17" name="Google Shape;3617;p57"/>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18" name="Google Shape;3618;p57"/>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19" name="Google Shape;3619;p57"/>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3620" name="Google Shape;3620;p57"/>
            <p:cNvGrpSpPr/>
            <p:nvPr/>
          </p:nvGrpSpPr>
          <p:grpSpPr>
            <a:xfrm rot="-59625">
              <a:off x="230235" y="74913"/>
              <a:ext cx="8683523" cy="4905667"/>
              <a:chOff x="457200" y="120188"/>
              <a:chExt cx="8229589" cy="4613329"/>
            </a:xfrm>
          </p:grpSpPr>
          <p:sp>
            <p:nvSpPr>
              <p:cNvPr id="3621" name="Google Shape;3621;p57"/>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22" name="Google Shape;3622;p57"/>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3623" name="Google Shape;3623;p57"/>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624" name="Google Shape;3624;p57"/>
          <p:cNvSpPr txBox="1"/>
          <p:nvPr>
            <p:ph idx="1" type="subTitle"/>
          </p:nvPr>
        </p:nvSpPr>
        <p:spPr>
          <a:xfrm>
            <a:off x="4923075" y="2828425"/>
            <a:ext cx="2782800" cy="1120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625" name="Google Shape;3625;p57"/>
          <p:cNvSpPr txBox="1"/>
          <p:nvPr>
            <p:ph idx="2" type="subTitle"/>
          </p:nvPr>
        </p:nvSpPr>
        <p:spPr>
          <a:xfrm>
            <a:off x="1580900" y="2828425"/>
            <a:ext cx="2782800" cy="1120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626" name="Google Shape;3626;p57"/>
          <p:cNvSpPr txBox="1"/>
          <p:nvPr>
            <p:ph idx="3" type="subTitle"/>
          </p:nvPr>
        </p:nvSpPr>
        <p:spPr>
          <a:xfrm>
            <a:off x="1580899" y="2421925"/>
            <a:ext cx="27828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3627" name="Google Shape;3627;p57"/>
          <p:cNvSpPr txBox="1"/>
          <p:nvPr>
            <p:ph idx="4" type="subTitle"/>
          </p:nvPr>
        </p:nvSpPr>
        <p:spPr>
          <a:xfrm>
            <a:off x="4923078" y="2421925"/>
            <a:ext cx="27828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3628" name="Shape 3628"/>
        <p:cNvGrpSpPr/>
        <p:nvPr/>
      </p:nvGrpSpPr>
      <p:grpSpPr>
        <a:xfrm>
          <a:off x="0" y="0"/>
          <a:ext cx="0" cy="0"/>
          <a:chOff x="0" y="0"/>
          <a:chExt cx="0" cy="0"/>
        </a:xfrm>
      </p:grpSpPr>
      <p:grpSp>
        <p:nvGrpSpPr>
          <p:cNvPr id="3629" name="Google Shape;3629;p58"/>
          <p:cNvGrpSpPr/>
          <p:nvPr/>
        </p:nvGrpSpPr>
        <p:grpSpPr>
          <a:xfrm>
            <a:off x="-393005" y="-466789"/>
            <a:ext cx="10535013" cy="6653619"/>
            <a:chOff x="-393005" y="-466789"/>
            <a:chExt cx="10535013" cy="6653619"/>
          </a:xfrm>
        </p:grpSpPr>
        <p:sp>
          <p:nvSpPr>
            <p:cNvPr id="3630" name="Google Shape;3630;p58"/>
            <p:cNvSpPr/>
            <p:nvPr/>
          </p:nvSpPr>
          <p:spPr>
            <a:xfrm rot="-2126576">
              <a:off x="-64578" y="18683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631" name="Google Shape;3631;p58"/>
            <p:cNvGrpSpPr/>
            <p:nvPr/>
          </p:nvGrpSpPr>
          <p:grpSpPr>
            <a:xfrm>
              <a:off x="6327977" y="2864302"/>
              <a:ext cx="3814030" cy="3322528"/>
              <a:chOff x="6327977" y="2864302"/>
              <a:chExt cx="3814030" cy="3322528"/>
            </a:xfrm>
          </p:grpSpPr>
          <p:sp>
            <p:nvSpPr>
              <p:cNvPr id="3632" name="Google Shape;3632;p58"/>
              <p:cNvSpPr/>
              <p:nvPr/>
            </p:nvSpPr>
            <p:spPr>
              <a:xfrm rot="8807761">
                <a:off x="6655203" y="3493648"/>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633" name="Google Shape;3633;p58"/>
              <p:cNvGrpSpPr/>
              <p:nvPr/>
            </p:nvGrpSpPr>
            <p:grpSpPr>
              <a:xfrm rot="530611">
                <a:off x="7407741" y="4125917"/>
                <a:ext cx="2668219" cy="1065551"/>
                <a:chOff x="935800" y="1821025"/>
                <a:chExt cx="3294800" cy="1315775"/>
              </a:xfrm>
            </p:grpSpPr>
            <p:sp>
              <p:nvSpPr>
                <p:cNvPr id="3634" name="Google Shape;3634;p58"/>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35" name="Google Shape;3635;p58"/>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36" name="Google Shape;3636;p58"/>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37" name="Google Shape;3637;p58"/>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38" name="Google Shape;3638;p58"/>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39" name="Google Shape;3639;p58"/>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40" name="Google Shape;3640;p58"/>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41" name="Google Shape;3641;p58"/>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42" name="Google Shape;3642;p58"/>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43" name="Google Shape;3643;p58"/>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44" name="Google Shape;3644;p58"/>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45" name="Google Shape;3645;p58"/>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46" name="Google Shape;3646;p58"/>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47" name="Google Shape;3647;p58"/>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48" name="Google Shape;3648;p58"/>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49" name="Google Shape;3649;p58"/>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50" name="Google Shape;3650;p58"/>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51" name="Google Shape;3651;p58"/>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52" name="Google Shape;3652;p58"/>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53" name="Google Shape;3653;p58"/>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54" name="Google Shape;3654;p58"/>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55" name="Google Shape;3655;p58"/>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56" name="Google Shape;3656;p58"/>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57" name="Google Shape;3657;p58"/>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58" name="Google Shape;3658;p58"/>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59" name="Google Shape;3659;p58"/>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60" name="Google Shape;3660;p58"/>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61" name="Google Shape;3661;p58"/>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62" name="Google Shape;3662;p58"/>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63" name="Google Shape;3663;p58"/>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64" name="Google Shape;3664;p58"/>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65" name="Google Shape;3665;p58"/>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66" name="Google Shape;3666;p58"/>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67" name="Google Shape;3667;p58"/>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68" name="Google Shape;3668;p58"/>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69" name="Google Shape;3669;p58"/>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70" name="Google Shape;3670;p58"/>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71" name="Google Shape;3671;p58"/>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72" name="Google Shape;3672;p58"/>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73" name="Google Shape;3673;p58"/>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74" name="Google Shape;3674;p58"/>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75" name="Google Shape;3675;p58"/>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76" name="Google Shape;3676;p58"/>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77" name="Google Shape;3677;p58"/>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78" name="Google Shape;3678;p58"/>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79" name="Google Shape;3679;p58"/>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80" name="Google Shape;3680;p58"/>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81" name="Google Shape;3681;p58"/>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82" name="Google Shape;3682;p58"/>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grpSp>
          <p:nvGrpSpPr>
            <p:cNvPr id="3683" name="Google Shape;3683;p58"/>
            <p:cNvGrpSpPr/>
            <p:nvPr/>
          </p:nvGrpSpPr>
          <p:grpSpPr>
            <a:xfrm rot="-59625">
              <a:off x="230235" y="74913"/>
              <a:ext cx="8683523" cy="4905667"/>
              <a:chOff x="457200" y="120188"/>
              <a:chExt cx="8229589" cy="4613329"/>
            </a:xfrm>
          </p:grpSpPr>
          <p:sp>
            <p:nvSpPr>
              <p:cNvPr id="3684" name="Google Shape;3684;p58"/>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85" name="Google Shape;3685;p58"/>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3686" name="Google Shape;3686;p58"/>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687" name="Google Shape;3687;p58"/>
          <p:cNvSpPr txBox="1"/>
          <p:nvPr>
            <p:ph idx="1" type="subTitle"/>
          </p:nvPr>
        </p:nvSpPr>
        <p:spPr>
          <a:xfrm>
            <a:off x="4585353" y="1667625"/>
            <a:ext cx="3254100" cy="1948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688" name="Google Shape;3688;p58"/>
          <p:cNvSpPr txBox="1"/>
          <p:nvPr>
            <p:ph idx="2" type="subTitle"/>
          </p:nvPr>
        </p:nvSpPr>
        <p:spPr>
          <a:xfrm>
            <a:off x="811175" y="1667625"/>
            <a:ext cx="3254100" cy="1948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3689" name="Shape 3689"/>
        <p:cNvGrpSpPr/>
        <p:nvPr/>
      </p:nvGrpSpPr>
      <p:grpSpPr>
        <a:xfrm>
          <a:off x="0" y="0"/>
          <a:ext cx="0" cy="0"/>
          <a:chOff x="0" y="0"/>
          <a:chExt cx="0" cy="0"/>
        </a:xfrm>
      </p:grpSpPr>
      <p:grpSp>
        <p:nvGrpSpPr>
          <p:cNvPr id="3690" name="Google Shape;3690;p59"/>
          <p:cNvGrpSpPr/>
          <p:nvPr/>
        </p:nvGrpSpPr>
        <p:grpSpPr>
          <a:xfrm>
            <a:off x="-377555" y="-225414"/>
            <a:ext cx="10004055" cy="6742175"/>
            <a:chOff x="-377555" y="-225414"/>
            <a:chExt cx="10004055" cy="6742175"/>
          </a:xfrm>
        </p:grpSpPr>
        <p:sp>
          <p:nvSpPr>
            <p:cNvPr id="3691" name="Google Shape;3691;p59"/>
            <p:cNvSpPr/>
            <p:nvPr/>
          </p:nvSpPr>
          <p:spPr>
            <a:xfrm flipH="1" rot="2126576">
              <a:off x="-49128" y="428211"/>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92" name="Google Shape;3692;p59"/>
            <p:cNvSpPr/>
            <p:nvPr/>
          </p:nvSpPr>
          <p:spPr>
            <a:xfrm rot="-2126576">
              <a:off x="4769597" y="37992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693" name="Google Shape;3693;p59"/>
            <p:cNvGrpSpPr/>
            <p:nvPr/>
          </p:nvGrpSpPr>
          <p:grpSpPr>
            <a:xfrm rot="-1207838">
              <a:off x="6426882" y="3473751"/>
              <a:ext cx="2953095" cy="1956787"/>
              <a:chOff x="4935600" y="1731225"/>
              <a:chExt cx="3739300" cy="2477745"/>
            </a:xfrm>
          </p:grpSpPr>
          <p:sp>
            <p:nvSpPr>
              <p:cNvPr id="3694" name="Google Shape;3694;p59"/>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95" name="Google Shape;3695;p59"/>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96" name="Google Shape;3696;p59"/>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97" name="Google Shape;3697;p59"/>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98" name="Google Shape;3698;p59"/>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99" name="Google Shape;3699;p59"/>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00" name="Google Shape;3700;p59"/>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01" name="Google Shape;3701;p59"/>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02" name="Google Shape;3702;p59"/>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03" name="Google Shape;3703;p59"/>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04" name="Google Shape;3704;p59"/>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05" name="Google Shape;3705;p59"/>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06" name="Google Shape;3706;p59"/>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3707" name="Google Shape;3707;p59"/>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3708" name="Google Shape;3708;p59"/>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09" name="Google Shape;3709;p59"/>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10" name="Google Shape;3710;p59"/>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11" name="Google Shape;3711;p59"/>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12" name="Google Shape;3712;p59"/>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13" name="Google Shape;3713;p59"/>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14" name="Google Shape;3714;p59"/>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15" name="Google Shape;3715;p59"/>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16" name="Google Shape;3716;p59"/>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17" name="Google Shape;3717;p59"/>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18" name="Google Shape;3718;p59"/>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19" name="Google Shape;3719;p59"/>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20" name="Google Shape;3720;p59"/>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21" name="Google Shape;3721;p59"/>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22" name="Google Shape;3722;p59"/>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23" name="Google Shape;3723;p59"/>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24" name="Google Shape;3724;p59"/>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25" name="Google Shape;3725;p59"/>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26" name="Google Shape;3726;p59"/>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27" name="Google Shape;3727;p59"/>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28" name="Google Shape;3728;p59"/>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29" name="Google Shape;3729;p59"/>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30" name="Google Shape;3730;p59"/>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31" name="Google Shape;3731;p59"/>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32" name="Google Shape;3732;p59"/>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33" name="Google Shape;3733;p59"/>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34" name="Google Shape;3734;p59"/>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35" name="Google Shape;3735;p59"/>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36" name="Google Shape;3736;p59"/>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37" name="Google Shape;3737;p59"/>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38" name="Google Shape;3738;p59"/>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39" name="Google Shape;3739;p59"/>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40" name="Google Shape;3740;p59"/>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41" name="Google Shape;3741;p59"/>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42" name="Google Shape;3742;p59"/>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43" name="Google Shape;3743;p59"/>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44" name="Google Shape;3744;p59"/>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45" name="Google Shape;3745;p59"/>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46" name="Google Shape;3746;p59"/>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47" name="Google Shape;3747;p59"/>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48" name="Google Shape;3748;p59"/>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49" name="Google Shape;3749;p59"/>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50" name="Google Shape;3750;p59"/>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51" name="Google Shape;3751;p59"/>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52" name="Google Shape;3752;p59"/>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53" name="Google Shape;3753;p59"/>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54" name="Google Shape;3754;p59"/>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55" name="Google Shape;3755;p59"/>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56" name="Google Shape;3756;p59"/>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57" name="Google Shape;3757;p59"/>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58" name="Google Shape;3758;p59"/>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59" name="Google Shape;3759;p59"/>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60" name="Google Shape;3760;p59"/>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3761" name="Google Shape;3761;p59"/>
            <p:cNvGrpSpPr/>
            <p:nvPr/>
          </p:nvGrpSpPr>
          <p:grpSpPr>
            <a:xfrm flipH="1" rot="59625">
              <a:off x="230235" y="74913"/>
              <a:ext cx="8683523" cy="4905667"/>
              <a:chOff x="457200" y="120188"/>
              <a:chExt cx="8229589" cy="4613329"/>
            </a:xfrm>
          </p:grpSpPr>
          <p:sp>
            <p:nvSpPr>
              <p:cNvPr id="3762" name="Google Shape;3762;p59"/>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63" name="Google Shape;3763;p59"/>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3764" name="Google Shape;3764;p59"/>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765" name="Google Shape;3765;p59"/>
          <p:cNvSpPr txBox="1"/>
          <p:nvPr>
            <p:ph idx="1" type="subTitle"/>
          </p:nvPr>
        </p:nvSpPr>
        <p:spPr>
          <a:xfrm>
            <a:off x="889025" y="2916201"/>
            <a:ext cx="2272500" cy="92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766" name="Google Shape;3766;p59"/>
          <p:cNvSpPr txBox="1"/>
          <p:nvPr>
            <p:ph idx="2" type="subTitle"/>
          </p:nvPr>
        </p:nvSpPr>
        <p:spPr>
          <a:xfrm>
            <a:off x="3435750" y="2916201"/>
            <a:ext cx="2272500" cy="92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767" name="Google Shape;3767;p59"/>
          <p:cNvSpPr txBox="1"/>
          <p:nvPr>
            <p:ph idx="3" type="subTitle"/>
          </p:nvPr>
        </p:nvSpPr>
        <p:spPr>
          <a:xfrm>
            <a:off x="5982475" y="2916201"/>
            <a:ext cx="2272500" cy="92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768" name="Google Shape;3768;p59"/>
          <p:cNvSpPr txBox="1"/>
          <p:nvPr>
            <p:ph idx="4" type="subTitle"/>
          </p:nvPr>
        </p:nvSpPr>
        <p:spPr>
          <a:xfrm>
            <a:off x="889025" y="2492750"/>
            <a:ext cx="227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3769" name="Google Shape;3769;p59"/>
          <p:cNvSpPr txBox="1"/>
          <p:nvPr>
            <p:ph idx="5" type="subTitle"/>
          </p:nvPr>
        </p:nvSpPr>
        <p:spPr>
          <a:xfrm>
            <a:off x="3435754" y="2492750"/>
            <a:ext cx="227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3770" name="Google Shape;3770;p59"/>
          <p:cNvSpPr txBox="1"/>
          <p:nvPr>
            <p:ph idx="6" type="subTitle"/>
          </p:nvPr>
        </p:nvSpPr>
        <p:spPr>
          <a:xfrm>
            <a:off x="5982475" y="2492750"/>
            <a:ext cx="227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3771" name="Shape 3771"/>
        <p:cNvGrpSpPr/>
        <p:nvPr/>
      </p:nvGrpSpPr>
      <p:grpSpPr>
        <a:xfrm>
          <a:off x="0" y="0"/>
          <a:ext cx="0" cy="0"/>
          <a:chOff x="0" y="0"/>
          <a:chExt cx="0" cy="0"/>
        </a:xfrm>
      </p:grpSpPr>
      <p:grpSp>
        <p:nvGrpSpPr>
          <p:cNvPr id="3772" name="Google Shape;3772;p60"/>
          <p:cNvGrpSpPr/>
          <p:nvPr/>
        </p:nvGrpSpPr>
        <p:grpSpPr>
          <a:xfrm>
            <a:off x="-454630" y="0"/>
            <a:ext cx="10077866" cy="5191249"/>
            <a:chOff x="-454630" y="0"/>
            <a:chExt cx="10077866" cy="5191249"/>
          </a:xfrm>
        </p:grpSpPr>
        <p:sp>
          <p:nvSpPr>
            <p:cNvPr id="3773" name="Google Shape;3773;p60"/>
            <p:cNvSpPr/>
            <p:nvPr/>
          </p:nvSpPr>
          <p:spPr>
            <a:xfrm rot="-2126576">
              <a:off x="-126203" y="247378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774" name="Google Shape;3774;p60"/>
            <p:cNvGrpSpPr/>
            <p:nvPr/>
          </p:nvGrpSpPr>
          <p:grpSpPr>
            <a:xfrm rot="896372">
              <a:off x="-105174" y="2727545"/>
              <a:ext cx="3294806" cy="1315778"/>
              <a:chOff x="935800" y="1821025"/>
              <a:chExt cx="3294800" cy="1315775"/>
            </a:xfrm>
          </p:grpSpPr>
          <p:sp>
            <p:nvSpPr>
              <p:cNvPr id="3775" name="Google Shape;3775;p60"/>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76" name="Google Shape;3776;p60"/>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77" name="Google Shape;3777;p60"/>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78" name="Google Shape;3778;p60"/>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79" name="Google Shape;3779;p60"/>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80" name="Google Shape;3780;p60"/>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81" name="Google Shape;3781;p60"/>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82" name="Google Shape;3782;p60"/>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83" name="Google Shape;3783;p60"/>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84" name="Google Shape;3784;p60"/>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85" name="Google Shape;3785;p60"/>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86" name="Google Shape;3786;p60"/>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87" name="Google Shape;3787;p60"/>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88" name="Google Shape;3788;p60"/>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89" name="Google Shape;3789;p60"/>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90" name="Google Shape;3790;p60"/>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91" name="Google Shape;3791;p60"/>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92" name="Google Shape;3792;p60"/>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93" name="Google Shape;3793;p60"/>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94" name="Google Shape;3794;p60"/>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95" name="Google Shape;3795;p60"/>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96" name="Google Shape;3796;p60"/>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97" name="Google Shape;3797;p60"/>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98" name="Google Shape;3798;p60"/>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99" name="Google Shape;3799;p60"/>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00" name="Google Shape;3800;p60"/>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01" name="Google Shape;3801;p60"/>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02" name="Google Shape;3802;p60"/>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03" name="Google Shape;3803;p60"/>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04" name="Google Shape;3804;p60"/>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05" name="Google Shape;3805;p60"/>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06" name="Google Shape;3806;p60"/>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07" name="Google Shape;3807;p60"/>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08" name="Google Shape;3808;p60"/>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09" name="Google Shape;3809;p60"/>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10" name="Google Shape;3810;p60"/>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11" name="Google Shape;3811;p60"/>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12" name="Google Shape;3812;p60"/>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13" name="Google Shape;3813;p60"/>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14" name="Google Shape;3814;p60"/>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15" name="Google Shape;3815;p60"/>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16" name="Google Shape;3816;p60"/>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17" name="Google Shape;3817;p60"/>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18" name="Google Shape;3818;p60"/>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19" name="Google Shape;3819;p60"/>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20" name="Google Shape;3820;p60"/>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21" name="Google Shape;3821;p60"/>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22" name="Google Shape;3822;p60"/>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23" name="Google Shape;3823;p60"/>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3824" name="Google Shape;3824;p60"/>
            <p:cNvSpPr/>
            <p:nvPr/>
          </p:nvSpPr>
          <p:spPr>
            <a:xfrm flipH="1" rot="2126576">
              <a:off x="6380997" y="228873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825" name="Google Shape;3825;p60"/>
            <p:cNvGrpSpPr/>
            <p:nvPr/>
          </p:nvGrpSpPr>
          <p:grpSpPr>
            <a:xfrm rot="-59625">
              <a:off x="230235" y="74913"/>
              <a:ext cx="8683523" cy="4905667"/>
              <a:chOff x="457200" y="120188"/>
              <a:chExt cx="8229589" cy="4613329"/>
            </a:xfrm>
          </p:grpSpPr>
          <p:sp>
            <p:nvSpPr>
              <p:cNvPr id="3826" name="Google Shape;3826;p60"/>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27" name="Google Shape;3827;p60"/>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3828" name="Google Shape;3828;p60"/>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29" name="Google Shape;3829;p60"/>
          <p:cNvSpPr txBox="1"/>
          <p:nvPr>
            <p:ph idx="1" type="subTitle"/>
          </p:nvPr>
        </p:nvSpPr>
        <p:spPr>
          <a:xfrm>
            <a:off x="2260886" y="2086920"/>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30" name="Google Shape;3830;p60"/>
          <p:cNvSpPr txBox="1"/>
          <p:nvPr>
            <p:ph idx="2" type="subTitle"/>
          </p:nvPr>
        </p:nvSpPr>
        <p:spPr>
          <a:xfrm>
            <a:off x="5431714" y="2086920"/>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31" name="Google Shape;3831;p60"/>
          <p:cNvSpPr txBox="1"/>
          <p:nvPr>
            <p:ph idx="3" type="subTitle"/>
          </p:nvPr>
        </p:nvSpPr>
        <p:spPr>
          <a:xfrm>
            <a:off x="2260886" y="3485775"/>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32" name="Google Shape;3832;p60"/>
          <p:cNvSpPr txBox="1"/>
          <p:nvPr>
            <p:ph idx="4" type="subTitle"/>
          </p:nvPr>
        </p:nvSpPr>
        <p:spPr>
          <a:xfrm>
            <a:off x="5431714" y="3485775"/>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33" name="Google Shape;3833;p60"/>
          <p:cNvSpPr txBox="1"/>
          <p:nvPr>
            <p:ph idx="5" type="subTitle"/>
          </p:nvPr>
        </p:nvSpPr>
        <p:spPr>
          <a:xfrm>
            <a:off x="2260886" y="1733720"/>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3834" name="Google Shape;3834;p60"/>
          <p:cNvSpPr txBox="1"/>
          <p:nvPr>
            <p:ph idx="6" type="subTitle"/>
          </p:nvPr>
        </p:nvSpPr>
        <p:spPr>
          <a:xfrm>
            <a:off x="2260886" y="3132675"/>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3835" name="Google Shape;3835;p60"/>
          <p:cNvSpPr txBox="1"/>
          <p:nvPr>
            <p:ph idx="7" type="subTitle"/>
          </p:nvPr>
        </p:nvSpPr>
        <p:spPr>
          <a:xfrm>
            <a:off x="5431711" y="1733720"/>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3836" name="Google Shape;3836;p60"/>
          <p:cNvSpPr txBox="1"/>
          <p:nvPr>
            <p:ph idx="8" type="subTitle"/>
          </p:nvPr>
        </p:nvSpPr>
        <p:spPr>
          <a:xfrm>
            <a:off x="5431711" y="3132675"/>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3837" name="Shape 3837"/>
        <p:cNvGrpSpPr/>
        <p:nvPr/>
      </p:nvGrpSpPr>
      <p:grpSpPr>
        <a:xfrm>
          <a:off x="0" y="0"/>
          <a:ext cx="0" cy="0"/>
          <a:chOff x="0" y="0"/>
          <a:chExt cx="0" cy="0"/>
        </a:xfrm>
      </p:grpSpPr>
      <p:grpSp>
        <p:nvGrpSpPr>
          <p:cNvPr id="3838" name="Google Shape;3838;p61"/>
          <p:cNvGrpSpPr/>
          <p:nvPr/>
        </p:nvGrpSpPr>
        <p:grpSpPr>
          <a:xfrm>
            <a:off x="-223568" y="-156674"/>
            <a:ext cx="9449478" cy="5856403"/>
            <a:chOff x="-223568" y="-156674"/>
            <a:chExt cx="9449478" cy="5856403"/>
          </a:xfrm>
        </p:grpSpPr>
        <p:sp>
          <p:nvSpPr>
            <p:cNvPr id="3839" name="Google Shape;3839;p61"/>
            <p:cNvSpPr/>
            <p:nvPr/>
          </p:nvSpPr>
          <p:spPr>
            <a:xfrm rot="-858221">
              <a:off x="6102319" y="3307934"/>
              <a:ext cx="2913811" cy="206383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40" name="Google Shape;3840;p61"/>
            <p:cNvSpPr/>
            <p:nvPr/>
          </p:nvSpPr>
          <p:spPr>
            <a:xfrm rot="-1446216">
              <a:off x="80846" y="348335"/>
              <a:ext cx="2913814" cy="2063840"/>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841" name="Google Shape;3841;p61"/>
            <p:cNvGrpSpPr/>
            <p:nvPr/>
          </p:nvGrpSpPr>
          <p:grpSpPr>
            <a:xfrm flipH="1" rot="-896372">
              <a:off x="-109649" y="911345"/>
              <a:ext cx="3294806" cy="1315778"/>
              <a:chOff x="935800" y="1821025"/>
              <a:chExt cx="3294800" cy="1315775"/>
            </a:xfrm>
          </p:grpSpPr>
          <p:sp>
            <p:nvSpPr>
              <p:cNvPr id="3842" name="Google Shape;3842;p6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43" name="Google Shape;3843;p6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44" name="Google Shape;3844;p6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45" name="Google Shape;3845;p6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46" name="Google Shape;3846;p6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47" name="Google Shape;3847;p6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48" name="Google Shape;3848;p6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49" name="Google Shape;3849;p6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50" name="Google Shape;3850;p6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51" name="Google Shape;3851;p6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52" name="Google Shape;3852;p6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53" name="Google Shape;3853;p6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54" name="Google Shape;3854;p6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55" name="Google Shape;3855;p6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56" name="Google Shape;3856;p6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57" name="Google Shape;3857;p6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58" name="Google Shape;3858;p6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59" name="Google Shape;3859;p6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60" name="Google Shape;3860;p6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61" name="Google Shape;3861;p6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62" name="Google Shape;3862;p6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63" name="Google Shape;3863;p6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64" name="Google Shape;3864;p6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65" name="Google Shape;3865;p6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66" name="Google Shape;3866;p6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67" name="Google Shape;3867;p6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68" name="Google Shape;3868;p6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69" name="Google Shape;3869;p6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70" name="Google Shape;3870;p6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71" name="Google Shape;3871;p6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72" name="Google Shape;3872;p6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73" name="Google Shape;3873;p6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74" name="Google Shape;3874;p6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75" name="Google Shape;3875;p6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76" name="Google Shape;3876;p6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77" name="Google Shape;3877;p6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78" name="Google Shape;3878;p6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79" name="Google Shape;3879;p6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80" name="Google Shape;3880;p6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81" name="Google Shape;3881;p6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82" name="Google Shape;3882;p6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83" name="Google Shape;3883;p6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84" name="Google Shape;3884;p6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85" name="Google Shape;3885;p6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86" name="Google Shape;3886;p6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87" name="Google Shape;3887;p6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88" name="Google Shape;3888;p6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89" name="Google Shape;3889;p6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90" name="Google Shape;3890;p6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3891" name="Google Shape;3891;p61"/>
            <p:cNvGrpSpPr/>
            <p:nvPr/>
          </p:nvGrpSpPr>
          <p:grpSpPr>
            <a:xfrm flipH="1" rot="59625">
              <a:off x="230235" y="74913"/>
              <a:ext cx="8683523" cy="4905667"/>
              <a:chOff x="457200" y="120188"/>
              <a:chExt cx="8229589" cy="4613329"/>
            </a:xfrm>
          </p:grpSpPr>
          <p:sp>
            <p:nvSpPr>
              <p:cNvPr id="3892" name="Google Shape;3892;p61"/>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93" name="Google Shape;3893;p61"/>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3894" name="Google Shape;3894;p61"/>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95" name="Google Shape;3895;p61"/>
          <p:cNvSpPr txBox="1"/>
          <p:nvPr>
            <p:ph idx="1" type="subTitle"/>
          </p:nvPr>
        </p:nvSpPr>
        <p:spPr>
          <a:xfrm>
            <a:off x="1108627" y="21492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96" name="Google Shape;3896;p61"/>
          <p:cNvSpPr txBox="1"/>
          <p:nvPr>
            <p:ph idx="2" type="subTitle"/>
          </p:nvPr>
        </p:nvSpPr>
        <p:spPr>
          <a:xfrm>
            <a:off x="3579000" y="21492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97" name="Google Shape;3897;p61"/>
          <p:cNvSpPr txBox="1"/>
          <p:nvPr>
            <p:ph idx="3" type="subTitle"/>
          </p:nvPr>
        </p:nvSpPr>
        <p:spPr>
          <a:xfrm>
            <a:off x="1108627" y="3579425"/>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98" name="Google Shape;3898;p61"/>
          <p:cNvSpPr txBox="1"/>
          <p:nvPr>
            <p:ph idx="4" type="subTitle"/>
          </p:nvPr>
        </p:nvSpPr>
        <p:spPr>
          <a:xfrm>
            <a:off x="3579000" y="3579425"/>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99" name="Google Shape;3899;p61"/>
          <p:cNvSpPr txBox="1"/>
          <p:nvPr>
            <p:ph idx="5" type="subTitle"/>
          </p:nvPr>
        </p:nvSpPr>
        <p:spPr>
          <a:xfrm>
            <a:off x="6049373" y="21492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00" name="Google Shape;3900;p61"/>
          <p:cNvSpPr txBox="1"/>
          <p:nvPr>
            <p:ph idx="6" type="subTitle"/>
          </p:nvPr>
        </p:nvSpPr>
        <p:spPr>
          <a:xfrm>
            <a:off x="6049373" y="3579425"/>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01" name="Google Shape;3901;p61"/>
          <p:cNvSpPr txBox="1"/>
          <p:nvPr>
            <p:ph idx="7" type="subTitle"/>
          </p:nvPr>
        </p:nvSpPr>
        <p:spPr>
          <a:xfrm>
            <a:off x="1109527" y="1656599"/>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3902" name="Google Shape;3902;p61"/>
          <p:cNvSpPr txBox="1"/>
          <p:nvPr>
            <p:ph idx="8" type="subTitle"/>
          </p:nvPr>
        </p:nvSpPr>
        <p:spPr>
          <a:xfrm>
            <a:off x="3579900" y="1656599"/>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3903" name="Google Shape;3903;p61"/>
          <p:cNvSpPr txBox="1"/>
          <p:nvPr>
            <p:ph idx="9" type="subTitle"/>
          </p:nvPr>
        </p:nvSpPr>
        <p:spPr>
          <a:xfrm>
            <a:off x="6050273" y="1656599"/>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3904" name="Google Shape;3904;p61"/>
          <p:cNvSpPr txBox="1"/>
          <p:nvPr>
            <p:ph idx="13" type="subTitle"/>
          </p:nvPr>
        </p:nvSpPr>
        <p:spPr>
          <a:xfrm>
            <a:off x="1109527" y="3086800"/>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3905" name="Google Shape;3905;p61"/>
          <p:cNvSpPr txBox="1"/>
          <p:nvPr>
            <p:ph idx="14" type="subTitle"/>
          </p:nvPr>
        </p:nvSpPr>
        <p:spPr>
          <a:xfrm>
            <a:off x="3579900" y="3086800"/>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3906" name="Google Shape;3906;p61"/>
          <p:cNvSpPr txBox="1"/>
          <p:nvPr>
            <p:ph idx="15" type="subTitle"/>
          </p:nvPr>
        </p:nvSpPr>
        <p:spPr>
          <a:xfrm>
            <a:off x="6050273" y="3086800"/>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3907" name="Shape 3907"/>
        <p:cNvGrpSpPr/>
        <p:nvPr/>
      </p:nvGrpSpPr>
      <p:grpSpPr>
        <a:xfrm>
          <a:off x="0" y="0"/>
          <a:ext cx="0" cy="0"/>
          <a:chOff x="0" y="0"/>
          <a:chExt cx="0" cy="0"/>
        </a:xfrm>
      </p:grpSpPr>
      <p:grpSp>
        <p:nvGrpSpPr>
          <p:cNvPr id="3908" name="Google Shape;3908;p62"/>
          <p:cNvGrpSpPr/>
          <p:nvPr/>
        </p:nvGrpSpPr>
        <p:grpSpPr>
          <a:xfrm>
            <a:off x="-1673590" y="0"/>
            <a:ext cx="10783752" cy="5366600"/>
            <a:chOff x="-1673590" y="0"/>
            <a:chExt cx="10783752" cy="5366600"/>
          </a:xfrm>
        </p:grpSpPr>
        <p:grpSp>
          <p:nvGrpSpPr>
            <p:cNvPr id="3909" name="Google Shape;3909;p62"/>
            <p:cNvGrpSpPr/>
            <p:nvPr/>
          </p:nvGrpSpPr>
          <p:grpSpPr>
            <a:xfrm rot="784965">
              <a:off x="-1439576" y="2472918"/>
              <a:ext cx="3771378" cy="2499298"/>
              <a:chOff x="4935600" y="1731225"/>
              <a:chExt cx="3739300" cy="2477745"/>
            </a:xfrm>
          </p:grpSpPr>
          <p:sp>
            <p:nvSpPr>
              <p:cNvPr id="3910" name="Google Shape;3910;p62"/>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11" name="Google Shape;3911;p62"/>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12" name="Google Shape;3912;p62"/>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13" name="Google Shape;3913;p62"/>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14" name="Google Shape;3914;p62"/>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15" name="Google Shape;3915;p62"/>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16" name="Google Shape;3916;p62"/>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17" name="Google Shape;3917;p62"/>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18" name="Google Shape;3918;p62"/>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19" name="Google Shape;3919;p62"/>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20" name="Google Shape;3920;p62"/>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21" name="Google Shape;3921;p62"/>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22" name="Google Shape;3922;p62"/>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3923" name="Google Shape;3923;p62"/>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3924" name="Google Shape;3924;p62"/>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25" name="Google Shape;3925;p62"/>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26" name="Google Shape;3926;p62"/>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27" name="Google Shape;3927;p62"/>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28" name="Google Shape;3928;p62"/>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29" name="Google Shape;3929;p62"/>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30" name="Google Shape;3930;p62"/>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31" name="Google Shape;3931;p62"/>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32" name="Google Shape;3932;p62"/>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33" name="Google Shape;3933;p62"/>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34" name="Google Shape;3934;p62"/>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35" name="Google Shape;3935;p62"/>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36" name="Google Shape;3936;p62"/>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37" name="Google Shape;3937;p62"/>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38" name="Google Shape;3938;p62"/>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39" name="Google Shape;3939;p62"/>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40" name="Google Shape;3940;p62"/>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41" name="Google Shape;3941;p62"/>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42" name="Google Shape;3942;p62"/>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43" name="Google Shape;3943;p62"/>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44" name="Google Shape;3944;p62"/>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45" name="Google Shape;3945;p62"/>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46" name="Google Shape;3946;p62"/>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47" name="Google Shape;3947;p62"/>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48" name="Google Shape;3948;p62"/>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49" name="Google Shape;3949;p62"/>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50" name="Google Shape;3950;p62"/>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51" name="Google Shape;3951;p62"/>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52" name="Google Shape;3952;p62"/>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53" name="Google Shape;3953;p62"/>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54" name="Google Shape;3954;p62"/>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55" name="Google Shape;3955;p62"/>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56" name="Google Shape;3956;p62"/>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57" name="Google Shape;3957;p62"/>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58" name="Google Shape;3958;p62"/>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59" name="Google Shape;3959;p62"/>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60" name="Google Shape;3960;p62"/>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61" name="Google Shape;3961;p62"/>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62" name="Google Shape;3962;p62"/>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63" name="Google Shape;3963;p62"/>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64" name="Google Shape;3964;p62"/>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65" name="Google Shape;3965;p62"/>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66" name="Google Shape;3966;p62"/>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67" name="Google Shape;3967;p62"/>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68" name="Google Shape;3968;p62"/>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69" name="Google Shape;3969;p62"/>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70" name="Google Shape;3970;p62"/>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71" name="Google Shape;3971;p62"/>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72" name="Google Shape;3972;p62"/>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73" name="Google Shape;3973;p62"/>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74" name="Google Shape;3974;p62"/>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75" name="Google Shape;3975;p62"/>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76" name="Google Shape;3976;p62"/>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3977" name="Google Shape;3977;p62"/>
            <p:cNvSpPr/>
            <p:nvPr/>
          </p:nvSpPr>
          <p:spPr>
            <a:xfrm flipH="1">
              <a:off x="6196357" y="73819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978" name="Google Shape;3978;p62"/>
            <p:cNvGrpSpPr/>
            <p:nvPr/>
          </p:nvGrpSpPr>
          <p:grpSpPr>
            <a:xfrm rot="-59625">
              <a:off x="230235" y="74913"/>
              <a:ext cx="8683523" cy="4905667"/>
              <a:chOff x="457200" y="120188"/>
              <a:chExt cx="8229589" cy="4613329"/>
            </a:xfrm>
          </p:grpSpPr>
          <p:sp>
            <p:nvSpPr>
              <p:cNvPr id="3979" name="Google Shape;3979;p62"/>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80" name="Google Shape;3980;p62"/>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3981" name="Google Shape;3981;p62"/>
          <p:cNvSpPr txBox="1"/>
          <p:nvPr>
            <p:ph hasCustomPrompt="1" type="title"/>
          </p:nvPr>
        </p:nvSpPr>
        <p:spPr>
          <a:xfrm>
            <a:off x="2223600" y="814732"/>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982" name="Google Shape;3982;p62"/>
          <p:cNvSpPr txBox="1"/>
          <p:nvPr>
            <p:ph idx="1" type="subTitle"/>
          </p:nvPr>
        </p:nvSpPr>
        <p:spPr>
          <a:xfrm>
            <a:off x="2223600" y="1503651"/>
            <a:ext cx="4696800" cy="425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3983" name="Google Shape;3983;p62"/>
          <p:cNvSpPr txBox="1"/>
          <p:nvPr>
            <p:ph hasCustomPrompt="1" idx="2" type="title"/>
          </p:nvPr>
        </p:nvSpPr>
        <p:spPr>
          <a:xfrm>
            <a:off x="2223600" y="2014587"/>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984" name="Google Shape;3984;p62"/>
          <p:cNvSpPr txBox="1"/>
          <p:nvPr>
            <p:ph idx="3" type="subTitle"/>
          </p:nvPr>
        </p:nvSpPr>
        <p:spPr>
          <a:xfrm>
            <a:off x="2223600" y="2703502"/>
            <a:ext cx="4696800" cy="425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3985" name="Google Shape;3985;p62"/>
          <p:cNvSpPr txBox="1"/>
          <p:nvPr>
            <p:ph hasCustomPrompt="1" idx="4" type="title"/>
          </p:nvPr>
        </p:nvSpPr>
        <p:spPr>
          <a:xfrm>
            <a:off x="2223600" y="3214443"/>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986" name="Google Shape;3986;p62"/>
          <p:cNvSpPr txBox="1"/>
          <p:nvPr>
            <p:ph idx="5" type="subTitle"/>
          </p:nvPr>
        </p:nvSpPr>
        <p:spPr>
          <a:xfrm>
            <a:off x="2223600" y="3903372"/>
            <a:ext cx="4696800" cy="425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6" name="Shape 426"/>
        <p:cNvGrpSpPr/>
        <p:nvPr/>
      </p:nvGrpSpPr>
      <p:grpSpPr>
        <a:xfrm>
          <a:off x="0" y="0"/>
          <a:ext cx="0" cy="0"/>
          <a:chOff x="0" y="0"/>
          <a:chExt cx="0" cy="0"/>
        </a:xfrm>
      </p:grpSpPr>
      <p:grpSp>
        <p:nvGrpSpPr>
          <p:cNvPr id="427" name="Google Shape;427;p7"/>
          <p:cNvGrpSpPr/>
          <p:nvPr/>
        </p:nvGrpSpPr>
        <p:grpSpPr>
          <a:xfrm>
            <a:off x="-1576068" y="0"/>
            <a:ext cx="10532769" cy="6289549"/>
            <a:chOff x="-1576068" y="0"/>
            <a:chExt cx="10532769" cy="6289549"/>
          </a:xfrm>
        </p:grpSpPr>
        <p:sp>
          <p:nvSpPr>
            <p:cNvPr id="428" name="Google Shape;428;p7"/>
            <p:cNvSpPr/>
            <p:nvPr/>
          </p:nvSpPr>
          <p:spPr>
            <a:xfrm rot="-2126576">
              <a:off x="2619422" y="357208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9" name="Google Shape;429;p7"/>
            <p:cNvSpPr/>
            <p:nvPr/>
          </p:nvSpPr>
          <p:spPr>
            <a:xfrm rot="-2126576">
              <a:off x="-41428" y="75387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430" name="Google Shape;430;p7"/>
            <p:cNvGrpSpPr/>
            <p:nvPr/>
          </p:nvGrpSpPr>
          <p:grpSpPr>
            <a:xfrm rot="896372">
              <a:off x="-1462149" y="502720"/>
              <a:ext cx="3294806" cy="1315778"/>
              <a:chOff x="935800" y="1821025"/>
              <a:chExt cx="3294800" cy="1315775"/>
            </a:xfrm>
          </p:grpSpPr>
          <p:sp>
            <p:nvSpPr>
              <p:cNvPr id="431" name="Google Shape;431;p7"/>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2" name="Google Shape;432;p7"/>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3" name="Google Shape;433;p7"/>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4" name="Google Shape;434;p7"/>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5" name="Google Shape;435;p7"/>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6" name="Google Shape;436;p7"/>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7" name="Google Shape;437;p7"/>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8" name="Google Shape;438;p7"/>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9" name="Google Shape;439;p7"/>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0" name="Google Shape;440;p7"/>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1" name="Google Shape;441;p7"/>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2" name="Google Shape;442;p7"/>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3" name="Google Shape;443;p7"/>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4" name="Google Shape;444;p7"/>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5" name="Google Shape;445;p7"/>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6" name="Google Shape;446;p7"/>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7" name="Google Shape;447;p7"/>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8" name="Google Shape;448;p7"/>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9" name="Google Shape;449;p7"/>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0" name="Google Shape;450;p7"/>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1" name="Google Shape;451;p7"/>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2" name="Google Shape;452;p7"/>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3" name="Google Shape;453;p7"/>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4" name="Google Shape;454;p7"/>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5" name="Google Shape;455;p7"/>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6" name="Google Shape;456;p7"/>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7" name="Google Shape;457;p7"/>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8" name="Google Shape;458;p7"/>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9" name="Google Shape;459;p7"/>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0" name="Google Shape;460;p7"/>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1" name="Google Shape;461;p7"/>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2" name="Google Shape;462;p7"/>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3" name="Google Shape;463;p7"/>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4" name="Google Shape;464;p7"/>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5" name="Google Shape;465;p7"/>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6" name="Google Shape;466;p7"/>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7" name="Google Shape;467;p7"/>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8" name="Google Shape;468;p7"/>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9" name="Google Shape;469;p7"/>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0" name="Google Shape;470;p7"/>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1" name="Google Shape;471;p7"/>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2" name="Google Shape;472;p7"/>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3" name="Google Shape;473;p7"/>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4" name="Google Shape;474;p7"/>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5" name="Google Shape;475;p7"/>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6" name="Google Shape;476;p7"/>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7" name="Google Shape;477;p7"/>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8" name="Google Shape;478;p7"/>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9" name="Google Shape;479;p7"/>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480" name="Google Shape;480;p7"/>
            <p:cNvGrpSpPr/>
            <p:nvPr/>
          </p:nvGrpSpPr>
          <p:grpSpPr>
            <a:xfrm flipH="1" rot="59625">
              <a:off x="230235" y="74913"/>
              <a:ext cx="8683523" cy="4905667"/>
              <a:chOff x="457200" y="120188"/>
              <a:chExt cx="8229589" cy="4613329"/>
            </a:xfrm>
          </p:grpSpPr>
          <p:sp>
            <p:nvSpPr>
              <p:cNvPr id="481" name="Google Shape;481;p7"/>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82" name="Google Shape;482;p7"/>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483" name="Google Shape;483;p7"/>
          <p:cNvSpPr txBox="1"/>
          <p:nvPr>
            <p:ph type="title"/>
          </p:nvPr>
        </p:nvSpPr>
        <p:spPr>
          <a:xfrm>
            <a:off x="720000" y="539500"/>
            <a:ext cx="77109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4" name="Google Shape;484;p7"/>
          <p:cNvSpPr txBox="1"/>
          <p:nvPr>
            <p:ph idx="1" type="subTitle"/>
          </p:nvPr>
        </p:nvSpPr>
        <p:spPr>
          <a:xfrm>
            <a:off x="720000" y="1700300"/>
            <a:ext cx="4029300" cy="2298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3987" name="Shape 3987"/>
        <p:cNvGrpSpPr/>
        <p:nvPr/>
      </p:nvGrpSpPr>
      <p:grpSpPr>
        <a:xfrm>
          <a:off x="0" y="0"/>
          <a:ext cx="0" cy="0"/>
          <a:chOff x="0" y="0"/>
          <a:chExt cx="0" cy="0"/>
        </a:xfrm>
      </p:grpSpPr>
      <p:grpSp>
        <p:nvGrpSpPr>
          <p:cNvPr id="3988" name="Google Shape;3988;p63"/>
          <p:cNvGrpSpPr/>
          <p:nvPr/>
        </p:nvGrpSpPr>
        <p:grpSpPr>
          <a:xfrm>
            <a:off x="-153580" y="-289812"/>
            <a:ext cx="9548330" cy="5397123"/>
            <a:chOff x="-153580" y="-289812"/>
            <a:chExt cx="9548330" cy="5397123"/>
          </a:xfrm>
        </p:grpSpPr>
        <p:sp>
          <p:nvSpPr>
            <p:cNvPr id="3989" name="Google Shape;3989;p63"/>
            <p:cNvSpPr/>
            <p:nvPr/>
          </p:nvSpPr>
          <p:spPr>
            <a:xfrm rot="-388049">
              <a:off x="174847" y="-132274"/>
              <a:ext cx="2913812"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90" name="Google Shape;3990;p63"/>
            <p:cNvSpPr/>
            <p:nvPr/>
          </p:nvSpPr>
          <p:spPr>
            <a:xfrm rot="-388049">
              <a:off x="6373972" y="2079626"/>
              <a:ext cx="2913812"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991" name="Google Shape;3991;p63"/>
            <p:cNvGrpSpPr/>
            <p:nvPr/>
          </p:nvGrpSpPr>
          <p:grpSpPr>
            <a:xfrm>
              <a:off x="172175" y="3498750"/>
              <a:ext cx="3294800" cy="1315775"/>
              <a:chOff x="935800" y="1821025"/>
              <a:chExt cx="3294800" cy="1315775"/>
            </a:xfrm>
          </p:grpSpPr>
          <p:sp>
            <p:nvSpPr>
              <p:cNvPr id="3992" name="Google Shape;3992;p63"/>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93" name="Google Shape;3993;p63"/>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94" name="Google Shape;3994;p63"/>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95" name="Google Shape;3995;p63"/>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96" name="Google Shape;3996;p63"/>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97" name="Google Shape;3997;p63"/>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98" name="Google Shape;3998;p63"/>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99" name="Google Shape;3999;p63"/>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00" name="Google Shape;4000;p63"/>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01" name="Google Shape;4001;p63"/>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02" name="Google Shape;4002;p63"/>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03" name="Google Shape;4003;p63"/>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04" name="Google Shape;4004;p63"/>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05" name="Google Shape;4005;p63"/>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06" name="Google Shape;4006;p63"/>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07" name="Google Shape;4007;p63"/>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08" name="Google Shape;4008;p63"/>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09" name="Google Shape;4009;p63"/>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10" name="Google Shape;4010;p63"/>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11" name="Google Shape;4011;p63"/>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12" name="Google Shape;4012;p63"/>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13" name="Google Shape;4013;p63"/>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14" name="Google Shape;4014;p63"/>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15" name="Google Shape;4015;p63"/>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16" name="Google Shape;4016;p63"/>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17" name="Google Shape;4017;p63"/>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18" name="Google Shape;4018;p63"/>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19" name="Google Shape;4019;p63"/>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20" name="Google Shape;4020;p63"/>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21" name="Google Shape;4021;p63"/>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22" name="Google Shape;4022;p63"/>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23" name="Google Shape;4023;p63"/>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24" name="Google Shape;4024;p63"/>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25" name="Google Shape;4025;p63"/>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26" name="Google Shape;4026;p63"/>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27" name="Google Shape;4027;p63"/>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28" name="Google Shape;4028;p63"/>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29" name="Google Shape;4029;p63"/>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30" name="Google Shape;4030;p63"/>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31" name="Google Shape;4031;p63"/>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32" name="Google Shape;4032;p63"/>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33" name="Google Shape;4033;p63"/>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34" name="Google Shape;4034;p63"/>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35" name="Google Shape;4035;p63"/>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36" name="Google Shape;4036;p63"/>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37" name="Google Shape;4037;p63"/>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38" name="Google Shape;4038;p63"/>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39" name="Google Shape;4039;p63"/>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40" name="Google Shape;4040;p63"/>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4041" name="Google Shape;4041;p63"/>
            <p:cNvSpPr/>
            <p:nvPr/>
          </p:nvSpPr>
          <p:spPr>
            <a:xfrm rot="-2126576">
              <a:off x="174847" y="238984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4042" name="Google Shape;4042;p63"/>
            <p:cNvGrpSpPr/>
            <p:nvPr/>
          </p:nvGrpSpPr>
          <p:grpSpPr>
            <a:xfrm rot="-59540">
              <a:off x="515034" y="138050"/>
              <a:ext cx="8173208" cy="4526388"/>
              <a:chOff x="457200" y="120188"/>
              <a:chExt cx="8229589" cy="4613329"/>
            </a:xfrm>
          </p:grpSpPr>
          <p:sp>
            <p:nvSpPr>
              <p:cNvPr id="4043" name="Google Shape;4043;p63"/>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44" name="Google Shape;4044;p63"/>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4045" name="Google Shape;4045;p63"/>
          <p:cNvSpPr txBox="1"/>
          <p:nvPr>
            <p:ph type="title"/>
          </p:nvPr>
        </p:nvSpPr>
        <p:spPr>
          <a:xfrm>
            <a:off x="1347348" y="677525"/>
            <a:ext cx="37434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046" name="Google Shape;4046;p63"/>
          <p:cNvSpPr txBox="1"/>
          <p:nvPr>
            <p:ph idx="1" type="subTitle"/>
          </p:nvPr>
        </p:nvSpPr>
        <p:spPr>
          <a:xfrm>
            <a:off x="1347359" y="1841450"/>
            <a:ext cx="3743400" cy="10587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047" name="Google Shape;4047;p63"/>
          <p:cNvSpPr txBox="1"/>
          <p:nvPr/>
        </p:nvSpPr>
        <p:spPr>
          <a:xfrm>
            <a:off x="1347350" y="3443525"/>
            <a:ext cx="4945800" cy="556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000">
                <a:solidFill>
                  <a:schemeClr val="dk1"/>
                </a:solidFill>
                <a:latin typeface="Albert Sans"/>
                <a:ea typeface="Albert Sans"/>
                <a:cs typeface="Albert Sans"/>
                <a:sym typeface="Albert Sans"/>
              </a:rPr>
              <a:t>CREDITS:</a:t>
            </a:r>
            <a:r>
              <a:rPr lang="en" sz="1000">
                <a:solidFill>
                  <a:schemeClr val="dk1"/>
                </a:solidFill>
                <a:latin typeface="Albert Sans"/>
                <a:ea typeface="Albert Sans"/>
                <a:cs typeface="Albert Sans"/>
                <a:sym typeface="Albert Sans"/>
              </a:rPr>
              <a:t> This presentation template was created by </a:t>
            </a:r>
            <a:r>
              <a:rPr b="1" lang="en" sz="1000" u="sng">
                <a:solidFill>
                  <a:schemeClr val="dk1"/>
                </a:solidFill>
                <a:latin typeface="Albert Sans"/>
                <a:ea typeface="Albert Sans"/>
                <a:cs typeface="Albert Sans"/>
                <a:sym typeface="Albert Sans"/>
                <a:hlinkClick r:id="rId2">
                  <a:extLst>
                    <a:ext uri="{A12FA001-AC4F-418D-AE19-62706E023703}">
                      <ahyp:hlinkClr val="tx"/>
                    </a:ext>
                  </a:extLst>
                </a:hlinkClick>
              </a:rPr>
              <a:t>Slidesgo</a:t>
            </a:r>
            <a:r>
              <a:rPr lang="en" sz="1000">
                <a:solidFill>
                  <a:schemeClr val="dk1"/>
                </a:solidFill>
                <a:latin typeface="Albert Sans"/>
                <a:ea typeface="Albert Sans"/>
                <a:cs typeface="Albert Sans"/>
                <a:sym typeface="Albert Sans"/>
              </a:rPr>
              <a:t>, and includes icons by </a:t>
            </a:r>
            <a:r>
              <a:rPr b="1" lang="en" sz="1000" u="sng">
                <a:solidFill>
                  <a:schemeClr val="dk1"/>
                </a:solidFill>
                <a:latin typeface="Albert Sans"/>
                <a:ea typeface="Albert Sans"/>
                <a:cs typeface="Albert Sans"/>
                <a:sym typeface="Albert Sans"/>
                <a:hlinkClick r:id="rId3">
                  <a:extLst>
                    <a:ext uri="{A12FA001-AC4F-418D-AE19-62706E023703}">
                      <ahyp:hlinkClr val="tx"/>
                    </a:ext>
                  </a:extLst>
                </a:hlinkClick>
              </a:rPr>
              <a:t>Flaticon</a:t>
            </a:r>
            <a:r>
              <a:rPr lang="en" sz="1000">
                <a:solidFill>
                  <a:schemeClr val="dk1"/>
                </a:solidFill>
                <a:latin typeface="Albert Sans"/>
                <a:ea typeface="Albert Sans"/>
                <a:cs typeface="Albert Sans"/>
                <a:sym typeface="Albert Sans"/>
              </a:rPr>
              <a:t>, and infographics &amp; images by </a:t>
            </a:r>
            <a:r>
              <a:rPr b="1" lang="en" sz="1000" u="sng">
                <a:solidFill>
                  <a:schemeClr val="dk1"/>
                </a:solidFill>
                <a:latin typeface="Albert Sans"/>
                <a:ea typeface="Albert Sans"/>
                <a:cs typeface="Albert Sans"/>
                <a:sym typeface="Albert Sans"/>
                <a:hlinkClick r:id="rId4">
                  <a:extLst>
                    <a:ext uri="{A12FA001-AC4F-418D-AE19-62706E023703}">
                      <ahyp:hlinkClr val="tx"/>
                    </a:ext>
                  </a:extLst>
                </a:hlinkClick>
              </a:rPr>
              <a:t>Freepik</a:t>
            </a:r>
            <a:r>
              <a:rPr lang="en" sz="1000" u="sng">
                <a:solidFill>
                  <a:schemeClr val="dk1"/>
                </a:solidFill>
                <a:latin typeface="Albert Sans"/>
                <a:ea typeface="Albert Sans"/>
                <a:cs typeface="Albert Sans"/>
                <a:sym typeface="Albert Sans"/>
              </a:rPr>
              <a:t> </a:t>
            </a:r>
            <a:endParaRPr b="1" sz="1000" u="sng">
              <a:solidFill>
                <a:schemeClr val="dk1"/>
              </a:solidFill>
              <a:latin typeface="Albert Sans"/>
              <a:ea typeface="Albert Sans"/>
              <a:cs typeface="Albert Sans"/>
              <a:sym typeface="Albert San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4048" name="Shape 4048"/>
        <p:cNvGrpSpPr/>
        <p:nvPr/>
      </p:nvGrpSpPr>
      <p:grpSpPr>
        <a:xfrm>
          <a:off x="0" y="0"/>
          <a:ext cx="0" cy="0"/>
          <a:chOff x="0" y="0"/>
          <a:chExt cx="0" cy="0"/>
        </a:xfrm>
      </p:grpSpPr>
      <p:grpSp>
        <p:nvGrpSpPr>
          <p:cNvPr id="4049" name="Google Shape;4049;p64"/>
          <p:cNvGrpSpPr/>
          <p:nvPr/>
        </p:nvGrpSpPr>
        <p:grpSpPr>
          <a:xfrm>
            <a:off x="-2562590" y="-281566"/>
            <a:ext cx="11777439" cy="5308278"/>
            <a:chOff x="-2562590" y="-281566"/>
            <a:chExt cx="11777439" cy="5308278"/>
          </a:xfrm>
        </p:grpSpPr>
        <p:sp>
          <p:nvSpPr>
            <p:cNvPr id="4050" name="Google Shape;4050;p64"/>
            <p:cNvSpPr/>
            <p:nvPr/>
          </p:nvSpPr>
          <p:spPr>
            <a:xfrm flipH="1" rot="388049">
              <a:off x="6194072" y="2805326"/>
              <a:ext cx="2913812"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4051" name="Google Shape;4051;p64"/>
            <p:cNvGrpSpPr/>
            <p:nvPr/>
          </p:nvGrpSpPr>
          <p:grpSpPr>
            <a:xfrm rot="784965">
              <a:off x="-2328576" y="112818"/>
              <a:ext cx="3771378" cy="2499298"/>
              <a:chOff x="4935600" y="1731225"/>
              <a:chExt cx="3739300" cy="2477745"/>
            </a:xfrm>
          </p:grpSpPr>
          <p:sp>
            <p:nvSpPr>
              <p:cNvPr id="4052" name="Google Shape;4052;p64"/>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53" name="Google Shape;4053;p64"/>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54" name="Google Shape;4054;p64"/>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55" name="Google Shape;4055;p64"/>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rgbClr val="382F2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56" name="Google Shape;4056;p64"/>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57" name="Google Shape;4057;p64"/>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58" name="Google Shape;4058;p64"/>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59" name="Google Shape;4059;p64"/>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60" name="Google Shape;4060;p64"/>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61" name="Google Shape;4061;p64"/>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62" name="Google Shape;4062;p64"/>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63" name="Google Shape;4063;p64"/>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64" name="Google Shape;4064;p64"/>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4065" name="Google Shape;4065;p64"/>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4066" name="Google Shape;4066;p64"/>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67" name="Google Shape;4067;p64"/>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68" name="Google Shape;4068;p64"/>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69" name="Google Shape;4069;p64"/>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70" name="Google Shape;4070;p64"/>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71" name="Google Shape;4071;p64"/>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72" name="Google Shape;4072;p64"/>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73" name="Google Shape;4073;p64"/>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74" name="Google Shape;4074;p64"/>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75" name="Google Shape;4075;p64"/>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76" name="Google Shape;4076;p64"/>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77" name="Google Shape;4077;p64"/>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78" name="Google Shape;4078;p64"/>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79" name="Google Shape;4079;p64"/>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80" name="Google Shape;4080;p64"/>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81" name="Google Shape;4081;p64"/>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82" name="Google Shape;4082;p64"/>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83" name="Google Shape;4083;p64"/>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84" name="Google Shape;4084;p64"/>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85" name="Google Shape;4085;p64"/>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86" name="Google Shape;4086;p64"/>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87" name="Google Shape;4087;p64"/>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88" name="Google Shape;4088;p64"/>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89" name="Google Shape;4089;p64"/>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90" name="Google Shape;4090;p64"/>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91" name="Google Shape;4091;p64"/>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92" name="Google Shape;4092;p64"/>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93" name="Google Shape;4093;p64"/>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94" name="Google Shape;4094;p64"/>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95" name="Google Shape;4095;p64"/>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96" name="Google Shape;4096;p64"/>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97" name="Google Shape;4097;p64"/>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98" name="Google Shape;4098;p64"/>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99" name="Google Shape;4099;p64"/>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00" name="Google Shape;4100;p64"/>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01" name="Google Shape;4101;p64"/>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02" name="Google Shape;4102;p64"/>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03" name="Google Shape;4103;p64"/>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04" name="Google Shape;4104;p64"/>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05" name="Google Shape;4105;p64"/>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06" name="Google Shape;4106;p64"/>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07" name="Google Shape;4107;p64"/>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08" name="Google Shape;4108;p64"/>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09" name="Google Shape;4109;p64"/>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10" name="Google Shape;4110;p64"/>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11" name="Google Shape;4111;p64"/>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12" name="Google Shape;4112;p64"/>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13" name="Google Shape;4113;p64"/>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14" name="Google Shape;4114;p64"/>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15" name="Google Shape;4115;p64"/>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16" name="Google Shape;4116;p64"/>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17" name="Google Shape;4117;p64"/>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18" name="Google Shape;4118;p64"/>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4119" name="Google Shape;4119;p64"/>
            <p:cNvGrpSpPr/>
            <p:nvPr/>
          </p:nvGrpSpPr>
          <p:grpSpPr>
            <a:xfrm rot="-10798371">
              <a:off x="230063" y="118840"/>
              <a:ext cx="8683863" cy="4905815"/>
              <a:chOff x="457200" y="120188"/>
              <a:chExt cx="8229589" cy="4613329"/>
            </a:xfrm>
          </p:grpSpPr>
          <p:sp>
            <p:nvSpPr>
              <p:cNvPr id="4120" name="Google Shape;4120;p64"/>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21" name="Google Shape;4121;p64"/>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4122" name="Shape 4122"/>
        <p:cNvGrpSpPr/>
        <p:nvPr/>
      </p:nvGrpSpPr>
      <p:grpSpPr>
        <a:xfrm>
          <a:off x="0" y="0"/>
          <a:ext cx="0" cy="0"/>
          <a:chOff x="0" y="0"/>
          <a:chExt cx="0" cy="0"/>
        </a:xfrm>
      </p:grpSpPr>
      <p:grpSp>
        <p:nvGrpSpPr>
          <p:cNvPr id="4123" name="Google Shape;4123;p65"/>
          <p:cNvGrpSpPr/>
          <p:nvPr/>
        </p:nvGrpSpPr>
        <p:grpSpPr>
          <a:xfrm>
            <a:off x="-304981" y="136252"/>
            <a:ext cx="9720660" cy="4752135"/>
            <a:chOff x="-304981" y="136252"/>
            <a:chExt cx="9720660" cy="4752135"/>
          </a:xfrm>
        </p:grpSpPr>
        <p:sp>
          <p:nvSpPr>
            <p:cNvPr id="4124" name="Google Shape;4124;p65"/>
            <p:cNvSpPr/>
            <p:nvPr/>
          </p:nvSpPr>
          <p:spPr>
            <a:xfrm rot="8807761">
              <a:off x="22253" y="765598"/>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4125" name="Google Shape;4125;p65"/>
            <p:cNvGrpSpPr/>
            <p:nvPr/>
          </p:nvGrpSpPr>
          <p:grpSpPr>
            <a:xfrm rot="530611">
              <a:off x="-238934" y="915842"/>
              <a:ext cx="2668219" cy="1065551"/>
              <a:chOff x="935800" y="1821025"/>
              <a:chExt cx="3294800" cy="1315775"/>
            </a:xfrm>
          </p:grpSpPr>
          <p:sp>
            <p:nvSpPr>
              <p:cNvPr id="4126" name="Google Shape;4126;p65"/>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27" name="Google Shape;4127;p65"/>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28" name="Google Shape;4128;p65"/>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29" name="Google Shape;4129;p65"/>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30" name="Google Shape;4130;p65"/>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31" name="Google Shape;4131;p65"/>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32" name="Google Shape;4132;p65"/>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33" name="Google Shape;4133;p65"/>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34" name="Google Shape;4134;p65"/>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35" name="Google Shape;4135;p65"/>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36" name="Google Shape;4136;p65"/>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37" name="Google Shape;4137;p65"/>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38" name="Google Shape;4138;p65"/>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39" name="Google Shape;4139;p65"/>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40" name="Google Shape;4140;p65"/>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41" name="Google Shape;4141;p65"/>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42" name="Google Shape;4142;p65"/>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43" name="Google Shape;4143;p65"/>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44" name="Google Shape;4144;p65"/>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45" name="Google Shape;4145;p65"/>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46" name="Google Shape;4146;p65"/>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47" name="Google Shape;4147;p65"/>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48" name="Google Shape;4148;p65"/>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49" name="Google Shape;4149;p65"/>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50" name="Google Shape;4150;p65"/>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51" name="Google Shape;4151;p65"/>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52" name="Google Shape;4152;p65"/>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53" name="Google Shape;4153;p65"/>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54" name="Google Shape;4154;p65"/>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55" name="Google Shape;4155;p65"/>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56" name="Google Shape;4156;p65"/>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57" name="Google Shape;4157;p65"/>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58" name="Google Shape;4158;p65"/>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59" name="Google Shape;4159;p65"/>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60" name="Google Shape;4160;p65"/>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61" name="Google Shape;4161;p65"/>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62" name="Google Shape;4162;p65"/>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63" name="Google Shape;4163;p65"/>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64" name="Google Shape;4164;p65"/>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65" name="Google Shape;4165;p65"/>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66" name="Google Shape;4166;p65"/>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67" name="Google Shape;4167;p65"/>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68" name="Google Shape;4168;p65"/>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69" name="Google Shape;4169;p65"/>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70" name="Google Shape;4170;p65"/>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71" name="Google Shape;4171;p65"/>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72" name="Google Shape;4172;p65"/>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73" name="Google Shape;4173;p65"/>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74" name="Google Shape;4174;p65"/>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4175" name="Google Shape;4175;p65"/>
            <p:cNvSpPr/>
            <p:nvPr/>
          </p:nvSpPr>
          <p:spPr>
            <a:xfrm flipH="1" rot="2700000">
              <a:off x="6198927" y="1934078"/>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4176" name="Google Shape;4176;p65"/>
            <p:cNvGrpSpPr/>
            <p:nvPr/>
          </p:nvGrpSpPr>
          <p:grpSpPr>
            <a:xfrm rot="-10798615">
              <a:off x="485596" y="360143"/>
              <a:ext cx="8172806" cy="4526599"/>
              <a:chOff x="457200" y="120188"/>
              <a:chExt cx="8229589" cy="4613329"/>
            </a:xfrm>
          </p:grpSpPr>
          <p:sp>
            <p:nvSpPr>
              <p:cNvPr id="4177" name="Google Shape;4177;p65"/>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78" name="Google Shape;4178;p65"/>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5" name="Shape 485"/>
        <p:cNvGrpSpPr/>
        <p:nvPr/>
      </p:nvGrpSpPr>
      <p:grpSpPr>
        <a:xfrm>
          <a:off x="0" y="0"/>
          <a:ext cx="0" cy="0"/>
          <a:chOff x="0" y="0"/>
          <a:chExt cx="0" cy="0"/>
        </a:xfrm>
      </p:grpSpPr>
      <p:grpSp>
        <p:nvGrpSpPr>
          <p:cNvPr id="486" name="Google Shape;486;p8"/>
          <p:cNvGrpSpPr/>
          <p:nvPr/>
        </p:nvGrpSpPr>
        <p:grpSpPr>
          <a:xfrm>
            <a:off x="-300455" y="67632"/>
            <a:ext cx="9644291" cy="5987529"/>
            <a:chOff x="-300455" y="67632"/>
            <a:chExt cx="9644291" cy="5987529"/>
          </a:xfrm>
        </p:grpSpPr>
        <p:sp>
          <p:nvSpPr>
            <p:cNvPr id="487" name="Google Shape;487;p8"/>
            <p:cNvSpPr/>
            <p:nvPr/>
          </p:nvSpPr>
          <p:spPr>
            <a:xfrm rot="-2126576">
              <a:off x="5972397" y="33376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88" name="Google Shape;488;p8"/>
            <p:cNvSpPr/>
            <p:nvPr/>
          </p:nvSpPr>
          <p:spPr>
            <a:xfrm rot="-2126576">
              <a:off x="6101597" y="119312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89" name="Google Shape;489;p8"/>
            <p:cNvSpPr/>
            <p:nvPr/>
          </p:nvSpPr>
          <p:spPr>
            <a:xfrm rot="-2126576">
              <a:off x="27972" y="165394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490" name="Google Shape;490;p8"/>
            <p:cNvGrpSpPr/>
            <p:nvPr/>
          </p:nvGrpSpPr>
          <p:grpSpPr>
            <a:xfrm rot="-59540">
              <a:off x="515034" y="138050"/>
              <a:ext cx="8173208" cy="4526388"/>
              <a:chOff x="457200" y="120188"/>
              <a:chExt cx="8229589" cy="4613329"/>
            </a:xfrm>
          </p:grpSpPr>
          <p:sp>
            <p:nvSpPr>
              <p:cNvPr id="491" name="Google Shape;491;p8"/>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92" name="Google Shape;492;p8"/>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493" name="Google Shape;493;p8"/>
          <p:cNvSpPr txBox="1"/>
          <p:nvPr>
            <p:ph type="title"/>
          </p:nvPr>
        </p:nvSpPr>
        <p:spPr>
          <a:xfrm>
            <a:off x="1768550" y="1525825"/>
            <a:ext cx="5607000" cy="1838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94" name="Shape 494"/>
        <p:cNvGrpSpPr/>
        <p:nvPr/>
      </p:nvGrpSpPr>
      <p:grpSpPr>
        <a:xfrm>
          <a:off x="0" y="0"/>
          <a:ext cx="0" cy="0"/>
          <a:chOff x="0" y="0"/>
          <a:chExt cx="0" cy="0"/>
        </a:xfrm>
      </p:grpSpPr>
      <p:grpSp>
        <p:nvGrpSpPr>
          <p:cNvPr id="495" name="Google Shape;495;p9"/>
          <p:cNvGrpSpPr/>
          <p:nvPr/>
        </p:nvGrpSpPr>
        <p:grpSpPr>
          <a:xfrm>
            <a:off x="-1352328" y="-403164"/>
            <a:ext cx="10856882" cy="6373148"/>
            <a:chOff x="-1352328" y="-403164"/>
            <a:chExt cx="10856882" cy="6373148"/>
          </a:xfrm>
        </p:grpSpPr>
        <p:grpSp>
          <p:nvGrpSpPr>
            <p:cNvPr id="496" name="Google Shape;496;p9"/>
            <p:cNvGrpSpPr/>
            <p:nvPr/>
          </p:nvGrpSpPr>
          <p:grpSpPr>
            <a:xfrm rot="736514">
              <a:off x="-1140392" y="3211034"/>
              <a:ext cx="3706675" cy="2392262"/>
              <a:chOff x="4885350" y="2559162"/>
              <a:chExt cx="3706817" cy="2392354"/>
            </a:xfrm>
          </p:grpSpPr>
          <p:sp>
            <p:nvSpPr>
              <p:cNvPr id="497" name="Google Shape;497;p9"/>
              <p:cNvSpPr/>
              <p:nvPr/>
            </p:nvSpPr>
            <p:spPr>
              <a:xfrm>
                <a:off x="5064737" y="2559162"/>
                <a:ext cx="3332160" cy="368300"/>
              </a:xfrm>
              <a:custGeom>
                <a:rect b="b" l="l" r="r" t="t"/>
                <a:pathLst>
                  <a:path extrusionOk="0" h="1024" w="9256">
                    <a:moveTo>
                      <a:pt x="0" y="990"/>
                    </a:moveTo>
                    <a:lnTo>
                      <a:pt x="0" y="990"/>
                    </a:lnTo>
                    <a:cubicBezTo>
                      <a:pt x="131" y="379"/>
                      <a:pt x="148" y="0"/>
                      <a:pt x="148" y="0"/>
                    </a:cubicBezTo>
                    <a:lnTo>
                      <a:pt x="148" y="0"/>
                    </a:lnTo>
                    <a:cubicBezTo>
                      <a:pt x="4640" y="269"/>
                      <a:pt x="9143" y="184"/>
                      <a:pt x="9143" y="184"/>
                    </a:cubicBezTo>
                    <a:lnTo>
                      <a:pt x="9143" y="184"/>
                    </a:lnTo>
                    <a:cubicBezTo>
                      <a:pt x="9171" y="544"/>
                      <a:pt x="9255" y="1023"/>
                      <a:pt x="9255" y="1023"/>
                    </a:cubicBezTo>
                    <a:lnTo>
                      <a:pt x="0" y="990"/>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98" name="Google Shape;498;p9"/>
              <p:cNvSpPr/>
              <p:nvPr/>
            </p:nvSpPr>
            <p:spPr>
              <a:xfrm>
                <a:off x="4885350" y="2670287"/>
                <a:ext cx="3706817" cy="2281229"/>
              </a:xfrm>
              <a:custGeom>
                <a:rect b="b" l="l" r="r" t="t"/>
                <a:pathLst>
                  <a:path extrusionOk="0" h="6336" w="10296">
                    <a:moveTo>
                      <a:pt x="10068" y="6141"/>
                    </a:moveTo>
                    <a:lnTo>
                      <a:pt x="10068" y="6141"/>
                    </a:lnTo>
                    <a:cubicBezTo>
                      <a:pt x="10054" y="6163"/>
                      <a:pt x="10009" y="6182"/>
                      <a:pt x="9932" y="6199"/>
                    </a:cubicBezTo>
                    <a:lnTo>
                      <a:pt x="9932" y="6199"/>
                    </a:lnTo>
                    <a:cubicBezTo>
                      <a:pt x="9651" y="6262"/>
                      <a:pt x="8979" y="6300"/>
                      <a:pt x="8115" y="6316"/>
                    </a:cubicBezTo>
                    <a:lnTo>
                      <a:pt x="8115" y="6316"/>
                    </a:lnTo>
                    <a:cubicBezTo>
                      <a:pt x="7078" y="6335"/>
                      <a:pt x="5767" y="6323"/>
                      <a:pt x="4518" y="6289"/>
                    </a:cubicBezTo>
                    <a:lnTo>
                      <a:pt x="4518" y="6289"/>
                    </a:lnTo>
                    <a:cubicBezTo>
                      <a:pt x="2927" y="6247"/>
                      <a:pt x="1439" y="6168"/>
                      <a:pt x="755" y="6070"/>
                    </a:cubicBezTo>
                    <a:lnTo>
                      <a:pt x="755" y="6070"/>
                    </a:lnTo>
                    <a:cubicBezTo>
                      <a:pt x="546" y="6041"/>
                      <a:pt x="412" y="6010"/>
                      <a:pt x="374" y="5977"/>
                    </a:cubicBezTo>
                    <a:lnTo>
                      <a:pt x="374" y="5977"/>
                    </a:lnTo>
                    <a:cubicBezTo>
                      <a:pt x="0" y="5664"/>
                      <a:pt x="409" y="0"/>
                      <a:pt x="409" y="0"/>
                    </a:cubicBezTo>
                    <a:lnTo>
                      <a:pt x="409" y="0"/>
                    </a:lnTo>
                    <a:cubicBezTo>
                      <a:pt x="5266" y="356"/>
                      <a:pt x="9958" y="161"/>
                      <a:pt x="9958" y="161"/>
                    </a:cubicBezTo>
                    <a:lnTo>
                      <a:pt x="9958" y="161"/>
                    </a:lnTo>
                    <a:cubicBezTo>
                      <a:pt x="10082" y="1840"/>
                      <a:pt x="10295" y="5795"/>
                      <a:pt x="10068" y="6141"/>
                    </a:cubicBezTo>
                  </a:path>
                </a:pathLst>
              </a:custGeom>
              <a:solidFill>
                <a:schemeClr val="l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99" name="Google Shape;499;p9"/>
              <p:cNvSpPr/>
              <p:nvPr/>
            </p:nvSpPr>
            <p:spPr>
              <a:xfrm>
                <a:off x="5156812" y="3129075"/>
                <a:ext cx="3235321" cy="77787"/>
              </a:xfrm>
              <a:custGeom>
                <a:rect b="b" l="l" r="r" t="t"/>
                <a:pathLst>
                  <a:path extrusionOk="0" h="214" w="8989">
                    <a:moveTo>
                      <a:pt x="0" y="0"/>
                    </a:moveTo>
                    <a:lnTo>
                      <a:pt x="0" y="0"/>
                    </a:lnTo>
                    <a:cubicBezTo>
                      <a:pt x="4492" y="213"/>
                      <a:pt x="8988" y="153"/>
                      <a:pt x="8988" y="15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0" name="Google Shape;500;p9"/>
              <p:cNvSpPr/>
              <p:nvPr/>
            </p:nvSpPr>
            <p:spPr>
              <a:xfrm>
                <a:off x="5163162" y="2763950"/>
                <a:ext cx="3236917" cy="104775"/>
              </a:xfrm>
              <a:custGeom>
                <a:rect b="b" l="l" r="r" t="t"/>
                <a:pathLst>
                  <a:path extrusionOk="0" h="289" w="8990">
                    <a:moveTo>
                      <a:pt x="0" y="0"/>
                    </a:moveTo>
                    <a:lnTo>
                      <a:pt x="0" y="0"/>
                    </a:lnTo>
                    <a:cubicBezTo>
                      <a:pt x="4476" y="288"/>
                      <a:pt x="8989" y="153"/>
                      <a:pt x="8989" y="15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1" name="Google Shape;501;p9"/>
              <p:cNvSpPr/>
              <p:nvPr/>
            </p:nvSpPr>
            <p:spPr>
              <a:xfrm>
                <a:off x="5117125" y="3937112"/>
                <a:ext cx="1395408" cy="996951"/>
              </a:xfrm>
              <a:custGeom>
                <a:rect b="b" l="l" r="r" t="t"/>
                <a:pathLst>
                  <a:path extrusionOk="0" h="2770" w="3876">
                    <a:moveTo>
                      <a:pt x="3875" y="2769"/>
                    </a:moveTo>
                    <a:lnTo>
                      <a:pt x="3875" y="2769"/>
                    </a:lnTo>
                    <a:cubicBezTo>
                      <a:pt x="2284" y="2727"/>
                      <a:pt x="796" y="2648"/>
                      <a:pt x="112" y="2550"/>
                    </a:cubicBezTo>
                    <a:lnTo>
                      <a:pt x="112" y="2550"/>
                    </a:lnTo>
                    <a:cubicBezTo>
                      <a:pt x="79" y="2264"/>
                      <a:pt x="32" y="1798"/>
                      <a:pt x="12" y="1208"/>
                    </a:cubicBezTo>
                    <a:lnTo>
                      <a:pt x="12" y="1208"/>
                    </a:lnTo>
                    <a:cubicBezTo>
                      <a:pt x="1" y="848"/>
                      <a:pt x="0" y="442"/>
                      <a:pt x="19" y="0"/>
                    </a:cubicBezTo>
                    <a:lnTo>
                      <a:pt x="3821" y="64"/>
                    </a:lnTo>
                    <a:lnTo>
                      <a:pt x="3821" y="64"/>
                    </a:lnTo>
                    <a:cubicBezTo>
                      <a:pt x="3821" y="64"/>
                      <a:pt x="3788" y="1101"/>
                      <a:pt x="3830" y="2082"/>
                    </a:cubicBezTo>
                    <a:lnTo>
                      <a:pt x="3830" y="2082"/>
                    </a:lnTo>
                    <a:cubicBezTo>
                      <a:pt x="3838" y="2319"/>
                      <a:pt x="3852" y="2554"/>
                      <a:pt x="3875" y="2769"/>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2" name="Google Shape;502;p9"/>
              <p:cNvSpPr/>
              <p:nvPr/>
            </p:nvSpPr>
            <p:spPr>
              <a:xfrm>
                <a:off x="5121887" y="4106975"/>
                <a:ext cx="1390654" cy="827088"/>
              </a:xfrm>
              <a:custGeom>
                <a:rect b="b" l="l" r="r" t="t"/>
                <a:pathLst>
                  <a:path extrusionOk="0" h="2299" w="3864">
                    <a:moveTo>
                      <a:pt x="3863" y="2298"/>
                    </a:moveTo>
                    <a:lnTo>
                      <a:pt x="3863" y="2298"/>
                    </a:lnTo>
                    <a:cubicBezTo>
                      <a:pt x="2272" y="2256"/>
                      <a:pt x="784" y="2177"/>
                      <a:pt x="100" y="2079"/>
                    </a:cubicBezTo>
                    <a:lnTo>
                      <a:pt x="100" y="2079"/>
                    </a:lnTo>
                    <a:cubicBezTo>
                      <a:pt x="67" y="1793"/>
                      <a:pt x="20" y="1327"/>
                      <a:pt x="0" y="737"/>
                    </a:cubicBezTo>
                    <a:lnTo>
                      <a:pt x="0" y="737"/>
                    </a:lnTo>
                    <a:cubicBezTo>
                      <a:pt x="1273" y="0"/>
                      <a:pt x="3339" y="681"/>
                      <a:pt x="3818" y="1611"/>
                    </a:cubicBezTo>
                    <a:lnTo>
                      <a:pt x="3818" y="1611"/>
                    </a:lnTo>
                    <a:cubicBezTo>
                      <a:pt x="3826" y="1848"/>
                      <a:pt x="3840" y="2083"/>
                      <a:pt x="3863" y="2298"/>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3" name="Google Shape;503;p9"/>
              <p:cNvSpPr/>
              <p:nvPr/>
            </p:nvSpPr>
            <p:spPr>
              <a:xfrm>
                <a:off x="5166337" y="4292712"/>
                <a:ext cx="396875" cy="249236"/>
              </a:xfrm>
              <a:custGeom>
                <a:rect b="b" l="l" r="r" t="t"/>
                <a:pathLst>
                  <a:path extrusionOk="0" h="694" w="1101">
                    <a:moveTo>
                      <a:pt x="983" y="138"/>
                    </a:moveTo>
                    <a:lnTo>
                      <a:pt x="983" y="138"/>
                    </a:lnTo>
                    <a:cubicBezTo>
                      <a:pt x="863" y="0"/>
                      <a:pt x="0" y="183"/>
                      <a:pt x="176" y="439"/>
                    </a:cubicBezTo>
                    <a:lnTo>
                      <a:pt x="176" y="439"/>
                    </a:lnTo>
                    <a:cubicBezTo>
                      <a:pt x="356" y="693"/>
                      <a:pt x="1100" y="273"/>
                      <a:pt x="983" y="138"/>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4" name="Google Shape;504;p9"/>
              <p:cNvSpPr/>
              <p:nvPr/>
            </p:nvSpPr>
            <p:spPr>
              <a:xfrm>
                <a:off x="5458437" y="4354625"/>
                <a:ext cx="209551" cy="155575"/>
              </a:xfrm>
              <a:custGeom>
                <a:rect b="b" l="l" r="r" t="t"/>
                <a:pathLst>
                  <a:path extrusionOk="0" h="430" w="583">
                    <a:moveTo>
                      <a:pt x="501" y="54"/>
                    </a:moveTo>
                    <a:lnTo>
                      <a:pt x="501" y="54"/>
                    </a:lnTo>
                    <a:cubicBezTo>
                      <a:pt x="420" y="0"/>
                      <a:pt x="0" y="216"/>
                      <a:pt x="127" y="323"/>
                    </a:cubicBezTo>
                    <a:lnTo>
                      <a:pt x="127" y="323"/>
                    </a:lnTo>
                    <a:cubicBezTo>
                      <a:pt x="256" y="429"/>
                      <a:pt x="582" y="108"/>
                      <a:pt x="501" y="54"/>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5" name="Google Shape;505;p9"/>
              <p:cNvSpPr/>
              <p:nvPr/>
            </p:nvSpPr>
            <p:spPr>
              <a:xfrm>
                <a:off x="5374300" y="4465750"/>
                <a:ext cx="112712" cy="84137"/>
              </a:xfrm>
              <a:custGeom>
                <a:rect b="b" l="l" r="r" t="t"/>
                <a:pathLst>
                  <a:path extrusionOk="0" h="233" w="315">
                    <a:moveTo>
                      <a:pt x="272" y="29"/>
                    </a:moveTo>
                    <a:lnTo>
                      <a:pt x="272" y="29"/>
                    </a:lnTo>
                    <a:cubicBezTo>
                      <a:pt x="228" y="0"/>
                      <a:pt x="0" y="116"/>
                      <a:pt x="71" y="173"/>
                    </a:cubicBezTo>
                    <a:lnTo>
                      <a:pt x="71" y="173"/>
                    </a:lnTo>
                    <a:cubicBezTo>
                      <a:pt x="139" y="232"/>
                      <a:pt x="314" y="59"/>
                      <a:pt x="272" y="29"/>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6" name="Google Shape;506;p9"/>
              <p:cNvSpPr/>
              <p:nvPr/>
            </p:nvSpPr>
            <p:spPr>
              <a:xfrm>
                <a:off x="7723800" y="3994262"/>
                <a:ext cx="23812" cy="914402"/>
              </a:xfrm>
              <a:custGeom>
                <a:rect b="b" l="l" r="r" t="t"/>
                <a:pathLst>
                  <a:path extrusionOk="0" h="2542" w="65">
                    <a:moveTo>
                      <a:pt x="10" y="0"/>
                    </a:moveTo>
                    <a:lnTo>
                      <a:pt x="10" y="0"/>
                    </a:lnTo>
                    <a:cubicBezTo>
                      <a:pt x="64" y="1988"/>
                      <a:pt x="0" y="2541"/>
                      <a:pt x="0" y="2541"/>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7" name="Google Shape;507;p9"/>
              <p:cNvSpPr/>
              <p:nvPr/>
            </p:nvSpPr>
            <p:spPr>
              <a:xfrm>
                <a:off x="7750787" y="3995850"/>
                <a:ext cx="23812" cy="915989"/>
              </a:xfrm>
              <a:custGeom>
                <a:rect b="b" l="l" r="r" t="t"/>
                <a:pathLst>
                  <a:path extrusionOk="0" h="2543" w="64">
                    <a:moveTo>
                      <a:pt x="11" y="0"/>
                    </a:moveTo>
                    <a:lnTo>
                      <a:pt x="11" y="0"/>
                    </a:lnTo>
                    <a:cubicBezTo>
                      <a:pt x="63" y="1988"/>
                      <a:pt x="0" y="2542"/>
                      <a:pt x="0" y="254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8" name="Google Shape;508;p9"/>
              <p:cNvSpPr/>
              <p:nvPr/>
            </p:nvSpPr>
            <p:spPr>
              <a:xfrm>
                <a:off x="7806350" y="4611800"/>
                <a:ext cx="660398" cy="331786"/>
              </a:xfrm>
              <a:custGeom>
                <a:rect b="b" l="l" r="r" t="t"/>
                <a:pathLst>
                  <a:path extrusionOk="0" h="922" w="1835">
                    <a:moveTo>
                      <a:pt x="1817" y="804"/>
                    </a:moveTo>
                    <a:lnTo>
                      <a:pt x="1817" y="804"/>
                    </a:lnTo>
                    <a:cubicBezTo>
                      <a:pt x="1536" y="867"/>
                      <a:pt x="864" y="905"/>
                      <a:pt x="0" y="921"/>
                    </a:cubicBezTo>
                    <a:lnTo>
                      <a:pt x="0" y="921"/>
                    </a:lnTo>
                    <a:cubicBezTo>
                      <a:pt x="36" y="707"/>
                      <a:pt x="52" y="246"/>
                      <a:pt x="36" y="47"/>
                    </a:cubicBezTo>
                    <a:lnTo>
                      <a:pt x="36" y="47"/>
                    </a:lnTo>
                    <a:cubicBezTo>
                      <a:pt x="1125" y="91"/>
                      <a:pt x="1834" y="0"/>
                      <a:pt x="1834" y="0"/>
                    </a:cubicBezTo>
                    <a:lnTo>
                      <a:pt x="1834" y="0"/>
                    </a:lnTo>
                    <a:cubicBezTo>
                      <a:pt x="1834" y="0"/>
                      <a:pt x="1834" y="501"/>
                      <a:pt x="1817" y="804"/>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9" name="Google Shape;509;p9"/>
              <p:cNvSpPr/>
              <p:nvPr/>
            </p:nvSpPr>
            <p:spPr>
              <a:xfrm>
                <a:off x="6636362" y="3524362"/>
                <a:ext cx="1811331" cy="211137"/>
              </a:xfrm>
              <a:custGeom>
                <a:rect b="b" l="l" r="r" t="t"/>
                <a:pathLst>
                  <a:path extrusionOk="0" h="585" w="5032">
                    <a:moveTo>
                      <a:pt x="8" y="0"/>
                    </a:moveTo>
                    <a:lnTo>
                      <a:pt x="8" y="0"/>
                    </a:lnTo>
                    <a:cubicBezTo>
                      <a:pt x="2811" y="54"/>
                      <a:pt x="4990" y="47"/>
                      <a:pt x="4990" y="47"/>
                    </a:cubicBezTo>
                    <a:lnTo>
                      <a:pt x="4990" y="47"/>
                    </a:lnTo>
                    <a:cubicBezTo>
                      <a:pt x="5031" y="231"/>
                      <a:pt x="5002" y="528"/>
                      <a:pt x="5002" y="528"/>
                    </a:cubicBezTo>
                    <a:lnTo>
                      <a:pt x="5002" y="528"/>
                    </a:lnTo>
                    <a:cubicBezTo>
                      <a:pt x="2231" y="584"/>
                      <a:pt x="0" y="453"/>
                      <a:pt x="0" y="453"/>
                    </a:cubicBezTo>
                    <a:lnTo>
                      <a:pt x="8"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0" name="Google Shape;510;p9"/>
              <p:cNvSpPr/>
              <p:nvPr/>
            </p:nvSpPr>
            <p:spPr>
              <a:xfrm>
                <a:off x="5801337" y="3267187"/>
                <a:ext cx="1949446" cy="7937"/>
              </a:xfrm>
              <a:custGeom>
                <a:rect b="b" l="l" r="r" t="t"/>
                <a:pathLst>
                  <a:path extrusionOk="0" h="24" w="5414">
                    <a:moveTo>
                      <a:pt x="0" y="0"/>
                    </a:moveTo>
                    <a:lnTo>
                      <a:pt x="163" y="23"/>
                    </a:lnTo>
                    <a:lnTo>
                      <a:pt x="327" y="0"/>
                    </a:lnTo>
                    <a:lnTo>
                      <a:pt x="491" y="23"/>
                    </a:lnTo>
                    <a:lnTo>
                      <a:pt x="656" y="0"/>
                    </a:lnTo>
                    <a:lnTo>
                      <a:pt x="820" y="23"/>
                    </a:lnTo>
                    <a:lnTo>
                      <a:pt x="983" y="0"/>
                    </a:lnTo>
                    <a:lnTo>
                      <a:pt x="1147" y="23"/>
                    </a:lnTo>
                    <a:lnTo>
                      <a:pt x="1312" y="0"/>
                    </a:lnTo>
                    <a:lnTo>
                      <a:pt x="1475" y="23"/>
                    </a:lnTo>
                    <a:lnTo>
                      <a:pt x="1639" y="0"/>
                    </a:lnTo>
                    <a:lnTo>
                      <a:pt x="1803" y="23"/>
                    </a:lnTo>
                    <a:lnTo>
                      <a:pt x="1967" y="0"/>
                    </a:lnTo>
                    <a:lnTo>
                      <a:pt x="2132" y="23"/>
                    </a:lnTo>
                    <a:lnTo>
                      <a:pt x="2296" y="0"/>
                    </a:lnTo>
                    <a:lnTo>
                      <a:pt x="2459" y="23"/>
                    </a:lnTo>
                    <a:lnTo>
                      <a:pt x="2624" y="0"/>
                    </a:lnTo>
                    <a:lnTo>
                      <a:pt x="2788" y="23"/>
                    </a:lnTo>
                    <a:lnTo>
                      <a:pt x="2951" y="0"/>
                    </a:lnTo>
                    <a:lnTo>
                      <a:pt x="3115" y="23"/>
                    </a:lnTo>
                    <a:lnTo>
                      <a:pt x="3279" y="0"/>
                    </a:lnTo>
                    <a:lnTo>
                      <a:pt x="3443" y="23"/>
                    </a:lnTo>
                    <a:lnTo>
                      <a:pt x="3607" y="0"/>
                    </a:lnTo>
                    <a:lnTo>
                      <a:pt x="3770" y="23"/>
                    </a:lnTo>
                    <a:lnTo>
                      <a:pt x="3936" y="0"/>
                    </a:lnTo>
                    <a:lnTo>
                      <a:pt x="4100" y="23"/>
                    </a:lnTo>
                    <a:lnTo>
                      <a:pt x="4263" y="0"/>
                    </a:lnTo>
                    <a:lnTo>
                      <a:pt x="4428" y="23"/>
                    </a:lnTo>
                    <a:lnTo>
                      <a:pt x="4592" y="0"/>
                    </a:lnTo>
                    <a:lnTo>
                      <a:pt x="4755" y="23"/>
                    </a:lnTo>
                    <a:lnTo>
                      <a:pt x="4921" y="0"/>
                    </a:lnTo>
                    <a:lnTo>
                      <a:pt x="5083" y="23"/>
                    </a:lnTo>
                    <a:lnTo>
                      <a:pt x="5248" y="0"/>
                    </a:lnTo>
                    <a:lnTo>
                      <a:pt x="5413" y="2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1" name="Google Shape;511;p9"/>
              <p:cNvSpPr/>
              <p:nvPr/>
            </p:nvSpPr>
            <p:spPr>
              <a:xfrm>
                <a:off x="5582262" y="3295762"/>
                <a:ext cx="2386009" cy="9525"/>
              </a:xfrm>
              <a:custGeom>
                <a:rect b="b" l="l" r="r" t="t"/>
                <a:pathLst>
                  <a:path extrusionOk="0" h="27" w="6629">
                    <a:moveTo>
                      <a:pt x="0" y="0"/>
                    </a:moveTo>
                    <a:lnTo>
                      <a:pt x="201" y="26"/>
                    </a:lnTo>
                    <a:lnTo>
                      <a:pt x="402" y="0"/>
                    </a:lnTo>
                    <a:lnTo>
                      <a:pt x="602" y="26"/>
                    </a:lnTo>
                    <a:lnTo>
                      <a:pt x="803" y="0"/>
                    </a:lnTo>
                    <a:lnTo>
                      <a:pt x="1004" y="26"/>
                    </a:lnTo>
                    <a:lnTo>
                      <a:pt x="1205" y="0"/>
                    </a:lnTo>
                    <a:lnTo>
                      <a:pt x="1406" y="26"/>
                    </a:lnTo>
                    <a:lnTo>
                      <a:pt x="1607" y="0"/>
                    </a:lnTo>
                    <a:lnTo>
                      <a:pt x="1808" y="26"/>
                    </a:lnTo>
                    <a:lnTo>
                      <a:pt x="2009" y="0"/>
                    </a:lnTo>
                    <a:lnTo>
                      <a:pt x="2209" y="26"/>
                    </a:lnTo>
                    <a:lnTo>
                      <a:pt x="2409" y="0"/>
                    </a:lnTo>
                    <a:lnTo>
                      <a:pt x="2610" y="26"/>
                    </a:lnTo>
                    <a:lnTo>
                      <a:pt x="2811" y="0"/>
                    </a:lnTo>
                    <a:lnTo>
                      <a:pt x="3012" y="26"/>
                    </a:lnTo>
                    <a:lnTo>
                      <a:pt x="3213" y="0"/>
                    </a:lnTo>
                    <a:lnTo>
                      <a:pt x="3414" y="26"/>
                    </a:lnTo>
                    <a:lnTo>
                      <a:pt x="3615" y="0"/>
                    </a:lnTo>
                    <a:lnTo>
                      <a:pt x="3815" y="26"/>
                    </a:lnTo>
                    <a:lnTo>
                      <a:pt x="4016" y="0"/>
                    </a:lnTo>
                    <a:lnTo>
                      <a:pt x="4217" y="26"/>
                    </a:lnTo>
                    <a:lnTo>
                      <a:pt x="4418" y="0"/>
                    </a:lnTo>
                    <a:lnTo>
                      <a:pt x="4619" y="26"/>
                    </a:lnTo>
                    <a:lnTo>
                      <a:pt x="4819" y="0"/>
                    </a:lnTo>
                    <a:lnTo>
                      <a:pt x="5020" y="26"/>
                    </a:lnTo>
                    <a:lnTo>
                      <a:pt x="5221" y="0"/>
                    </a:lnTo>
                    <a:lnTo>
                      <a:pt x="5422" y="26"/>
                    </a:lnTo>
                    <a:lnTo>
                      <a:pt x="5623" y="0"/>
                    </a:lnTo>
                    <a:lnTo>
                      <a:pt x="5824" y="26"/>
                    </a:lnTo>
                    <a:lnTo>
                      <a:pt x="6025" y="0"/>
                    </a:lnTo>
                    <a:lnTo>
                      <a:pt x="6225" y="26"/>
                    </a:lnTo>
                    <a:lnTo>
                      <a:pt x="6427" y="0"/>
                    </a:lnTo>
                    <a:lnTo>
                      <a:pt x="6628" y="2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2" name="Google Shape;512;p9"/>
              <p:cNvSpPr/>
              <p:nvPr/>
            </p:nvSpPr>
            <p:spPr>
              <a:xfrm>
                <a:off x="5156812" y="2838562"/>
                <a:ext cx="1493837" cy="257176"/>
              </a:xfrm>
              <a:custGeom>
                <a:rect b="b" l="l" r="r" t="t"/>
                <a:pathLst>
                  <a:path extrusionOk="0" h="713" w="4149">
                    <a:moveTo>
                      <a:pt x="19" y="0"/>
                    </a:moveTo>
                    <a:lnTo>
                      <a:pt x="4148" y="133"/>
                    </a:lnTo>
                    <a:lnTo>
                      <a:pt x="4128" y="712"/>
                    </a:lnTo>
                    <a:lnTo>
                      <a:pt x="0" y="579"/>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3" name="Google Shape;513;p9"/>
              <p:cNvSpPr/>
              <p:nvPr/>
            </p:nvSpPr>
            <p:spPr>
              <a:xfrm>
                <a:off x="8136550" y="2902062"/>
                <a:ext cx="254000" cy="209551"/>
              </a:xfrm>
              <a:custGeom>
                <a:rect b="b" l="l" r="r" t="t"/>
                <a:pathLst>
                  <a:path extrusionOk="0" h="581" w="704">
                    <a:moveTo>
                      <a:pt x="0" y="0"/>
                    </a:moveTo>
                    <a:lnTo>
                      <a:pt x="703" y="0"/>
                    </a:lnTo>
                    <a:lnTo>
                      <a:pt x="703" y="580"/>
                    </a:lnTo>
                    <a:lnTo>
                      <a:pt x="0" y="580"/>
                    </a:lnTo>
                    <a:lnTo>
                      <a:pt x="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4" name="Google Shape;514;p9"/>
              <p:cNvSpPr/>
              <p:nvPr/>
            </p:nvSpPr>
            <p:spPr>
              <a:xfrm>
                <a:off x="5136175" y="3462450"/>
                <a:ext cx="1352554" cy="252412"/>
              </a:xfrm>
              <a:custGeom>
                <a:rect b="b" l="l" r="r" t="t"/>
                <a:pathLst>
                  <a:path extrusionOk="0" h="699" w="3759">
                    <a:moveTo>
                      <a:pt x="19" y="0"/>
                    </a:moveTo>
                    <a:lnTo>
                      <a:pt x="3758" y="120"/>
                    </a:lnTo>
                    <a:lnTo>
                      <a:pt x="3740" y="698"/>
                    </a:lnTo>
                    <a:lnTo>
                      <a:pt x="0" y="578"/>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5" name="Google Shape;515;p9"/>
              <p:cNvSpPr/>
              <p:nvPr/>
            </p:nvSpPr>
            <p:spPr>
              <a:xfrm>
                <a:off x="6558575" y="3992675"/>
                <a:ext cx="1138241" cy="17462"/>
              </a:xfrm>
              <a:custGeom>
                <a:rect b="b" l="l" r="r" t="t"/>
                <a:pathLst>
                  <a:path extrusionOk="0" h="47" w="3162">
                    <a:moveTo>
                      <a:pt x="0" y="0"/>
                    </a:moveTo>
                    <a:lnTo>
                      <a:pt x="95" y="14"/>
                    </a:lnTo>
                    <a:lnTo>
                      <a:pt x="191" y="3"/>
                    </a:lnTo>
                    <a:lnTo>
                      <a:pt x="287" y="17"/>
                    </a:lnTo>
                    <a:lnTo>
                      <a:pt x="381" y="4"/>
                    </a:lnTo>
                    <a:lnTo>
                      <a:pt x="478" y="18"/>
                    </a:lnTo>
                    <a:lnTo>
                      <a:pt x="573" y="7"/>
                    </a:lnTo>
                    <a:lnTo>
                      <a:pt x="670" y="19"/>
                    </a:lnTo>
                    <a:lnTo>
                      <a:pt x="765" y="9"/>
                    </a:lnTo>
                    <a:lnTo>
                      <a:pt x="860" y="23"/>
                    </a:lnTo>
                    <a:lnTo>
                      <a:pt x="956" y="10"/>
                    </a:lnTo>
                    <a:lnTo>
                      <a:pt x="1053" y="24"/>
                    </a:lnTo>
                    <a:lnTo>
                      <a:pt x="1147" y="12"/>
                    </a:lnTo>
                    <a:lnTo>
                      <a:pt x="1245" y="26"/>
                    </a:lnTo>
                    <a:lnTo>
                      <a:pt x="1339" y="14"/>
                    </a:lnTo>
                    <a:lnTo>
                      <a:pt x="1436" y="27"/>
                    </a:lnTo>
                    <a:lnTo>
                      <a:pt x="1531" y="17"/>
                    </a:lnTo>
                    <a:lnTo>
                      <a:pt x="1628" y="31"/>
                    </a:lnTo>
                    <a:lnTo>
                      <a:pt x="1723" y="18"/>
                    </a:lnTo>
                    <a:lnTo>
                      <a:pt x="1820" y="32"/>
                    </a:lnTo>
                    <a:lnTo>
                      <a:pt x="1914" y="19"/>
                    </a:lnTo>
                    <a:lnTo>
                      <a:pt x="2011" y="33"/>
                    </a:lnTo>
                    <a:lnTo>
                      <a:pt x="2106" y="23"/>
                    </a:lnTo>
                    <a:lnTo>
                      <a:pt x="2202" y="36"/>
                    </a:lnTo>
                    <a:lnTo>
                      <a:pt x="2298" y="24"/>
                    </a:lnTo>
                    <a:lnTo>
                      <a:pt x="2394" y="38"/>
                    </a:lnTo>
                    <a:lnTo>
                      <a:pt x="2489" y="26"/>
                    </a:lnTo>
                    <a:lnTo>
                      <a:pt x="2586" y="40"/>
                    </a:lnTo>
                    <a:lnTo>
                      <a:pt x="2680" y="27"/>
                    </a:lnTo>
                    <a:lnTo>
                      <a:pt x="2777" y="41"/>
                    </a:lnTo>
                    <a:lnTo>
                      <a:pt x="2872" y="31"/>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6" name="Google Shape;516;p9"/>
              <p:cNvSpPr/>
              <p:nvPr/>
            </p:nvSpPr>
            <p:spPr>
              <a:xfrm>
                <a:off x="5140937" y="3772012"/>
                <a:ext cx="1346203" cy="4762"/>
              </a:xfrm>
              <a:custGeom>
                <a:rect b="b" l="l" r="r" t="t"/>
                <a:pathLst>
                  <a:path extrusionOk="0" h="15" w="3738">
                    <a:moveTo>
                      <a:pt x="0" y="0"/>
                    </a:moveTo>
                    <a:lnTo>
                      <a:pt x="114" y="14"/>
                    </a:lnTo>
                    <a:lnTo>
                      <a:pt x="227" y="0"/>
                    </a:lnTo>
                    <a:lnTo>
                      <a:pt x="340" y="14"/>
                    </a:lnTo>
                    <a:lnTo>
                      <a:pt x="453" y="0"/>
                    </a:lnTo>
                    <a:lnTo>
                      <a:pt x="565" y="14"/>
                    </a:lnTo>
                    <a:lnTo>
                      <a:pt x="680" y="0"/>
                    </a:lnTo>
                    <a:lnTo>
                      <a:pt x="792" y="14"/>
                    </a:lnTo>
                    <a:lnTo>
                      <a:pt x="906" y="0"/>
                    </a:lnTo>
                    <a:lnTo>
                      <a:pt x="1020" y="14"/>
                    </a:lnTo>
                    <a:lnTo>
                      <a:pt x="1132" y="0"/>
                    </a:lnTo>
                    <a:lnTo>
                      <a:pt x="1245" y="14"/>
                    </a:lnTo>
                    <a:lnTo>
                      <a:pt x="1359" y="0"/>
                    </a:lnTo>
                    <a:lnTo>
                      <a:pt x="1471" y="14"/>
                    </a:lnTo>
                    <a:lnTo>
                      <a:pt x="1584" y="0"/>
                    </a:lnTo>
                    <a:lnTo>
                      <a:pt x="1699" y="14"/>
                    </a:lnTo>
                    <a:lnTo>
                      <a:pt x="1811" y="0"/>
                    </a:lnTo>
                    <a:lnTo>
                      <a:pt x="1924" y="14"/>
                    </a:lnTo>
                    <a:lnTo>
                      <a:pt x="2036" y="0"/>
                    </a:lnTo>
                    <a:lnTo>
                      <a:pt x="2151" y="14"/>
                    </a:lnTo>
                    <a:lnTo>
                      <a:pt x="2264" y="0"/>
                    </a:lnTo>
                    <a:lnTo>
                      <a:pt x="2377" y="14"/>
                    </a:lnTo>
                    <a:lnTo>
                      <a:pt x="2490" y="0"/>
                    </a:lnTo>
                    <a:lnTo>
                      <a:pt x="2604" y="14"/>
                    </a:lnTo>
                    <a:lnTo>
                      <a:pt x="2716" y="0"/>
                    </a:lnTo>
                    <a:lnTo>
                      <a:pt x="2830" y="14"/>
                    </a:lnTo>
                    <a:lnTo>
                      <a:pt x="2943" y="0"/>
                    </a:lnTo>
                    <a:lnTo>
                      <a:pt x="3055" y="14"/>
                    </a:lnTo>
                    <a:lnTo>
                      <a:pt x="3170" y="0"/>
                    </a:lnTo>
                    <a:lnTo>
                      <a:pt x="3283" y="14"/>
                    </a:lnTo>
                    <a:lnTo>
                      <a:pt x="3396" y="0"/>
                    </a:lnTo>
                    <a:lnTo>
                      <a:pt x="3508" y="14"/>
                    </a:lnTo>
                    <a:lnTo>
                      <a:pt x="3623" y="0"/>
                    </a:lnTo>
                    <a:lnTo>
                      <a:pt x="3737" y="1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7" name="Google Shape;517;p9"/>
              <p:cNvSpPr/>
              <p:nvPr/>
            </p:nvSpPr>
            <p:spPr>
              <a:xfrm>
                <a:off x="5140937" y="3805350"/>
                <a:ext cx="1346203" cy="6350"/>
              </a:xfrm>
              <a:custGeom>
                <a:rect b="b" l="l" r="r" t="t"/>
                <a:pathLst>
                  <a:path extrusionOk="0" h="16" w="3738">
                    <a:moveTo>
                      <a:pt x="0" y="0"/>
                    </a:moveTo>
                    <a:lnTo>
                      <a:pt x="114" y="15"/>
                    </a:lnTo>
                    <a:lnTo>
                      <a:pt x="227" y="0"/>
                    </a:lnTo>
                    <a:lnTo>
                      <a:pt x="340" y="15"/>
                    </a:lnTo>
                    <a:lnTo>
                      <a:pt x="453" y="0"/>
                    </a:lnTo>
                    <a:lnTo>
                      <a:pt x="565" y="15"/>
                    </a:lnTo>
                    <a:lnTo>
                      <a:pt x="680" y="0"/>
                    </a:lnTo>
                    <a:lnTo>
                      <a:pt x="792" y="15"/>
                    </a:lnTo>
                    <a:lnTo>
                      <a:pt x="906" y="0"/>
                    </a:lnTo>
                    <a:lnTo>
                      <a:pt x="1020" y="15"/>
                    </a:lnTo>
                    <a:lnTo>
                      <a:pt x="1132" y="0"/>
                    </a:lnTo>
                    <a:lnTo>
                      <a:pt x="1245" y="15"/>
                    </a:lnTo>
                    <a:lnTo>
                      <a:pt x="1359" y="0"/>
                    </a:lnTo>
                    <a:lnTo>
                      <a:pt x="1471" y="15"/>
                    </a:lnTo>
                    <a:lnTo>
                      <a:pt x="1584" y="0"/>
                    </a:lnTo>
                    <a:lnTo>
                      <a:pt x="1699" y="15"/>
                    </a:lnTo>
                    <a:lnTo>
                      <a:pt x="1811" y="0"/>
                    </a:lnTo>
                    <a:lnTo>
                      <a:pt x="1924" y="15"/>
                    </a:lnTo>
                    <a:lnTo>
                      <a:pt x="2036" y="0"/>
                    </a:lnTo>
                    <a:lnTo>
                      <a:pt x="2151" y="15"/>
                    </a:lnTo>
                    <a:lnTo>
                      <a:pt x="2264" y="0"/>
                    </a:lnTo>
                    <a:lnTo>
                      <a:pt x="2377" y="15"/>
                    </a:lnTo>
                    <a:lnTo>
                      <a:pt x="2490" y="0"/>
                    </a:lnTo>
                    <a:lnTo>
                      <a:pt x="2604" y="15"/>
                    </a:lnTo>
                    <a:lnTo>
                      <a:pt x="2716" y="0"/>
                    </a:lnTo>
                    <a:lnTo>
                      <a:pt x="2830" y="15"/>
                    </a:lnTo>
                    <a:lnTo>
                      <a:pt x="2943" y="0"/>
                    </a:lnTo>
                    <a:lnTo>
                      <a:pt x="3055" y="15"/>
                    </a:lnTo>
                    <a:lnTo>
                      <a:pt x="3170" y="0"/>
                    </a:lnTo>
                    <a:lnTo>
                      <a:pt x="3283" y="15"/>
                    </a:lnTo>
                    <a:lnTo>
                      <a:pt x="3396" y="0"/>
                    </a:lnTo>
                    <a:lnTo>
                      <a:pt x="3508" y="15"/>
                    </a:lnTo>
                    <a:lnTo>
                      <a:pt x="3623" y="0"/>
                    </a:lnTo>
                    <a:lnTo>
                      <a:pt x="3737" y="1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8" name="Google Shape;518;p9"/>
              <p:cNvSpPr/>
              <p:nvPr/>
            </p:nvSpPr>
            <p:spPr>
              <a:xfrm>
                <a:off x="5140937" y="3838687"/>
                <a:ext cx="1346203" cy="6350"/>
              </a:xfrm>
              <a:custGeom>
                <a:rect b="b" l="l" r="r" t="t"/>
                <a:pathLst>
                  <a:path extrusionOk="0" h="16" w="3738">
                    <a:moveTo>
                      <a:pt x="0" y="0"/>
                    </a:moveTo>
                    <a:lnTo>
                      <a:pt x="114" y="15"/>
                    </a:lnTo>
                    <a:lnTo>
                      <a:pt x="227" y="0"/>
                    </a:lnTo>
                    <a:lnTo>
                      <a:pt x="340" y="15"/>
                    </a:lnTo>
                    <a:lnTo>
                      <a:pt x="453" y="0"/>
                    </a:lnTo>
                    <a:lnTo>
                      <a:pt x="565" y="15"/>
                    </a:lnTo>
                    <a:lnTo>
                      <a:pt x="680" y="0"/>
                    </a:lnTo>
                    <a:lnTo>
                      <a:pt x="792" y="15"/>
                    </a:lnTo>
                    <a:lnTo>
                      <a:pt x="906" y="0"/>
                    </a:lnTo>
                    <a:lnTo>
                      <a:pt x="1020" y="15"/>
                    </a:lnTo>
                    <a:lnTo>
                      <a:pt x="1132" y="0"/>
                    </a:lnTo>
                    <a:lnTo>
                      <a:pt x="1245" y="15"/>
                    </a:lnTo>
                    <a:lnTo>
                      <a:pt x="1359" y="0"/>
                    </a:lnTo>
                    <a:lnTo>
                      <a:pt x="1471" y="15"/>
                    </a:lnTo>
                    <a:lnTo>
                      <a:pt x="1584" y="0"/>
                    </a:lnTo>
                    <a:lnTo>
                      <a:pt x="1699" y="15"/>
                    </a:lnTo>
                    <a:lnTo>
                      <a:pt x="1811" y="0"/>
                    </a:lnTo>
                    <a:lnTo>
                      <a:pt x="1924" y="15"/>
                    </a:lnTo>
                    <a:lnTo>
                      <a:pt x="2036" y="0"/>
                    </a:lnTo>
                    <a:lnTo>
                      <a:pt x="2151" y="15"/>
                    </a:lnTo>
                    <a:lnTo>
                      <a:pt x="2264" y="0"/>
                    </a:lnTo>
                    <a:lnTo>
                      <a:pt x="2377" y="15"/>
                    </a:lnTo>
                    <a:lnTo>
                      <a:pt x="2490" y="0"/>
                    </a:lnTo>
                    <a:lnTo>
                      <a:pt x="2604" y="15"/>
                    </a:lnTo>
                    <a:lnTo>
                      <a:pt x="2716" y="0"/>
                    </a:lnTo>
                    <a:lnTo>
                      <a:pt x="2830" y="15"/>
                    </a:lnTo>
                    <a:lnTo>
                      <a:pt x="2943" y="0"/>
                    </a:lnTo>
                    <a:lnTo>
                      <a:pt x="3055" y="15"/>
                    </a:lnTo>
                    <a:lnTo>
                      <a:pt x="3170" y="0"/>
                    </a:lnTo>
                    <a:lnTo>
                      <a:pt x="3283" y="15"/>
                    </a:lnTo>
                    <a:lnTo>
                      <a:pt x="3396" y="0"/>
                    </a:lnTo>
                    <a:lnTo>
                      <a:pt x="3508" y="15"/>
                    </a:lnTo>
                    <a:lnTo>
                      <a:pt x="3623" y="0"/>
                    </a:lnTo>
                    <a:lnTo>
                      <a:pt x="3737" y="1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9" name="Google Shape;519;p9"/>
              <p:cNvSpPr/>
              <p:nvPr/>
            </p:nvSpPr>
            <p:spPr>
              <a:xfrm>
                <a:off x="5140937" y="3872025"/>
                <a:ext cx="1346203" cy="4762"/>
              </a:xfrm>
              <a:custGeom>
                <a:rect b="b" l="l" r="r" t="t"/>
                <a:pathLst>
                  <a:path extrusionOk="0" h="15" w="3738">
                    <a:moveTo>
                      <a:pt x="0" y="0"/>
                    </a:moveTo>
                    <a:lnTo>
                      <a:pt x="114" y="14"/>
                    </a:lnTo>
                    <a:lnTo>
                      <a:pt x="227" y="0"/>
                    </a:lnTo>
                    <a:lnTo>
                      <a:pt x="340" y="14"/>
                    </a:lnTo>
                    <a:lnTo>
                      <a:pt x="453" y="0"/>
                    </a:lnTo>
                    <a:lnTo>
                      <a:pt x="565" y="14"/>
                    </a:lnTo>
                    <a:lnTo>
                      <a:pt x="680" y="0"/>
                    </a:lnTo>
                    <a:lnTo>
                      <a:pt x="792" y="14"/>
                    </a:lnTo>
                    <a:lnTo>
                      <a:pt x="906" y="0"/>
                    </a:lnTo>
                    <a:lnTo>
                      <a:pt x="1020" y="14"/>
                    </a:lnTo>
                    <a:lnTo>
                      <a:pt x="1132" y="0"/>
                    </a:lnTo>
                    <a:lnTo>
                      <a:pt x="1245" y="14"/>
                    </a:lnTo>
                    <a:lnTo>
                      <a:pt x="1359" y="0"/>
                    </a:lnTo>
                    <a:lnTo>
                      <a:pt x="1471" y="14"/>
                    </a:lnTo>
                    <a:lnTo>
                      <a:pt x="1584" y="0"/>
                    </a:lnTo>
                    <a:lnTo>
                      <a:pt x="1699" y="14"/>
                    </a:lnTo>
                    <a:lnTo>
                      <a:pt x="1811" y="0"/>
                    </a:lnTo>
                    <a:lnTo>
                      <a:pt x="1924" y="14"/>
                    </a:lnTo>
                    <a:lnTo>
                      <a:pt x="2036" y="0"/>
                    </a:lnTo>
                    <a:lnTo>
                      <a:pt x="2151" y="14"/>
                    </a:lnTo>
                    <a:lnTo>
                      <a:pt x="2264" y="0"/>
                    </a:lnTo>
                    <a:lnTo>
                      <a:pt x="2377" y="14"/>
                    </a:lnTo>
                    <a:lnTo>
                      <a:pt x="2490" y="0"/>
                    </a:lnTo>
                    <a:lnTo>
                      <a:pt x="2604" y="14"/>
                    </a:lnTo>
                    <a:lnTo>
                      <a:pt x="2716" y="0"/>
                    </a:lnTo>
                    <a:lnTo>
                      <a:pt x="2830" y="14"/>
                    </a:lnTo>
                    <a:lnTo>
                      <a:pt x="2943" y="0"/>
                    </a:lnTo>
                    <a:lnTo>
                      <a:pt x="3055" y="14"/>
                    </a:lnTo>
                    <a:lnTo>
                      <a:pt x="3170" y="0"/>
                    </a:lnTo>
                    <a:lnTo>
                      <a:pt x="3283" y="14"/>
                    </a:lnTo>
                    <a:lnTo>
                      <a:pt x="3396" y="0"/>
                    </a:lnTo>
                    <a:lnTo>
                      <a:pt x="3508" y="14"/>
                    </a:lnTo>
                    <a:lnTo>
                      <a:pt x="3623" y="0"/>
                    </a:lnTo>
                    <a:lnTo>
                      <a:pt x="3737" y="1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0" name="Google Shape;520;p9"/>
              <p:cNvSpPr/>
              <p:nvPr/>
            </p:nvSpPr>
            <p:spPr>
              <a:xfrm>
                <a:off x="6623662" y="3772012"/>
                <a:ext cx="1803396" cy="7937"/>
              </a:xfrm>
              <a:custGeom>
                <a:rect b="b" l="l" r="r" t="t"/>
                <a:pathLst>
                  <a:path extrusionOk="0" h="20" w="5011">
                    <a:moveTo>
                      <a:pt x="0" y="0"/>
                    </a:moveTo>
                    <a:lnTo>
                      <a:pt x="154" y="19"/>
                    </a:lnTo>
                    <a:lnTo>
                      <a:pt x="304" y="0"/>
                    </a:lnTo>
                    <a:lnTo>
                      <a:pt x="457" y="19"/>
                    </a:lnTo>
                    <a:lnTo>
                      <a:pt x="608" y="0"/>
                    </a:lnTo>
                    <a:lnTo>
                      <a:pt x="759" y="19"/>
                    </a:lnTo>
                    <a:lnTo>
                      <a:pt x="911" y="0"/>
                    </a:lnTo>
                    <a:lnTo>
                      <a:pt x="1063" y="19"/>
                    </a:lnTo>
                    <a:lnTo>
                      <a:pt x="1215" y="0"/>
                    </a:lnTo>
                    <a:lnTo>
                      <a:pt x="1366" y="19"/>
                    </a:lnTo>
                    <a:lnTo>
                      <a:pt x="1518" y="0"/>
                    </a:lnTo>
                    <a:lnTo>
                      <a:pt x="1670" y="19"/>
                    </a:lnTo>
                    <a:lnTo>
                      <a:pt x="1822" y="0"/>
                    </a:lnTo>
                    <a:lnTo>
                      <a:pt x="1974" y="19"/>
                    </a:lnTo>
                    <a:lnTo>
                      <a:pt x="2125" y="0"/>
                    </a:lnTo>
                    <a:lnTo>
                      <a:pt x="2279" y="19"/>
                    </a:lnTo>
                    <a:lnTo>
                      <a:pt x="2429" y="0"/>
                    </a:lnTo>
                    <a:lnTo>
                      <a:pt x="2581" y="19"/>
                    </a:lnTo>
                    <a:lnTo>
                      <a:pt x="2733" y="0"/>
                    </a:lnTo>
                    <a:lnTo>
                      <a:pt x="2884" y="19"/>
                    </a:lnTo>
                    <a:lnTo>
                      <a:pt x="3037" y="0"/>
                    </a:lnTo>
                    <a:lnTo>
                      <a:pt x="3188" y="19"/>
                    </a:lnTo>
                    <a:lnTo>
                      <a:pt x="3341" y="0"/>
                    </a:lnTo>
                    <a:lnTo>
                      <a:pt x="3491" y="19"/>
                    </a:lnTo>
                    <a:lnTo>
                      <a:pt x="3644" y="0"/>
                    </a:lnTo>
                    <a:lnTo>
                      <a:pt x="3795" y="19"/>
                    </a:lnTo>
                    <a:lnTo>
                      <a:pt x="3948" y="0"/>
                    </a:lnTo>
                    <a:lnTo>
                      <a:pt x="4099" y="19"/>
                    </a:lnTo>
                    <a:lnTo>
                      <a:pt x="4252" y="0"/>
                    </a:lnTo>
                    <a:lnTo>
                      <a:pt x="4403" y="19"/>
                    </a:lnTo>
                    <a:lnTo>
                      <a:pt x="4556" y="0"/>
                    </a:lnTo>
                    <a:lnTo>
                      <a:pt x="4706" y="19"/>
                    </a:lnTo>
                    <a:lnTo>
                      <a:pt x="4860" y="0"/>
                    </a:lnTo>
                    <a:lnTo>
                      <a:pt x="5010" y="1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1" name="Google Shape;521;p9"/>
              <p:cNvSpPr/>
              <p:nvPr/>
            </p:nvSpPr>
            <p:spPr>
              <a:xfrm>
                <a:off x="6710975" y="3576750"/>
                <a:ext cx="1662113" cy="23812"/>
              </a:xfrm>
              <a:custGeom>
                <a:rect b="b" l="l" r="r" t="t"/>
                <a:pathLst>
                  <a:path extrusionOk="0" h="66" w="4619">
                    <a:moveTo>
                      <a:pt x="0" y="0"/>
                    </a:moveTo>
                    <a:lnTo>
                      <a:pt x="141" y="19"/>
                    </a:lnTo>
                    <a:lnTo>
                      <a:pt x="279" y="1"/>
                    </a:lnTo>
                    <a:lnTo>
                      <a:pt x="419" y="21"/>
                    </a:lnTo>
                    <a:lnTo>
                      <a:pt x="559" y="5"/>
                    </a:lnTo>
                    <a:lnTo>
                      <a:pt x="699" y="24"/>
                    </a:lnTo>
                    <a:lnTo>
                      <a:pt x="839" y="7"/>
                    </a:lnTo>
                    <a:lnTo>
                      <a:pt x="978" y="28"/>
                    </a:lnTo>
                    <a:lnTo>
                      <a:pt x="1118" y="10"/>
                    </a:lnTo>
                    <a:lnTo>
                      <a:pt x="1258" y="30"/>
                    </a:lnTo>
                    <a:lnTo>
                      <a:pt x="1399" y="14"/>
                    </a:lnTo>
                    <a:lnTo>
                      <a:pt x="1538" y="34"/>
                    </a:lnTo>
                    <a:lnTo>
                      <a:pt x="1678" y="16"/>
                    </a:lnTo>
                    <a:lnTo>
                      <a:pt x="1818" y="37"/>
                    </a:lnTo>
                    <a:lnTo>
                      <a:pt x="1958" y="20"/>
                    </a:lnTo>
                    <a:lnTo>
                      <a:pt x="2098" y="38"/>
                    </a:lnTo>
                    <a:lnTo>
                      <a:pt x="2239" y="21"/>
                    </a:lnTo>
                    <a:lnTo>
                      <a:pt x="2378" y="42"/>
                    </a:lnTo>
                    <a:lnTo>
                      <a:pt x="2518" y="24"/>
                    </a:lnTo>
                    <a:lnTo>
                      <a:pt x="2657" y="44"/>
                    </a:lnTo>
                    <a:lnTo>
                      <a:pt x="2799" y="28"/>
                    </a:lnTo>
                    <a:lnTo>
                      <a:pt x="2937" y="48"/>
                    </a:lnTo>
                    <a:lnTo>
                      <a:pt x="3079" y="30"/>
                    </a:lnTo>
                    <a:lnTo>
                      <a:pt x="3217" y="51"/>
                    </a:lnTo>
                    <a:lnTo>
                      <a:pt x="3357" y="34"/>
                    </a:lnTo>
                    <a:lnTo>
                      <a:pt x="3497" y="53"/>
                    </a:lnTo>
                    <a:lnTo>
                      <a:pt x="3637" y="37"/>
                    </a:lnTo>
                    <a:lnTo>
                      <a:pt x="3778" y="57"/>
                    </a:lnTo>
                    <a:lnTo>
                      <a:pt x="3917" y="39"/>
                    </a:lnTo>
                    <a:lnTo>
                      <a:pt x="4057" y="58"/>
                    </a:lnTo>
                    <a:lnTo>
                      <a:pt x="4197" y="42"/>
                    </a:lnTo>
                    <a:lnTo>
                      <a:pt x="4337" y="62"/>
                    </a:lnTo>
                    <a:lnTo>
                      <a:pt x="4477" y="44"/>
                    </a:lnTo>
                    <a:lnTo>
                      <a:pt x="4618" y="65"/>
                    </a:lnTo>
                    <a:lnTo>
                      <a:pt x="0" y="0"/>
                    </a:lnTo>
                  </a:path>
                </a:pathLst>
              </a:custGeom>
              <a:solidFill>
                <a:srgbClr val="382F28"/>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2" name="Google Shape;522;p9"/>
              <p:cNvSpPr/>
              <p:nvPr/>
            </p:nvSpPr>
            <p:spPr>
              <a:xfrm>
                <a:off x="6710975" y="3610087"/>
                <a:ext cx="1662113" cy="23812"/>
              </a:xfrm>
              <a:custGeom>
                <a:rect b="b" l="l" r="r" t="t"/>
                <a:pathLst>
                  <a:path extrusionOk="0" h="66" w="4619">
                    <a:moveTo>
                      <a:pt x="0" y="0"/>
                    </a:moveTo>
                    <a:lnTo>
                      <a:pt x="141" y="21"/>
                    </a:lnTo>
                    <a:lnTo>
                      <a:pt x="279" y="3"/>
                    </a:lnTo>
                    <a:lnTo>
                      <a:pt x="419" y="23"/>
                    </a:lnTo>
                    <a:lnTo>
                      <a:pt x="559" y="7"/>
                    </a:lnTo>
                    <a:lnTo>
                      <a:pt x="699" y="26"/>
                    </a:lnTo>
                    <a:lnTo>
                      <a:pt x="839" y="8"/>
                    </a:lnTo>
                    <a:lnTo>
                      <a:pt x="978" y="28"/>
                    </a:lnTo>
                    <a:lnTo>
                      <a:pt x="1118" y="12"/>
                    </a:lnTo>
                    <a:lnTo>
                      <a:pt x="1258" y="32"/>
                    </a:lnTo>
                    <a:lnTo>
                      <a:pt x="1399" y="14"/>
                    </a:lnTo>
                    <a:lnTo>
                      <a:pt x="1538" y="35"/>
                    </a:lnTo>
                    <a:lnTo>
                      <a:pt x="1678" y="17"/>
                    </a:lnTo>
                    <a:lnTo>
                      <a:pt x="1818" y="37"/>
                    </a:lnTo>
                    <a:lnTo>
                      <a:pt x="1958" y="21"/>
                    </a:lnTo>
                    <a:lnTo>
                      <a:pt x="2098" y="41"/>
                    </a:lnTo>
                    <a:lnTo>
                      <a:pt x="2239" y="23"/>
                    </a:lnTo>
                    <a:lnTo>
                      <a:pt x="2378" y="42"/>
                    </a:lnTo>
                    <a:lnTo>
                      <a:pt x="2518" y="27"/>
                    </a:lnTo>
                    <a:lnTo>
                      <a:pt x="2657" y="46"/>
                    </a:lnTo>
                    <a:lnTo>
                      <a:pt x="2799" y="28"/>
                    </a:lnTo>
                    <a:lnTo>
                      <a:pt x="2937" y="49"/>
                    </a:lnTo>
                    <a:lnTo>
                      <a:pt x="3079" y="32"/>
                    </a:lnTo>
                    <a:lnTo>
                      <a:pt x="3217" y="51"/>
                    </a:lnTo>
                    <a:lnTo>
                      <a:pt x="3357" y="35"/>
                    </a:lnTo>
                    <a:lnTo>
                      <a:pt x="3497" y="55"/>
                    </a:lnTo>
                    <a:lnTo>
                      <a:pt x="3637" y="37"/>
                    </a:lnTo>
                    <a:lnTo>
                      <a:pt x="3778" y="59"/>
                    </a:lnTo>
                    <a:lnTo>
                      <a:pt x="3917" y="41"/>
                    </a:lnTo>
                    <a:lnTo>
                      <a:pt x="4057" y="61"/>
                    </a:lnTo>
                    <a:lnTo>
                      <a:pt x="4197" y="44"/>
                    </a:lnTo>
                    <a:lnTo>
                      <a:pt x="4337" y="63"/>
                    </a:lnTo>
                    <a:lnTo>
                      <a:pt x="4477" y="47"/>
                    </a:lnTo>
                    <a:lnTo>
                      <a:pt x="4618" y="65"/>
                    </a:lnTo>
                    <a:lnTo>
                      <a:pt x="0" y="0"/>
                    </a:lnTo>
                  </a:path>
                </a:pathLst>
              </a:custGeom>
              <a:solidFill>
                <a:srgbClr val="382F28"/>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3" name="Google Shape;523;p9"/>
              <p:cNvSpPr/>
              <p:nvPr/>
            </p:nvSpPr>
            <p:spPr>
              <a:xfrm>
                <a:off x="6623662" y="3803762"/>
                <a:ext cx="1803396" cy="7937"/>
              </a:xfrm>
              <a:custGeom>
                <a:rect b="b" l="l" r="r" t="t"/>
                <a:pathLst>
                  <a:path extrusionOk="0" h="22" w="5011">
                    <a:moveTo>
                      <a:pt x="0" y="0"/>
                    </a:moveTo>
                    <a:lnTo>
                      <a:pt x="154" y="21"/>
                    </a:lnTo>
                    <a:lnTo>
                      <a:pt x="304" y="0"/>
                    </a:lnTo>
                    <a:lnTo>
                      <a:pt x="457" y="21"/>
                    </a:lnTo>
                    <a:lnTo>
                      <a:pt x="608" y="0"/>
                    </a:lnTo>
                    <a:lnTo>
                      <a:pt x="759" y="21"/>
                    </a:lnTo>
                    <a:lnTo>
                      <a:pt x="911" y="0"/>
                    </a:lnTo>
                    <a:lnTo>
                      <a:pt x="1063" y="21"/>
                    </a:lnTo>
                    <a:lnTo>
                      <a:pt x="1215" y="0"/>
                    </a:lnTo>
                    <a:lnTo>
                      <a:pt x="1366" y="21"/>
                    </a:lnTo>
                    <a:lnTo>
                      <a:pt x="1518" y="0"/>
                    </a:lnTo>
                    <a:lnTo>
                      <a:pt x="1670" y="21"/>
                    </a:lnTo>
                    <a:lnTo>
                      <a:pt x="1822" y="0"/>
                    </a:lnTo>
                    <a:lnTo>
                      <a:pt x="1974" y="21"/>
                    </a:lnTo>
                    <a:lnTo>
                      <a:pt x="2125" y="0"/>
                    </a:lnTo>
                    <a:lnTo>
                      <a:pt x="2279" y="21"/>
                    </a:lnTo>
                    <a:lnTo>
                      <a:pt x="2429" y="0"/>
                    </a:lnTo>
                    <a:lnTo>
                      <a:pt x="2581" y="21"/>
                    </a:lnTo>
                    <a:lnTo>
                      <a:pt x="2733" y="0"/>
                    </a:lnTo>
                    <a:lnTo>
                      <a:pt x="2884" y="21"/>
                    </a:lnTo>
                    <a:lnTo>
                      <a:pt x="3037" y="0"/>
                    </a:lnTo>
                    <a:lnTo>
                      <a:pt x="3188" y="21"/>
                    </a:lnTo>
                    <a:lnTo>
                      <a:pt x="3341" y="0"/>
                    </a:lnTo>
                    <a:lnTo>
                      <a:pt x="3491" y="21"/>
                    </a:lnTo>
                    <a:lnTo>
                      <a:pt x="3644" y="0"/>
                    </a:lnTo>
                    <a:lnTo>
                      <a:pt x="3795" y="21"/>
                    </a:lnTo>
                    <a:lnTo>
                      <a:pt x="3948" y="0"/>
                    </a:lnTo>
                    <a:lnTo>
                      <a:pt x="4099" y="21"/>
                    </a:lnTo>
                    <a:lnTo>
                      <a:pt x="4252" y="0"/>
                    </a:lnTo>
                    <a:lnTo>
                      <a:pt x="4403" y="21"/>
                    </a:lnTo>
                    <a:lnTo>
                      <a:pt x="4556" y="0"/>
                    </a:lnTo>
                    <a:lnTo>
                      <a:pt x="4706" y="21"/>
                    </a:lnTo>
                    <a:lnTo>
                      <a:pt x="4860" y="0"/>
                    </a:lnTo>
                    <a:lnTo>
                      <a:pt x="5010" y="2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4" name="Google Shape;524;p9"/>
              <p:cNvSpPr/>
              <p:nvPr/>
            </p:nvSpPr>
            <p:spPr>
              <a:xfrm>
                <a:off x="6623662" y="3838687"/>
                <a:ext cx="1803396" cy="7937"/>
              </a:xfrm>
              <a:custGeom>
                <a:rect b="b" l="l" r="r" t="t"/>
                <a:pathLst>
                  <a:path extrusionOk="0" h="20" w="5011">
                    <a:moveTo>
                      <a:pt x="0" y="0"/>
                    </a:moveTo>
                    <a:lnTo>
                      <a:pt x="154" y="19"/>
                    </a:lnTo>
                    <a:lnTo>
                      <a:pt x="304" y="0"/>
                    </a:lnTo>
                    <a:lnTo>
                      <a:pt x="457" y="19"/>
                    </a:lnTo>
                    <a:lnTo>
                      <a:pt x="608" y="0"/>
                    </a:lnTo>
                    <a:lnTo>
                      <a:pt x="759" y="19"/>
                    </a:lnTo>
                    <a:lnTo>
                      <a:pt x="911" y="0"/>
                    </a:lnTo>
                    <a:lnTo>
                      <a:pt x="1063" y="19"/>
                    </a:lnTo>
                    <a:lnTo>
                      <a:pt x="1215" y="0"/>
                    </a:lnTo>
                    <a:lnTo>
                      <a:pt x="1366" y="19"/>
                    </a:lnTo>
                    <a:lnTo>
                      <a:pt x="1518" y="0"/>
                    </a:lnTo>
                    <a:lnTo>
                      <a:pt x="1670" y="19"/>
                    </a:lnTo>
                    <a:lnTo>
                      <a:pt x="1822" y="0"/>
                    </a:lnTo>
                    <a:lnTo>
                      <a:pt x="1974" y="19"/>
                    </a:lnTo>
                    <a:lnTo>
                      <a:pt x="2125" y="0"/>
                    </a:lnTo>
                    <a:lnTo>
                      <a:pt x="2279" y="19"/>
                    </a:lnTo>
                    <a:lnTo>
                      <a:pt x="2429" y="0"/>
                    </a:lnTo>
                    <a:lnTo>
                      <a:pt x="2581" y="19"/>
                    </a:lnTo>
                    <a:lnTo>
                      <a:pt x="2733" y="0"/>
                    </a:lnTo>
                    <a:lnTo>
                      <a:pt x="2884" y="19"/>
                    </a:lnTo>
                    <a:lnTo>
                      <a:pt x="3037" y="0"/>
                    </a:lnTo>
                    <a:lnTo>
                      <a:pt x="3188" y="19"/>
                    </a:lnTo>
                    <a:lnTo>
                      <a:pt x="3341" y="0"/>
                    </a:lnTo>
                    <a:lnTo>
                      <a:pt x="3491" y="19"/>
                    </a:lnTo>
                    <a:lnTo>
                      <a:pt x="3644" y="0"/>
                    </a:lnTo>
                    <a:lnTo>
                      <a:pt x="3795" y="19"/>
                    </a:lnTo>
                    <a:lnTo>
                      <a:pt x="3948" y="0"/>
                    </a:lnTo>
                    <a:lnTo>
                      <a:pt x="4099" y="19"/>
                    </a:lnTo>
                    <a:lnTo>
                      <a:pt x="4252" y="0"/>
                    </a:lnTo>
                    <a:lnTo>
                      <a:pt x="4403" y="19"/>
                    </a:lnTo>
                    <a:lnTo>
                      <a:pt x="4556" y="0"/>
                    </a:lnTo>
                    <a:lnTo>
                      <a:pt x="4706" y="19"/>
                    </a:lnTo>
                    <a:lnTo>
                      <a:pt x="4860" y="0"/>
                    </a:lnTo>
                    <a:lnTo>
                      <a:pt x="5010" y="1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5" name="Google Shape;525;p9"/>
              <p:cNvSpPr/>
              <p:nvPr/>
            </p:nvSpPr>
            <p:spPr>
              <a:xfrm>
                <a:off x="6623662" y="3872025"/>
                <a:ext cx="1803396" cy="7937"/>
              </a:xfrm>
              <a:custGeom>
                <a:rect b="b" l="l" r="r" t="t"/>
                <a:pathLst>
                  <a:path extrusionOk="0" h="21" w="5011">
                    <a:moveTo>
                      <a:pt x="0" y="0"/>
                    </a:moveTo>
                    <a:lnTo>
                      <a:pt x="154" y="20"/>
                    </a:lnTo>
                    <a:lnTo>
                      <a:pt x="304" y="0"/>
                    </a:lnTo>
                    <a:lnTo>
                      <a:pt x="457" y="20"/>
                    </a:lnTo>
                    <a:lnTo>
                      <a:pt x="608" y="0"/>
                    </a:lnTo>
                    <a:lnTo>
                      <a:pt x="759" y="20"/>
                    </a:lnTo>
                    <a:lnTo>
                      <a:pt x="911" y="0"/>
                    </a:lnTo>
                    <a:lnTo>
                      <a:pt x="1063" y="20"/>
                    </a:lnTo>
                    <a:lnTo>
                      <a:pt x="1215" y="0"/>
                    </a:lnTo>
                    <a:lnTo>
                      <a:pt x="1366" y="20"/>
                    </a:lnTo>
                    <a:lnTo>
                      <a:pt x="1518" y="0"/>
                    </a:lnTo>
                    <a:lnTo>
                      <a:pt x="1670" y="20"/>
                    </a:lnTo>
                    <a:lnTo>
                      <a:pt x="1822" y="0"/>
                    </a:lnTo>
                    <a:lnTo>
                      <a:pt x="1974" y="20"/>
                    </a:lnTo>
                    <a:lnTo>
                      <a:pt x="2125" y="0"/>
                    </a:lnTo>
                    <a:lnTo>
                      <a:pt x="2279" y="20"/>
                    </a:lnTo>
                    <a:lnTo>
                      <a:pt x="2429" y="0"/>
                    </a:lnTo>
                    <a:lnTo>
                      <a:pt x="2581" y="20"/>
                    </a:lnTo>
                    <a:lnTo>
                      <a:pt x="2733" y="0"/>
                    </a:lnTo>
                    <a:lnTo>
                      <a:pt x="2884" y="20"/>
                    </a:lnTo>
                    <a:lnTo>
                      <a:pt x="3037" y="0"/>
                    </a:lnTo>
                    <a:lnTo>
                      <a:pt x="3188" y="20"/>
                    </a:lnTo>
                    <a:lnTo>
                      <a:pt x="3341" y="0"/>
                    </a:lnTo>
                    <a:lnTo>
                      <a:pt x="3491" y="20"/>
                    </a:lnTo>
                    <a:lnTo>
                      <a:pt x="3644" y="0"/>
                    </a:lnTo>
                    <a:lnTo>
                      <a:pt x="3795" y="20"/>
                    </a:lnTo>
                    <a:lnTo>
                      <a:pt x="3948" y="0"/>
                    </a:lnTo>
                    <a:lnTo>
                      <a:pt x="4099" y="20"/>
                    </a:lnTo>
                    <a:lnTo>
                      <a:pt x="4252" y="0"/>
                    </a:lnTo>
                    <a:lnTo>
                      <a:pt x="4403" y="20"/>
                    </a:lnTo>
                    <a:lnTo>
                      <a:pt x="4556" y="0"/>
                    </a:lnTo>
                    <a:lnTo>
                      <a:pt x="4706" y="20"/>
                    </a:lnTo>
                    <a:lnTo>
                      <a:pt x="4860" y="0"/>
                    </a:lnTo>
                    <a:lnTo>
                      <a:pt x="5010" y="2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6" name="Google Shape;526;p9"/>
              <p:cNvSpPr/>
              <p:nvPr/>
            </p:nvSpPr>
            <p:spPr>
              <a:xfrm>
                <a:off x="6623662" y="3903775"/>
                <a:ext cx="1803396" cy="7937"/>
              </a:xfrm>
              <a:custGeom>
                <a:rect b="b" l="l" r="r" t="t"/>
                <a:pathLst>
                  <a:path extrusionOk="0" h="21" w="5011">
                    <a:moveTo>
                      <a:pt x="0" y="0"/>
                    </a:moveTo>
                    <a:lnTo>
                      <a:pt x="154" y="20"/>
                    </a:lnTo>
                    <a:lnTo>
                      <a:pt x="304" y="0"/>
                    </a:lnTo>
                    <a:lnTo>
                      <a:pt x="457" y="20"/>
                    </a:lnTo>
                    <a:lnTo>
                      <a:pt x="608" y="0"/>
                    </a:lnTo>
                    <a:lnTo>
                      <a:pt x="759" y="20"/>
                    </a:lnTo>
                    <a:lnTo>
                      <a:pt x="911" y="0"/>
                    </a:lnTo>
                    <a:lnTo>
                      <a:pt x="1063" y="20"/>
                    </a:lnTo>
                    <a:lnTo>
                      <a:pt x="1215" y="0"/>
                    </a:lnTo>
                    <a:lnTo>
                      <a:pt x="1366" y="20"/>
                    </a:lnTo>
                    <a:lnTo>
                      <a:pt x="1518" y="0"/>
                    </a:lnTo>
                    <a:lnTo>
                      <a:pt x="1670" y="20"/>
                    </a:lnTo>
                    <a:lnTo>
                      <a:pt x="1822" y="0"/>
                    </a:lnTo>
                    <a:lnTo>
                      <a:pt x="1974" y="20"/>
                    </a:lnTo>
                    <a:lnTo>
                      <a:pt x="2125" y="0"/>
                    </a:lnTo>
                    <a:lnTo>
                      <a:pt x="2279" y="20"/>
                    </a:lnTo>
                    <a:lnTo>
                      <a:pt x="2429" y="0"/>
                    </a:lnTo>
                    <a:lnTo>
                      <a:pt x="2581" y="20"/>
                    </a:lnTo>
                    <a:lnTo>
                      <a:pt x="2733" y="0"/>
                    </a:lnTo>
                    <a:lnTo>
                      <a:pt x="2884" y="20"/>
                    </a:lnTo>
                    <a:lnTo>
                      <a:pt x="3037" y="0"/>
                    </a:lnTo>
                    <a:lnTo>
                      <a:pt x="3188" y="20"/>
                    </a:lnTo>
                    <a:lnTo>
                      <a:pt x="3341" y="0"/>
                    </a:lnTo>
                    <a:lnTo>
                      <a:pt x="3491" y="20"/>
                    </a:lnTo>
                    <a:lnTo>
                      <a:pt x="3644" y="0"/>
                    </a:lnTo>
                    <a:lnTo>
                      <a:pt x="3795" y="20"/>
                    </a:lnTo>
                    <a:lnTo>
                      <a:pt x="3948" y="0"/>
                    </a:lnTo>
                    <a:lnTo>
                      <a:pt x="4099" y="20"/>
                    </a:lnTo>
                    <a:lnTo>
                      <a:pt x="4252" y="0"/>
                    </a:lnTo>
                    <a:lnTo>
                      <a:pt x="4403" y="20"/>
                    </a:lnTo>
                    <a:lnTo>
                      <a:pt x="4556" y="0"/>
                    </a:lnTo>
                    <a:lnTo>
                      <a:pt x="4706" y="20"/>
                    </a:lnTo>
                    <a:lnTo>
                      <a:pt x="4860" y="0"/>
                    </a:lnTo>
                    <a:lnTo>
                      <a:pt x="5010" y="2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7" name="Google Shape;527;p9"/>
              <p:cNvSpPr/>
              <p:nvPr/>
            </p:nvSpPr>
            <p:spPr>
              <a:xfrm>
                <a:off x="6623662" y="3937112"/>
                <a:ext cx="1803396" cy="7937"/>
              </a:xfrm>
              <a:custGeom>
                <a:rect b="b" l="l" r="r" t="t"/>
                <a:pathLst>
                  <a:path extrusionOk="0" h="22" w="5011">
                    <a:moveTo>
                      <a:pt x="0" y="0"/>
                    </a:moveTo>
                    <a:lnTo>
                      <a:pt x="154" y="21"/>
                    </a:lnTo>
                    <a:lnTo>
                      <a:pt x="304" y="0"/>
                    </a:lnTo>
                    <a:lnTo>
                      <a:pt x="457" y="21"/>
                    </a:lnTo>
                    <a:lnTo>
                      <a:pt x="608" y="0"/>
                    </a:lnTo>
                    <a:lnTo>
                      <a:pt x="759" y="21"/>
                    </a:lnTo>
                    <a:lnTo>
                      <a:pt x="911" y="0"/>
                    </a:lnTo>
                    <a:lnTo>
                      <a:pt x="1063" y="21"/>
                    </a:lnTo>
                    <a:lnTo>
                      <a:pt x="1215" y="0"/>
                    </a:lnTo>
                    <a:lnTo>
                      <a:pt x="1366" y="21"/>
                    </a:lnTo>
                    <a:lnTo>
                      <a:pt x="1518" y="0"/>
                    </a:lnTo>
                    <a:lnTo>
                      <a:pt x="1670" y="21"/>
                    </a:lnTo>
                    <a:lnTo>
                      <a:pt x="1822" y="0"/>
                    </a:lnTo>
                    <a:lnTo>
                      <a:pt x="1974" y="21"/>
                    </a:lnTo>
                    <a:lnTo>
                      <a:pt x="2125" y="0"/>
                    </a:lnTo>
                    <a:lnTo>
                      <a:pt x="2279" y="21"/>
                    </a:lnTo>
                    <a:lnTo>
                      <a:pt x="2429" y="0"/>
                    </a:lnTo>
                    <a:lnTo>
                      <a:pt x="2581" y="21"/>
                    </a:lnTo>
                    <a:lnTo>
                      <a:pt x="2733" y="0"/>
                    </a:lnTo>
                    <a:lnTo>
                      <a:pt x="2884" y="21"/>
                    </a:lnTo>
                    <a:lnTo>
                      <a:pt x="3037" y="0"/>
                    </a:lnTo>
                    <a:lnTo>
                      <a:pt x="3188" y="21"/>
                    </a:lnTo>
                    <a:lnTo>
                      <a:pt x="3341" y="0"/>
                    </a:lnTo>
                    <a:lnTo>
                      <a:pt x="3491" y="21"/>
                    </a:lnTo>
                    <a:lnTo>
                      <a:pt x="3644" y="0"/>
                    </a:lnTo>
                    <a:lnTo>
                      <a:pt x="3795" y="21"/>
                    </a:lnTo>
                    <a:lnTo>
                      <a:pt x="3948" y="0"/>
                    </a:lnTo>
                    <a:lnTo>
                      <a:pt x="4099" y="21"/>
                    </a:lnTo>
                    <a:lnTo>
                      <a:pt x="4252" y="0"/>
                    </a:lnTo>
                    <a:lnTo>
                      <a:pt x="4403" y="21"/>
                    </a:lnTo>
                    <a:lnTo>
                      <a:pt x="4556" y="0"/>
                    </a:lnTo>
                    <a:lnTo>
                      <a:pt x="4706" y="21"/>
                    </a:lnTo>
                    <a:lnTo>
                      <a:pt x="4860" y="0"/>
                    </a:lnTo>
                    <a:lnTo>
                      <a:pt x="5010" y="2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8" name="Google Shape;528;p9"/>
              <p:cNvSpPr/>
              <p:nvPr/>
            </p:nvSpPr>
            <p:spPr>
              <a:xfrm>
                <a:off x="7830162" y="401013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9" name="Google Shape;529;p9"/>
              <p:cNvSpPr/>
              <p:nvPr/>
            </p:nvSpPr>
            <p:spPr>
              <a:xfrm>
                <a:off x="7830162" y="40339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0" name="Google Shape;530;p9"/>
              <p:cNvSpPr/>
              <p:nvPr/>
            </p:nvSpPr>
            <p:spPr>
              <a:xfrm>
                <a:off x="7830162" y="4059350"/>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1" name="Google Shape;531;p9"/>
              <p:cNvSpPr/>
              <p:nvPr/>
            </p:nvSpPr>
            <p:spPr>
              <a:xfrm>
                <a:off x="7830162" y="408316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2" name="Google Shape;532;p9"/>
              <p:cNvSpPr/>
              <p:nvPr/>
            </p:nvSpPr>
            <p:spPr>
              <a:xfrm>
                <a:off x="7830162" y="410856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3" name="Google Shape;533;p9"/>
              <p:cNvSpPr/>
              <p:nvPr/>
            </p:nvSpPr>
            <p:spPr>
              <a:xfrm>
                <a:off x="7830162" y="4132375"/>
                <a:ext cx="611186" cy="3175"/>
              </a:xfrm>
              <a:custGeom>
                <a:rect b="b" l="l" r="r" t="t"/>
                <a:pathLst>
                  <a:path extrusionOk="0" h="10" w="1699">
                    <a:moveTo>
                      <a:pt x="0" y="0"/>
                    </a:moveTo>
                    <a:lnTo>
                      <a:pt x="51" y="9"/>
                    </a:lnTo>
                    <a:lnTo>
                      <a:pt x="101" y="0"/>
                    </a:lnTo>
                    <a:lnTo>
                      <a:pt x="154" y="9"/>
                    </a:lnTo>
                    <a:lnTo>
                      <a:pt x="204" y="0"/>
                    </a:lnTo>
                    <a:lnTo>
                      <a:pt x="257" y="9"/>
                    </a:lnTo>
                    <a:lnTo>
                      <a:pt x="308" y="0"/>
                    </a:lnTo>
                    <a:lnTo>
                      <a:pt x="360" y="9"/>
                    </a:lnTo>
                    <a:lnTo>
                      <a:pt x="411" y="0"/>
                    </a:lnTo>
                    <a:lnTo>
                      <a:pt x="462" y="9"/>
                    </a:lnTo>
                    <a:lnTo>
                      <a:pt x="514" y="0"/>
                    </a:lnTo>
                    <a:lnTo>
                      <a:pt x="565" y="9"/>
                    </a:lnTo>
                    <a:lnTo>
                      <a:pt x="617" y="0"/>
                    </a:lnTo>
                    <a:lnTo>
                      <a:pt x="668" y="9"/>
                    </a:lnTo>
                    <a:lnTo>
                      <a:pt x="720" y="0"/>
                    </a:lnTo>
                    <a:lnTo>
                      <a:pt x="771" y="9"/>
                    </a:lnTo>
                    <a:lnTo>
                      <a:pt x="822" y="0"/>
                    </a:lnTo>
                    <a:lnTo>
                      <a:pt x="874" y="9"/>
                    </a:lnTo>
                    <a:lnTo>
                      <a:pt x="925" y="0"/>
                    </a:lnTo>
                    <a:lnTo>
                      <a:pt x="977" y="9"/>
                    </a:lnTo>
                    <a:lnTo>
                      <a:pt x="1028" y="0"/>
                    </a:lnTo>
                    <a:lnTo>
                      <a:pt x="1079" y="9"/>
                    </a:lnTo>
                    <a:lnTo>
                      <a:pt x="1131" y="0"/>
                    </a:lnTo>
                    <a:lnTo>
                      <a:pt x="1182" y="9"/>
                    </a:lnTo>
                    <a:lnTo>
                      <a:pt x="1234" y="0"/>
                    </a:lnTo>
                    <a:lnTo>
                      <a:pt x="1285" y="9"/>
                    </a:lnTo>
                    <a:lnTo>
                      <a:pt x="1336" y="0"/>
                    </a:lnTo>
                    <a:lnTo>
                      <a:pt x="1388" y="9"/>
                    </a:lnTo>
                    <a:lnTo>
                      <a:pt x="1439" y="0"/>
                    </a:lnTo>
                    <a:lnTo>
                      <a:pt x="1490" y="9"/>
                    </a:lnTo>
                    <a:lnTo>
                      <a:pt x="1542" y="0"/>
                    </a:lnTo>
                    <a:lnTo>
                      <a:pt x="1593" y="9"/>
                    </a:lnTo>
                    <a:lnTo>
                      <a:pt x="1646" y="0"/>
                    </a:lnTo>
                    <a:lnTo>
                      <a:pt x="1698" y="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4" name="Google Shape;534;p9"/>
              <p:cNvSpPr/>
              <p:nvPr/>
            </p:nvSpPr>
            <p:spPr>
              <a:xfrm>
                <a:off x="7830162" y="415618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5" name="Google Shape;535;p9"/>
              <p:cNvSpPr/>
              <p:nvPr/>
            </p:nvSpPr>
            <p:spPr>
              <a:xfrm>
                <a:off x="7830162" y="418158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6" name="Google Shape;536;p9"/>
              <p:cNvSpPr/>
              <p:nvPr/>
            </p:nvSpPr>
            <p:spPr>
              <a:xfrm>
                <a:off x="7830162" y="4205400"/>
                <a:ext cx="611186" cy="3175"/>
              </a:xfrm>
              <a:custGeom>
                <a:rect b="b" l="l" r="r" t="t"/>
                <a:pathLst>
                  <a:path extrusionOk="0" h="10" w="1699">
                    <a:moveTo>
                      <a:pt x="0" y="0"/>
                    </a:moveTo>
                    <a:lnTo>
                      <a:pt x="51" y="9"/>
                    </a:lnTo>
                    <a:lnTo>
                      <a:pt x="101" y="0"/>
                    </a:lnTo>
                    <a:lnTo>
                      <a:pt x="154" y="9"/>
                    </a:lnTo>
                    <a:lnTo>
                      <a:pt x="204" y="0"/>
                    </a:lnTo>
                    <a:lnTo>
                      <a:pt x="257" y="9"/>
                    </a:lnTo>
                    <a:lnTo>
                      <a:pt x="308" y="0"/>
                    </a:lnTo>
                    <a:lnTo>
                      <a:pt x="360" y="9"/>
                    </a:lnTo>
                    <a:lnTo>
                      <a:pt x="411" y="0"/>
                    </a:lnTo>
                    <a:lnTo>
                      <a:pt x="462" y="9"/>
                    </a:lnTo>
                    <a:lnTo>
                      <a:pt x="514" y="0"/>
                    </a:lnTo>
                    <a:lnTo>
                      <a:pt x="565" y="9"/>
                    </a:lnTo>
                    <a:lnTo>
                      <a:pt x="617" y="0"/>
                    </a:lnTo>
                    <a:lnTo>
                      <a:pt x="668" y="9"/>
                    </a:lnTo>
                    <a:lnTo>
                      <a:pt x="720" y="0"/>
                    </a:lnTo>
                    <a:lnTo>
                      <a:pt x="771" y="9"/>
                    </a:lnTo>
                    <a:lnTo>
                      <a:pt x="822" y="0"/>
                    </a:lnTo>
                    <a:lnTo>
                      <a:pt x="874" y="9"/>
                    </a:lnTo>
                    <a:lnTo>
                      <a:pt x="925" y="0"/>
                    </a:lnTo>
                    <a:lnTo>
                      <a:pt x="977" y="9"/>
                    </a:lnTo>
                    <a:lnTo>
                      <a:pt x="1028" y="0"/>
                    </a:lnTo>
                    <a:lnTo>
                      <a:pt x="1079" y="9"/>
                    </a:lnTo>
                    <a:lnTo>
                      <a:pt x="1131" y="0"/>
                    </a:lnTo>
                    <a:lnTo>
                      <a:pt x="1182" y="9"/>
                    </a:lnTo>
                    <a:lnTo>
                      <a:pt x="1234" y="0"/>
                    </a:lnTo>
                    <a:lnTo>
                      <a:pt x="1285" y="9"/>
                    </a:lnTo>
                    <a:lnTo>
                      <a:pt x="1336" y="0"/>
                    </a:lnTo>
                    <a:lnTo>
                      <a:pt x="1388" y="9"/>
                    </a:lnTo>
                    <a:lnTo>
                      <a:pt x="1439" y="0"/>
                    </a:lnTo>
                    <a:lnTo>
                      <a:pt x="1490" y="9"/>
                    </a:lnTo>
                    <a:lnTo>
                      <a:pt x="1542" y="0"/>
                    </a:lnTo>
                    <a:lnTo>
                      <a:pt x="1593" y="9"/>
                    </a:lnTo>
                    <a:lnTo>
                      <a:pt x="1646" y="0"/>
                    </a:lnTo>
                    <a:lnTo>
                      <a:pt x="1698" y="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7" name="Google Shape;537;p9"/>
              <p:cNvSpPr/>
              <p:nvPr/>
            </p:nvSpPr>
            <p:spPr>
              <a:xfrm>
                <a:off x="7830162" y="4229212"/>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8" name="Google Shape;538;p9"/>
              <p:cNvSpPr/>
              <p:nvPr/>
            </p:nvSpPr>
            <p:spPr>
              <a:xfrm>
                <a:off x="7830162" y="425461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9" name="Google Shape;539;p9"/>
              <p:cNvSpPr/>
              <p:nvPr/>
            </p:nvSpPr>
            <p:spPr>
              <a:xfrm>
                <a:off x="7830162" y="4280012"/>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0" name="Google Shape;540;p9"/>
              <p:cNvSpPr/>
              <p:nvPr/>
            </p:nvSpPr>
            <p:spPr>
              <a:xfrm>
                <a:off x="7830162" y="4303825"/>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1" name="Google Shape;541;p9"/>
              <p:cNvSpPr/>
              <p:nvPr/>
            </p:nvSpPr>
            <p:spPr>
              <a:xfrm>
                <a:off x="7830162" y="4329225"/>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2" name="Google Shape;542;p9"/>
              <p:cNvSpPr/>
              <p:nvPr/>
            </p:nvSpPr>
            <p:spPr>
              <a:xfrm>
                <a:off x="7830162" y="4353037"/>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3" name="Google Shape;543;p9"/>
              <p:cNvSpPr/>
              <p:nvPr/>
            </p:nvSpPr>
            <p:spPr>
              <a:xfrm>
                <a:off x="7830162" y="43768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4" name="Google Shape;544;p9"/>
              <p:cNvSpPr/>
              <p:nvPr/>
            </p:nvSpPr>
            <p:spPr>
              <a:xfrm>
                <a:off x="7830162" y="44022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5" name="Google Shape;545;p9"/>
              <p:cNvSpPr/>
              <p:nvPr/>
            </p:nvSpPr>
            <p:spPr>
              <a:xfrm>
                <a:off x="7830162" y="4426062"/>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6" name="Google Shape;546;p9"/>
              <p:cNvSpPr/>
              <p:nvPr/>
            </p:nvSpPr>
            <p:spPr>
              <a:xfrm>
                <a:off x="7830162" y="4451462"/>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7" name="Google Shape;547;p9"/>
              <p:cNvSpPr/>
              <p:nvPr/>
            </p:nvSpPr>
            <p:spPr>
              <a:xfrm>
                <a:off x="7830162" y="4475275"/>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8" name="Google Shape;548;p9"/>
              <p:cNvSpPr/>
              <p:nvPr/>
            </p:nvSpPr>
            <p:spPr>
              <a:xfrm>
                <a:off x="7830162" y="4499087"/>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9" name="Google Shape;549;p9"/>
              <p:cNvSpPr/>
              <p:nvPr/>
            </p:nvSpPr>
            <p:spPr>
              <a:xfrm>
                <a:off x="7830162" y="4524487"/>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0" name="Google Shape;550;p9"/>
              <p:cNvSpPr/>
              <p:nvPr/>
            </p:nvSpPr>
            <p:spPr>
              <a:xfrm>
                <a:off x="7830162" y="4548300"/>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1" name="Google Shape;551;p9"/>
              <p:cNvSpPr/>
              <p:nvPr/>
            </p:nvSpPr>
            <p:spPr>
              <a:xfrm>
                <a:off x="7830162" y="4573700"/>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2" name="Google Shape;552;p9"/>
              <p:cNvSpPr/>
              <p:nvPr/>
            </p:nvSpPr>
            <p:spPr>
              <a:xfrm>
                <a:off x="6558575" y="4027600"/>
                <a:ext cx="1138241" cy="15875"/>
              </a:xfrm>
              <a:custGeom>
                <a:rect b="b" l="l" r="r" t="t"/>
                <a:pathLst>
                  <a:path extrusionOk="0" h="46" w="3162">
                    <a:moveTo>
                      <a:pt x="0" y="0"/>
                    </a:moveTo>
                    <a:lnTo>
                      <a:pt x="95" y="13"/>
                    </a:lnTo>
                    <a:lnTo>
                      <a:pt x="191" y="1"/>
                    </a:lnTo>
                    <a:lnTo>
                      <a:pt x="287" y="15"/>
                    </a:lnTo>
                    <a:lnTo>
                      <a:pt x="381" y="4"/>
                    </a:lnTo>
                    <a:lnTo>
                      <a:pt x="478" y="18"/>
                    </a:lnTo>
                    <a:lnTo>
                      <a:pt x="573" y="5"/>
                    </a:lnTo>
                    <a:lnTo>
                      <a:pt x="670" y="19"/>
                    </a:lnTo>
                    <a:lnTo>
                      <a:pt x="765" y="9"/>
                    </a:lnTo>
                    <a:lnTo>
                      <a:pt x="860" y="20"/>
                    </a:lnTo>
                    <a:lnTo>
                      <a:pt x="956" y="10"/>
                    </a:lnTo>
                    <a:lnTo>
                      <a:pt x="1053" y="24"/>
                    </a:lnTo>
                    <a:lnTo>
                      <a:pt x="1147" y="11"/>
                    </a:lnTo>
                    <a:lnTo>
                      <a:pt x="1245" y="25"/>
                    </a:lnTo>
                    <a:lnTo>
                      <a:pt x="1339" y="13"/>
                    </a:lnTo>
                    <a:lnTo>
                      <a:pt x="1436" y="27"/>
                    </a:lnTo>
                    <a:lnTo>
                      <a:pt x="1531" y="15"/>
                    </a:lnTo>
                    <a:lnTo>
                      <a:pt x="1628" y="28"/>
                    </a:lnTo>
                    <a:lnTo>
                      <a:pt x="1723" y="18"/>
                    </a:lnTo>
                    <a:lnTo>
                      <a:pt x="1820" y="32"/>
                    </a:lnTo>
                    <a:lnTo>
                      <a:pt x="1914" y="19"/>
                    </a:lnTo>
                    <a:lnTo>
                      <a:pt x="2011" y="33"/>
                    </a:lnTo>
                    <a:lnTo>
                      <a:pt x="2106" y="20"/>
                    </a:lnTo>
                    <a:lnTo>
                      <a:pt x="2202" y="34"/>
                    </a:lnTo>
                    <a:lnTo>
                      <a:pt x="2298" y="24"/>
                    </a:lnTo>
                    <a:lnTo>
                      <a:pt x="2394" y="37"/>
                    </a:lnTo>
                    <a:lnTo>
                      <a:pt x="2489" y="25"/>
                    </a:lnTo>
                    <a:lnTo>
                      <a:pt x="2586" y="39"/>
                    </a:lnTo>
                    <a:lnTo>
                      <a:pt x="2680" y="27"/>
                    </a:lnTo>
                    <a:lnTo>
                      <a:pt x="2777" y="41"/>
                    </a:lnTo>
                    <a:lnTo>
                      <a:pt x="2872" y="28"/>
                    </a:lnTo>
                    <a:lnTo>
                      <a:pt x="2969" y="42"/>
                    </a:lnTo>
                    <a:lnTo>
                      <a:pt x="3065" y="32"/>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3" name="Google Shape;553;p9"/>
              <p:cNvSpPr/>
              <p:nvPr/>
            </p:nvSpPr>
            <p:spPr>
              <a:xfrm>
                <a:off x="6558575" y="4062525"/>
                <a:ext cx="1138241" cy="17462"/>
              </a:xfrm>
              <a:custGeom>
                <a:rect b="b" l="l" r="r" t="t"/>
                <a:pathLst>
                  <a:path extrusionOk="0" h="47" w="3162">
                    <a:moveTo>
                      <a:pt x="0" y="0"/>
                    </a:moveTo>
                    <a:lnTo>
                      <a:pt x="95" y="14"/>
                    </a:lnTo>
                    <a:lnTo>
                      <a:pt x="191" y="4"/>
                    </a:lnTo>
                    <a:lnTo>
                      <a:pt x="287" y="17"/>
                    </a:lnTo>
                    <a:lnTo>
                      <a:pt x="381" y="6"/>
                    </a:lnTo>
                    <a:lnTo>
                      <a:pt x="478" y="20"/>
                    </a:lnTo>
                    <a:lnTo>
                      <a:pt x="573" y="7"/>
                    </a:lnTo>
                    <a:lnTo>
                      <a:pt x="670" y="21"/>
                    </a:lnTo>
                    <a:lnTo>
                      <a:pt x="765" y="8"/>
                    </a:lnTo>
                    <a:lnTo>
                      <a:pt x="860" y="22"/>
                    </a:lnTo>
                    <a:lnTo>
                      <a:pt x="956" y="12"/>
                    </a:lnTo>
                    <a:lnTo>
                      <a:pt x="1053" y="23"/>
                    </a:lnTo>
                    <a:lnTo>
                      <a:pt x="1147" y="13"/>
                    </a:lnTo>
                    <a:lnTo>
                      <a:pt x="1245" y="27"/>
                    </a:lnTo>
                    <a:lnTo>
                      <a:pt x="1339" y="14"/>
                    </a:lnTo>
                    <a:lnTo>
                      <a:pt x="1436" y="28"/>
                    </a:lnTo>
                    <a:lnTo>
                      <a:pt x="1531" y="17"/>
                    </a:lnTo>
                    <a:lnTo>
                      <a:pt x="1628" y="31"/>
                    </a:lnTo>
                    <a:lnTo>
                      <a:pt x="1723" y="20"/>
                    </a:lnTo>
                    <a:lnTo>
                      <a:pt x="1820" y="32"/>
                    </a:lnTo>
                    <a:lnTo>
                      <a:pt x="1914" y="21"/>
                    </a:lnTo>
                    <a:lnTo>
                      <a:pt x="2011" y="35"/>
                    </a:lnTo>
                    <a:lnTo>
                      <a:pt x="2106" y="22"/>
                    </a:lnTo>
                    <a:lnTo>
                      <a:pt x="2202" y="36"/>
                    </a:lnTo>
                    <a:lnTo>
                      <a:pt x="2298" y="23"/>
                    </a:lnTo>
                    <a:lnTo>
                      <a:pt x="2394" y="37"/>
                    </a:lnTo>
                    <a:lnTo>
                      <a:pt x="2489" y="27"/>
                    </a:lnTo>
                    <a:lnTo>
                      <a:pt x="2586" y="40"/>
                    </a:lnTo>
                    <a:lnTo>
                      <a:pt x="2680" y="28"/>
                    </a:lnTo>
                    <a:lnTo>
                      <a:pt x="2777" y="41"/>
                    </a:lnTo>
                    <a:lnTo>
                      <a:pt x="2872" y="31"/>
                    </a:lnTo>
                    <a:lnTo>
                      <a:pt x="2969" y="45"/>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4" name="Google Shape;554;p9"/>
              <p:cNvSpPr/>
              <p:nvPr/>
            </p:nvSpPr>
            <p:spPr>
              <a:xfrm>
                <a:off x="6558575" y="4097450"/>
                <a:ext cx="1138241" cy="17462"/>
              </a:xfrm>
              <a:custGeom>
                <a:rect b="b" l="l" r="r" t="t"/>
                <a:pathLst>
                  <a:path extrusionOk="0" h="47" w="3162">
                    <a:moveTo>
                      <a:pt x="0" y="0"/>
                    </a:moveTo>
                    <a:lnTo>
                      <a:pt x="95" y="14"/>
                    </a:lnTo>
                    <a:lnTo>
                      <a:pt x="191" y="1"/>
                    </a:lnTo>
                    <a:lnTo>
                      <a:pt x="287" y="15"/>
                    </a:lnTo>
                    <a:lnTo>
                      <a:pt x="381" y="5"/>
                    </a:lnTo>
                    <a:lnTo>
                      <a:pt x="478" y="18"/>
                    </a:lnTo>
                    <a:lnTo>
                      <a:pt x="573" y="6"/>
                    </a:lnTo>
                    <a:lnTo>
                      <a:pt x="670" y="20"/>
                    </a:lnTo>
                    <a:lnTo>
                      <a:pt x="765" y="8"/>
                    </a:lnTo>
                    <a:lnTo>
                      <a:pt x="860" y="22"/>
                    </a:lnTo>
                    <a:lnTo>
                      <a:pt x="956" y="9"/>
                    </a:lnTo>
                    <a:lnTo>
                      <a:pt x="1053" y="23"/>
                    </a:lnTo>
                    <a:lnTo>
                      <a:pt x="1147" y="13"/>
                    </a:lnTo>
                    <a:lnTo>
                      <a:pt x="1245" y="24"/>
                    </a:lnTo>
                    <a:lnTo>
                      <a:pt x="1339" y="14"/>
                    </a:lnTo>
                    <a:lnTo>
                      <a:pt x="1436" y="28"/>
                    </a:lnTo>
                    <a:lnTo>
                      <a:pt x="1531" y="15"/>
                    </a:lnTo>
                    <a:lnTo>
                      <a:pt x="1628" y="29"/>
                    </a:lnTo>
                    <a:lnTo>
                      <a:pt x="1723" y="18"/>
                    </a:lnTo>
                    <a:lnTo>
                      <a:pt x="1820" y="32"/>
                    </a:lnTo>
                    <a:lnTo>
                      <a:pt x="1914" y="20"/>
                    </a:lnTo>
                    <a:lnTo>
                      <a:pt x="2011" y="33"/>
                    </a:lnTo>
                    <a:lnTo>
                      <a:pt x="2106" y="22"/>
                    </a:lnTo>
                    <a:lnTo>
                      <a:pt x="2202" y="34"/>
                    </a:lnTo>
                    <a:lnTo>
                      <a:pt x="2298" y="23"/>
                    </a:lnTo>
                    <a:lnTo>
                      <a:pt x="2394" y="37"/>
                    </a:lnTo>
                    <a:lnTo>
                      <a:pt x="2489" y="24"/>
                    </a:lnTo>
                    <a:lnTo>
                      <a:pt x="2586" y="40"/>
                    </a:lnTo>
                    <a:lnTo>
                      <a:pt x="2680" y="27"/>
                    </a:lnTo>
                    <a:lnTo>
                      <a:pt x="2777" y="41"/>
                    </a:lnTo>
                    <a:lnTo>
                      <a:pt x="2872" y="29"/>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5" name="Google Shape;555;p9"/>
              <p:cNvSpPr/>
              <p:nvPr/>
            </p:nvSpPr>
            <p:spPr>
              <a:xfrm>
                <a:off x="6558575" y="4132375"/>
                <a:ext cx="1138241" cy="15875"/>
              </a:xfrm>
              <a:custGeom>
                <a:rect b="b" l="l" r="r" t="t"/>
                <a:pathLst>
                  <a:path extrusionOk="0" h="44" w="3162">
                    <a:moveTo>
                      <a:pt x="0" y="0"/>
                    </a:moveTo>
                    <a:lnTo>
                      <a:pt x="95" y="14"/>
                    </a:lnTo>
                    <a:lnTo>
                      <a:pt x="191" y="1"/>
                    </a:lnTo>
                    <a:lnTo>
                      <a:pt x="287" y="15"/>
                    </a:lnTo>
                    <a:lnTo>
                      <a:pt x="381" y="2"/>
                    </a:lnTo>
                    <a:lnTo>
                      <a:pt x="478" y="16"/>
                    </a:lnTo>
                    <a:lnTo>
                      <a:pt x="573" y="6"/>
                    </a:lnTo>
                    <a:lnTo>
                      <a:pt x="670" y="18"/>
                    </a:lnTo>
                    <a:lnTo>
                      <a:pt x="765" y="7"/>
                    </a:lnTo>
                    <a:lnTo>
                      <a:pt x="860" y="21"/>
                    </a:lnTo>
                    <a:lnTo>
                      <a:pt x="956" y="10"/>
                    </a:lnTo>
                    <a:lnTo>
                      <a:pt x="1053" y="24"/>
                    </a:lnTo>
                    <a:lnTo>
                      <a:pt x="1147" y="11"/>
                    </a:lnTo>
                    <a:lnTo>
                      <a:pt x="1245" y="25"/>
                    </a:lnTo>
                    <a:lnTo>
                      <a:pt x="1339" y="14"/>
                    </a:lnTo>
                    <a:lnTo>
                      <a:pt x="1436" y="27"/>
                    </a:lnTo>
                    <a:lnTo>
                      <a:pt x="1531" y="15"/>
                    </a:lnTo>
                    <a:lnTo>
                      <a:pt x="1628" y="28"/>
                    </a:lnTo>
                    <a:lnTo>
                      <a:pt x="1723" y="16"/>
                    </a:lnTo>
                    <a:lnTo>
                      <a:pt x="1820" y="30"/>
                    </a:lnTo>
                    <a:lnTo>
                      <a:pt x="1914" y="18"/>
                    </a:lnTo>
                    <a:lnTo>
                      <a:pt x="2011" y="32"/>
                    </a:lnTo>
                    <a:lnTo>
                      <a:pt x="2106" y="20"/>
                    </a:lnTo>
                    <a:lnTo>
                      <a:pt x="2202" y="34"/>
                    </a:lnTo>
                    <a:lnTo>
                      <a:pt x="2298" y="24"/>
                    </a:lnTo>
                    <a:lnTo>
                      <a:pt x="2394" y="35"/>
                    </a:lnTo>
                    <a:lnTo>
                      <a:pt x="2489" y="25"/>
                    </a:lnTo>
                    <a:lnTo>
                      <a:pt x="2586" y="39"/>
                    </a:lnTo>
                    <a:lnTo>
                      <a:pt x="2680" y="27"/>
                    </a:lnTo>
                    <a:lnTo>
                      <a:pt x="2777" y="41"/>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6" name="Google Shape;556;p9"/>
              <p:cNvSpPr/>
              <p:nvPr/>
            </p:nvSpPr>
            <p:spPr>
              <a:xfrm>
                <a:off x="6558575" y="4167300"/>
                <a:ext cx="1138241" cy="15875"/>
              </a:xfrm>
              <a:custGeom>
                <a:rect b="b" l="l" r="r" t="t"/>
                <a:pathLst>
                  <a:path extrusionOk="0" h="44" w="3162">
                    <a:moveTo>
                      <a:pt x="0" y="0"/>
                    </a:moveTo>
                    <a:lnTo>
                      <a:pt x="95" y="12"/>
                    </a:lnTo>
                    <a:lnTo>
                      <a:pt x="191" y="1"/>
                    </a:lnTo>
                    <a:lnTo>
                      <a:pt x="287" y="15"/>
                    </a:lnTo>
                    <a:lnTo>
                      <a:pt x="381" y="2"/>
                    </a:lnTo>
                    <a:lnTo>
                      <a:pt x="478" y="16"/>
                    </a:lnTo>
                    <a:lnTo>
                      <a:pt x="573" y="3"/>
                    </a:lnTo>
                    <a:lnTo>
                      <a:pt x="670" y="17"/>
                    </a:lnTo>
                    <a:lnTo>
                      <a:pt x="765" y="7"/>
                    </a:lnTo>
                    <a:lnTo>
                      <a:pt x="860" y="20"/>
                    </a:lnTo>
                    <a:lnTo>
                      <a:pt x="956" y="8"/>
                    </a:lnTo>
                    <a:lnTo>
                      <a:pt x="1053" y="21"/>
                    </a:lnTo>
                    <a:lnTo>
                      <a:pt x="1147" y="10"/>
                    </a:lnTo>
                    <a:lnTo>
                      <a:pt x="1245" y="24"/>
                    </a:lnTo>
                    <a:lnTo>
                      <a:pt x="1339" y="12"/>
                    </a:lnTo>
                    <a:lnTo>
                      <a:pt x="1436" y="26"/>
                    </a:lnTo>
                    <a:lnTo>
                      <a:pt x="1531" y="14"/>
                    </a:lnTo>
                    <a:lnTo>
                      <a:pt x="1628" y="28"/>
                    </a:lnTo>
                    <a:lnTo>
                      <a:pt x="1723" y="16"/>
                    </a:lnTo>
                    <a:lnTo>
                      <a:pt x="1820" y="29"/>
                    </a:lnTo>
                    <a:lnTo>
                      <a:pt x="1914" y="17"/>
                    </a:lnTo>
                    <a:lnTo>
                      <a:pt x="2011" y="33"/>
                    </a:lnTo>
                    <a:lnTo>
                      <a:pt x="2106" y="20"/>
                    </a:lnTo>
                    <a:lnTo>
                      <a:pt x="2202" y="34"/>
                    </a:lnTo>
                    <a:lnTo>
                      <a:pt x="2298" y="21"/>
                    </a:lnTo>
                    <a:lnTo>
                      <a:pt x="2394" y="35"/>
                    </a:lnTo>
                    <a:lnTo>
                      <a:pt x="2489" y="24"/>
                    </a:lnTo>
                    <a:lnTo>
                      <a:pt x="2586" y="36"/>
                    </a:lnTo>
                    <a:lnTo>
                      <a:pt x="2680" y="26"/>
                    </a:lnTo>
                    <a:lnTo>
                      <a:pt x="2777" y="40"/>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7" name="Google Shape;557;p9"/>
              <p:cNvSpPr/>
              <p:nvPr/>
            </p:nvSpPr>
            <p:spPr>
              <a:xfrm>
                <a:off x="6558575" y="4200637"/>
                <a:ext cx="1138241" cy="15875"/>
              </a:xfrm>
              <a:custGeom>
                <a:rect b="b" l="l" r="r" t="t"/>
                <a:pathLst>
                  <a:path extrusionOk="0" h="46" w="3162">
                    <a:moveTo>
                      <a:pt x="0" y="0"/>
                    </a:moveTo>
                    <a:lnTo>
                      <a:pt x="95" y="14"/>
                    </a:lnTo>
                    <a:lnTo>
                      <a:pt x="191" y="3"/>
                    </a:lnTo>
                    <a:lnTo>
                      <a:pt x="287" y="16"/>
                    </a:lnTo>
                    <a:lnTo>
                      <a:pt x="381" y="5"/>
                    </a:lnTo>
                    <a:lnTo>
                      <a:pt x="478" y="17"/>
                    </a:lnTo>
                    <a:lnTo>
                      <a:pt x="573" y="7"/>
                    </a:lnTo>
                    <a:lnTo>
                      <a:pt x="670" y="21"/>
                    </a:lnTo>
                    <a:lnTo>
                      <a:pt x="765" y="9"/>
                    </a:lnTo>
                    <a:lnTo>
                      <a:pt x="860" y="23"/>
                    </a:lnTo>
                    <a:lnTo>
                      <a:pt x="956" y="10"/>
                    </a:lnTo>
                    <a:lnTo>
                      <a:pt x="1053" y="24"/>
                    </a:lnTo>
                    <a:lnTo>
                      <a:pt x="1147" y="12"/>
                    </a:lnTo>
                    <a:lnTo>
                      <a:pt x="1245" y="25"/>
                    </a:lnTo>
                    <a:lnTo>
                      <a:pt x="1339" y="14"/>
                    </a:lnTo>
                    <a:lnTo>
                      <a:pt x="1436" y="28"/>
                    </a:lnTo>
                    <a:lnTo>
                      <a:pt x="1531" y="16"/>
                    </a:lnTo>
                    <a:lnTo>
                      <a:pt x="1628" y="30"/>
                    </a:lnTo>
                    <a:lnTo>
                      <a:pt x="1723" y="17"/>
                    </a:lnTo>
                    <a:lnTo>
                      <a:pt x="1820" y="31"/>
                    </a:lnTo>
                    <a:lnTo>
                      <a:pt x="1914" y="21"/>
                    </a:lnTo>
                    <a:lnTo>
                      <a:pt x="2011" y="33"/>
                    </a:lnTo>
                    <a:lnTo>
                      <a:pt x="2106" y="23"/>
                    </a:lnTo>
                    <a:lnTo>
                      <a:pt x="2202" y="37"/>
                    </a:lnTo>
                    <a:lnTo>
                      <a:pt x="2298" y="24"/>
                    </a:lnTo>
                    <a:lnTo>
                      <a:pt x="2394" y="38"/>
                    </a:lnTo>
                    <a:lnTo>
                      <a:pt x="2489" y="25"/>
                    </a:lnTo>
                    <a:lnTo>
                      <a:pt x="2586" y="39"/>
                    </a:lnTo>
                    <a:lnTo>
                      <a:pt x="2680" y="28"/>
                    </a:lnTo>
                    <a:lnTo>
                      <a:pt x="2777" y="40"/>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8" name="Google Shape;558;p9"/>
              <p:cNvSpPr/>
              <p:nvPr/>
            </p:nvSpPr>
            <p:spPr>
              <a:xfrm>
                <a:off x="6558575" y="4235562"/>
                <a:ext cx="1138241" cy="17462"/>
              </a:xfrm>
              <a:custGeom>
                <a:rect b="b" l="l" r="r" t="t"/>
                <a:pathLst>
                  <a:path extrusionOk="0" h="47" w="3162">
                    <a:moveTo>
                      <a:pt x="0" y="0"/>
                    </a:moveTo>
                    <a:lnTo>
                      <a:pt x="95" y="14"/>
                    </a:lnTo>
                    <a:lnTo>
                      <a:pt x="191" y="3"/>
                    </a:lnTo>
                    <a:lnTo>
                      <a:pt x="287" y="17"/>
                    </a:lnTo>
                    <a:lnTo>
                      <a:pt x="381" y="4"/>
                    </a:lnTo>
                    <a:lnTo>
                      <a:pt x="478" y="18"/>
                    </a:lnTo>
                    <a:lnTo>
                      <a:pt x="573" y="7"/>
                    </a:lnTo>
                    <a:lnTo>
                      <a:pt x="670" y="19"/>
                    </a:lnTo>
                    <a:lnTo>
                      <a:pt x="765" y="9"/>
                    </a:lnTo>
                    <a:lnTo>
                      <a:pt x="860" y="23"/>
                    </a:lnTo>
                    <a:lnTo>
                      <a:pt x="956" y="11"/>
                    </a:lnTo>
                    <a:lnTo>
                      <a:pt x="1053" y="25"/>
                    </a:lnTo>
                    <a:lnTo>
                      <a:pt x="1147" y="12"/>
                    </a:lnTo>
                    <a:lnTo>
                      <a:pt x="1245" y="26"/>
                    </a:lnTo>
                    <a:lnTo>
                      <a:pt x="1339" y="14"/>
                    </a:lnTo>
                    <a:lnTo>
                      <a:pt x="1436" y="27"/>
                    </a:lnTo>
                    <a:lnTo>
                      <a:pt x="1531" y="17"/>
                    </a:lnTo>
                    <a:lnTo>
                      <a:pt x="1628" y="31"/>
                    </a:lnTo>
                    <a:lnTo>
                      <a:pt x="1723" y="18"/>
                    </a:lnTo>
                    <a:lnTo>
                      <a:pt x="1820" y="32"/>
                    </a:lnTo>
                    <a:lnTo>
                      <a:pt x="1914" y="19"/>
                    </a:lnTo>
                    <a:lnTo>
                      <a:pt x="2011" y="33"/>
                    </a:lnTo>
                    <a:lnTo>
                      <a:pt x="2106" y="23"/>
                    </a:lnTo>
                    <a:lnTo>
                      <a:pt x="2202" y="35"/>
                    </a:lnTo>
                    <a:lnTo>
                      <a:pt x="2298" y="25"/>
                    </a:lnTo>
                    <a:lnTo>
                      <a:pt x="2394" y="39"/>
                    </a:lnTo>
                    <a:lnTo>
                      <a:pt x="2489" y="26"/>
                    </a:lnTo>
                    <a:lnTo>
                      <a:pt x="2586" y="40"/>
                    </a:lnTo>
                    <a:lnTo>
                      <a:pt x="2680" y="27"/>
                    </a:lnTo>
                    <a:lnTo>
                      <a:pt x="2777" y="41"/>
                    </a:lnTo>
                    <a:lnTo>
                      <a:pt x="2872" y="31"/>
                    </a:lnTo>
                    <a:lnTo>
                      <a:pt x="2969" y="44"/>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9" name="Google Shape;559;p9"/>
              <p:cNvSpPr/>
              <p:nvPr/>
            </p:nvSpPr>
            <p:spPr>
              <a:xfrm>
                <a:off x="6558575" y="4270487"/>
                <a:ext cx="1138241" cy="15875"/>
              </a:xfrm>
              <a:custGeom>
                <a:rect b="b" l="l" r="r" t="t"/>
                <a:pathLst>
                  <a:path extrusionOk="0" h="45" w="3162">
                    <a:moveTo>
                      <a:pt x="0" y="0"/>
                    </a:moveTo>
                    <a:lnTo>
                      <a:pt x="95" y="12"/>
                    </a:lnTo>
                    <a:lnTo>
                      <a:pt x="191" y="2"/>
                    </a:lnTo>
                    <a:lnTo>
                      <a:pt x="287" y="16"/>
                    </a:lnTo>
                    <a:lnTo>
                      <a:pt x="381" y="3"/>
                    </a:lnTo>
                    <a:lnTo>
                      <a:pt x="478" y="17"/>
                    </a:lnTo>
                    <a:lnTo>
                      <a:pt x="573" y="4"/>
                    </a:lnTo>
                    <a:lnTo>
                      <a:pt x="670" y="18"/>
                    </a:lnTo>
                    <a:lnTo>
                      <a:pt x="765" y="7"/>
                    </a:lnTo>
                    <a:lnTo>
                      <a:pt x="860" y="19"/>
                    </a:lnTo>
                    <a:lnTo>
                      <a:pt x="956" y="9"/>
                    </a:lnTo>
                    <a:lnTo>
                      <a:pt x="1053" y="23"/>
                    </a:lnTo>
                    <a:lnTo>
                      <a:pt x="1147" y="11"/>
                    </a:lnTo>
                    <a:lnTo>
                      <a:pt x="1245" y="25"/>
                    </a:lnTo>
                    <a:lnTo>
                      <a:pt x="1339" y="12"/>
                    </a:lnTo>
                    <a:lnTo>
                      <a:pt x="1436" y="26"/>
                    </a:lnTo>
                    <a:lnTo>
                      <a:pt x="1531" y="16"/>
                    </a:lnTo>
                    <a:lnTo>
                      <a:pt x="1628" y="28"/>
                    </a:lnTo>
                    <a:lnTo>
                      <a:pt x="1723" y="17"/>
                    </a:lnTo>
                    <a:lnTo>
                      <a:pt x="1820" y="31"/>
                    </a:lnTo>
                    <a:lnTo>
                      <a:pt x="1914" y="18"/>
                    </a:lnTo>
                    <a:lnTo>
                      <a:pt x="2011" y="32"/>
                    </a:lnTo>
                    <a:lnTo>
                      <a:pt x="2106" y="19"/>
                    </a:lnTo>
                    <a:lnTo>
                      <a:pt x="2202" y="33"/>
                    </a:lnTo>
                    <a:lnTo>
                      <a:pt x="2298" y="23"/>
                    </a:lnTo>
                    <a:lnTo>
                      <a:pt x="2394" y="35"/>
                    </a:lnTo>
                    <a:lnTo>
                      <a:pt x="2489" y="25"/>
                    </a:lnTo>
                    <a:lnTo>
                      <a:pt x="2586" y="39"/>
                    </a:lnTo>
                    <a:lnTo>
                      <a:pt x="2680" y="26"/>
                    </a:lnTo>
                    <a:lnTo>
                      <a:pt x="2777" y="40"/>
                    </a:lnTo>
                    <a:lnTo>
                      <a:pt x="2872" y="28"/>
                    </a:lnTo>
                    <a:lnTo>
                      <a:pt x="2969" y="42"/>
                    </a:lnTo>
                    <a:lnTo>
                      <a:pt x="3065" y="30"/>
                    </a:lnTo>
                    <a:lnTo>
                      <a:pt x="3161"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0" name="Google Shape;560;p9"/>
              <p:cNvSpPr/>
              <p:nvPr/>
            </p:nvSpPr>
            <p:spPr>
              <a:xfrm>
                <a:off x="6558575" y="4303825"/>
                <a:ext cx="1138241" cy="15875"/>
              </a:xfrm>
              <a:custGeom>
                <a:rect b="b" l="l" r="r" t="t"/>
                <a:pathLst>
                  <a:path extrusionOk="0" h="46" w="3162">
                    <a:moveTo>
                      <a:pt x="0" y="0"/>
                    </a:moveTo>
                    <a:lnTo>
                      <a:pt x="95" y="14"/>
                    </a:lnTo>
                    <a:lnTo>
                      <a:pt x="191" y="4"/>
                    </a:lnTo>
                    <a:lnTo>
                      <a:pt x="287" y="16"/>
                    </a:lnTo>
                    <a:lnTo>
                      <a:pt x="381" y="6"/>
                    </a:lnTo>
                    <a:lnTo>
                      <a:pt x="478" y="20"/>
                    </a:lnTo>
                    <a:lnTo>
                      <a:pt x="573" y="7"/>
                    </a:lnTo>
                    <a:lnTo>
                      <a:pt x="670" y="21"/>
                    </a:lnTo>
                    <a:lnTo>
                      <a:pt x="765" y="8"/>
                    </a:lnTo>
                    <a:lnTo>
                      <a:pt x="860" y="22"/>
                    </a:lnTo>
                    <a:lnTo>
                      <a:pt x="956" y="12"/>
                    </a:lnTo>
                    <a:lnTo>
                      <a:pt x="1053" y="25"/>
                    </a:lnTo>
                    <a:lnTo>
                      <a:pt x="1147" y="13"/>
                    </a:lnTo>
                    <a:lnTo>
                      <a:pt x="1245" y="27"/>
                    </a:lnTo>
                    <a:lnTo>
                      <a:pt x="1339" y="14"/>
                    </a:lnTo>
                    <a:lnTo>
                      <a:pt x="1436" y="28"/>
                    </a:lnTo>
                    <a:lnTo>
                      <a:pt x="1531" y="16"/>
                    </a:lnTo>
                    <a:lnTo>
                      <a:pt x="1628" y="30"/>
                    </a:lnTo>
                    <a:lnTo>
                      <a:pt x="1723" y="20"/>
                    </a:lnTo>
                    <a:lnTo>
                      <a:pt x="1820" y="31"/>
                    </a:lnTo>
                    <a:lnTo>
                      <a:pt x="1914" y="21"/>
                    </a:lnTo>
                    <a:lnTo>
                      <a:pt x="2011" y="34"/>
                    </a:lnTo>
                    <a:lnTo>
                      <a:pt x="2106" y="22"/>
                    </a:lnTo>
                    <a:lnTo>
                      <a:pt x="2202" y="36"/>
                    </a:lnTo>
                    <a:lnTo>
                      <a:pt x="2298" y="25"/>
                    </a:lnTo>
                    <a:lnTo>
                      <a:pt x="2394" y="39"/>
                    </a:lnTo>
                    <a:lnTo>
                      <a:pt x="2489" y="26"/>
                    </a:lnTo>
                    <a:lnTo>
                      <a:pt x="2586" y="40"/>
                    </a:lnTo>
                    <a:lnTo>
                      <a:pt x="2680" y="28"/>
                    </a:lnTo>
                    <a:lnTo>
                      <a:pt x="2777" y="41"/>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1" name="Google Shape;561;p9"/>
              <p:cNvSpPr/>
              <p:nvPr/>
            </p:nvSpPr>
            <p:spPr>
              <a:xfrm>
                <a:off x="6558575" y="4338750"/>
                <a:ext cx="1138241" cy="15875"/>
              </a:xfrm>
              <a:custGeom>
                <a:rect b="b" l="l" r="r" t="t"/>
                <a:pathLst>
                  <a:path extrusionOk="0" h="46" w="3162">
                    <a:moveTo>
                      <a:pt x="0" y="0"/>
                    </a:moveTo>
                    <a:lnTo>
                      <a:pt x="95" y="14"/>
                    </a:lnTo>
                    <a:lnTo>
                      <a:pt x="191" y="1"/>
                    </a:lnTo>
                    <a:lnTo>
                      <a:pt x="287" y="15"/>
                    </a:lnTo>
                    <a:lnTo>
                      <a:pt x="381" y="4"/>
                    </a:lnTo>
                    <a:lnTo>
                      <a:pt x="478" y="17"/>
                    </a:lnTo>
                    <a:lnTo>
                      <a:pt x="573" y="7"/>
                    </a:lnTo>
                    <a:lnTo>
                      <a:pt x="670" y="21"/>
                    </a:lnTo>
                    <a:lnTo>
                      <a:pt x="765" y="8"/>
                    </a:lnTo>
                    <a:lnTo>
                      <a:pt x="860" y="22"/>
                    </a:lnTo>
                    <a:lnTo>
                      <a:pt x="956" y="10"/>
                    </a:lnTo>
                    <a:lnTo>
                      <a:pt x="1053" y="23"/>
                    </a:lnTo>
                    <a:lnTo>
                      <a:pt x="1147" y="13"/>
                    </a:lnTo>
                    <a:lnTo>
                      <a:pt x="1245" y="26"/>
                    </a:lnTo>
                    <a:lnTo>
                      <a:pt x="1339" y="14"/>
                    </a:lnTo>
                    <a:lnTo>
                      <a:pt x="1436" y="27"/>
                    </a:lnTo>
                    <a:lnTo>
                      <a:pt x="1531" y="15"/>
                    </a:lnTo>
                    <a:lnTo>
                      <a:pt x="1628" y="29"/>
                    </a:lnTo>
                    <a:lnTo>
                      <a:pt x="1723" y="17"/>
                    </a:lnTo>
                    <a:lnTo>
                      <a:pt x="1820" y="31"/>
                    </a:lnTo>
                    <a:lnTo>
                      <a:pt x="1914" y="18"/>
                    </a:lnTo>
                    <a:lnTo>
                      <a:pt x="2011" y="32"/>
                    </a:lnTo>
                    <a:lnTo>
                      <a:pt x="2106" y="22"/>
                    </a:lnTo>
                    <a:lnTo>
                      <a:pt x="2202" y="35"/>
                    </a:lnTo>
                    <a:lnTo>
                      <a:pt x="2298" y="23"/>
                    </a:lnTo>
                    <a:lnTo>
                      <a:pt x="2394" y="37"/>
                    </a:lnTo>
                    <a:lnTo>
                      <a:pt x="2489" y="26"/>
                    </a:lnTo>
                    <a:lnTo>
                      <a:pt x="2586" y="40"/>
                    </a:lnTo>
                    <a:lnTo>
                      <a:pt x="2680" y="27"/>
                    </a:lnTo>
                    <a:lnTo>
                      <a:pt x="2777" y="41"/>
                    </a:lnTo>
                    <a:lnTo>
                      <a:pt x="2872" y="29"/>
                    </a:lnTo>
                    <a:lnTo>
                      <a:pt x="2969" y="42"/>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2" name="Google Shape;562;p9"/>
              <p:cNvSpPr/>
              <p:nvPr/>
            </p:nvSpPr>
            <p:spPr>
              <a:xfrm>
                <a:off x="6558575" y="4373675"/>
                <a:ext cx="1138241" cy="15875"/>
              </a:xfrm>
              <a:custGeom>
                <a:rect b="b" l="l" r="r" t="t"/>
                <a:pathLst>
                  <a:path extrusionOk="0" h="44" w="3162">
                    <a:moveTo>
                      <a:pt x="0" y="0"/>
                    </a:moveTo>
                    <a:lnTo>
                      <a:pt x="95" y="14"/>
                    </a:lnTo>
                    <a:lnTo>
                      <a:pt x="191" y="1"/>
                    </a:lnTo>
                    <a:lnTo>
                      <a:pt x="287" y="15"/>
                    </a:lnTo>
                    <a:lnTo>
                      <a:pt x="381" y="2"/>
                    </a:lnTo>
                    <a:lnTo>
                      <a:pt x="478" y="18"/>
                    </a:lnTo>
                    <a:lnTo>
                      <a:pt x="573" y="6"/>
                    </a:lnTo>
                    <a:lnTo>
                      <a:pt x="670" y="19"/>
                    </a:lnTo>
                    <a:lnTo>
                      <a:pt x="765" y="8"/>
                    </a:lnTo>
                    <a:lnTo>
                      <a:pt x="860" y="20"/>
                    </a:lnTo>
                    <a:lnTo>
                      <a:pt x="956" y="9"/>
                    </a:lnTo>
                    <a:lnTo>
                      <a:pt x="1053" y="23"/>
                    </a:lnTo>
                    <a:lnTo>
                      <a:pt x="1147" y="10"/>
                    </a:lnTo>
                    <a:lnTo>
                      <a:pt x="1245" y="24"/>
                    </a:lnTo>
                    <a:lnTo>
                      <a:pt x="1339" y="13"/>
                    </a:lnTo>
                    <a:lnTo>
                      <a:pt x="1436" y="27"/>
                    </a:lnTo>
                    <a:lnTo>
                      <a:pt x="1531" y="15"/>
                    </a:lnTo>
                    <a:lnTo>
                      <a:pt x="1628" y="28"/>
                    </a:lnTo>
                    <a:lnTo>
                      <a:pt x="1723" y="18"/>
                    </a:lnTo>
                    <a:lnTo>
                      <a:pt x="1820" y="32"/>
                    </a:lnTo>
                    <a:lnTo>
                      <a:pt x="1914" y="19"/>
                    </a:lnTo>
                    <a:lnTo>
                      <a:pt x="2011" y="33"/>
                    </a:lnTo>
                    <a:lnTo>
                      <a:pt x="2106" y="20"/>
                    </a:lnTo>
                    <a:lnTo>
                      <a:pt x="2202" y="34"/>
                    </a:lnTo>
                    <a:lnTo>
                      <a:pt x="2298" y="23"/>
                    </a:lnTo>
                    <a:lnTo>
                      <a:pt x="2394" y="36"/>
                    </a:lnTo>
                    <a:lnTo>
                      <a:pt x="2489" y="24"/>
                    </a:lnTo>
                    <a:lnTo>
                      <a:pt x="2586" y="38"/>
                    </a:lnTo>
                    <a:lnTo>
                      <a:pt x="2680" y="27"/>
                    </a:lnTo>
                    <a:lnTo>
                      <a:pt x="2777" y="41"/>
                    </a:lnTo>
                    <a:lnTo>
                      <a:pt x="2872" y="28"/>
                    </a:lnTo>
                    <a:lnTo>
                      <a:pt x="2969" y="42"/>
                    </a:lnTo>
                    <a:lnTo>
                      <a:pt x="3065" y="32"/>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3" name="Google Shape;563;p9"/>
              <p:cNvSpPr/>
              <p:nvPr/>
            </p:nvSpPr>
            <p:spPr>
              <a:xfrm>
                <a:off x="6558575" y="4408600"/>
                <a:ext cx="1138241" cy="15875"/>
              </a:xfrm>
              <a:custGeom>
                <a:rect b="b" l="l" r="r" t="t"/>
                <a:pathLst>
                  <a:path extrusionOk="0" h="44" w="3162">
                    <a:moveTo>
                      <a:pt x="0" y="0"/>
                    </a:moveTo>
                    <a:lnTo>
                      <a:pt x="95" y="11"/>
                    </a:lnTo>
                    <a:lnTo>
                      <a:pt x="191" y="1"/>
                    </a:lnTo>
                    <a:lnTo>
                      <a:pt x="287" y="14"/>
                    </a:lnTo>
                    <a:lnTo>
                      <a:pt x="381" y="2"/>
                    </a:lnTo>
                    <a:lnTo>
                      <a:pt x="478" y="16"/>
                    </a:lnTo>
                    <a:lnTo>
                      <a:pt x="573" y="5"/>
                    </a:lnTo>
                    <a:lnTo>
                      <a:pt x="670" y="19"/>
                    </a:lnTo>
                    <a:lnTo>
                      <a:pt x="765" y="6"/>
                    </a:lnTo>
                    <a:lnTo>
                      <a:pt x="860" y="20"/>
                    </a:lnTo>
                    <a:lnTo>
                      <a:pt x="956" y="8"/>
                    </a:lnTo>
                    <a:lnTo>
                      <a:pt x="1053" y="21"/>
                    </a:lnTo>
                    <a:lnTo>
                      <a:pt x="1147" y="10"/>
                    </a:lnTo>
                    <a:lnTo>
                      <a:pt x="1245" y="24"/>
                    </a:lnTo>
                    <a:lnTo>
                      <a:pt x="1339" y="11"/>
                    </a:lnTo>
                    <a:lnTo>
                      <a:pt x="1436" y="25"/>
                    </a:lnTo>
                    <a:lnTo>
                      <a:pt x="1531" y="14"/>
                    </a:lnTo>
                    <a:lnTo>
                      <a:pt x="1628" y="28"/>
                    </a:lnTo>
                    <a:lnTo>
                      <a:pt x="1723" y="16"/>
                    </a:lnTo>
                    <a:lnTo>
                      <a:pt x="1820" y="29"/>
                    </a:lnTo>
                    <a:lnTo>
                      <a:pt x="1914" y="19"/>
                    </a:lnTo>
                    <a:lnTo>
                      <a:pt x="2011" y="33"/>
                    </a:lnTo>
                    <a:lnTo>
                      <a:pt x="2106" y="20"/>
                    </a:lnTo>
                    <a:lnTo>
                      <a:pt x="2202" y="34"/>
                    </a:lnTo>
                    <a:lnTo>
                      <a:pt x="2298" y="21"/>
                    </a:lnTo>
                    <a:lnTo>
                      <a:pt x="2394" y="35"/>
                    </a:lnTo>
                    <a:lnTo>
                      <a:pt x="2489" y="24"/>
                    </a:lnTo>
                    <a:lnTo>
                      <a:pt x="2586" y="36"/>
                    </a:lnTo>
                    <a:lnTo>
                      <a:pt x="2680" y="25"/>
                    </a:lnTo>
                    <a:lnTo>
                      <a:pt x="2777" y="40"/>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4" name="Google Shape;564;p9"/>
              <p:cNvSpPr/>
              <p:nvPr/>
            </p:nvSpPr>
            <p:spPr>
              <a:xfrm>
                <a:off x="6558575" y="4443525"/>
                <a:ext cx="1138241" cy="15875"/>
              </a:xfrm>
              <a:custGeom>
                <a:rect b="b" l="l" r="r" t="t"/>
                <a:pathLst>
                  <a:path extrusionOk="0" h="46" w="3162">
                    <a:moveTo>
                      <a:pt x="0" y="0"/>
                    </a:moveTo>
                    <a:lnTo>
                      <a:pt x="95" y="14"/>
                    </a:lnTo>
                    <a:lnTo>
                      <a:pt x="191" y="1"/>
                    </a:lnTo>
                    <a:lnTo>
                      <a:pt x="287" y="15"/>
                    </a:lnTo>
                    <a:lnTo>
                      <a:pt x="381" y="4"/>
                    </a:lnTo>
                    <a:lnTo>
                      <a:pt x="478" y="17"/>
                    </a:lnTo>
                    <a:lnTo>
                      <a:pt x="573" y="5"/>
                    </a:lnTo>
                    <a:lnTo>
                      <a:pt x="670" y="19"/>
                    </a:lnTo>
                    <a:lnTo>
                      <a:pt x="765" y="8"/>
                    </a:lnTo>
                    <a:lnTo>
                      <a:pt x="860" y="22"/>
                    </a:lnTo>
                    <a:lnTo>
                      <a:pt x="956" y="9"/>
                    </a:lnTo>
                    <a:lnTo>
                      <a:pt x="1053" y="23"/>
                    </a:lnTo>
                    <a:lnTo>
                      <a:pt x="1147" y="13"/>
                    </a:lnTo>
                    <a:lnTo>
                      <a:pt x="1245" y="24"/>
                    </a:lnTo>
                    <a:lnTo>
                      <a:pt x="1339" y="14"/>
                    </a:lnTo>
                    <a:lnTo>
                      <a:pt x="1436" y="28"/>
                    </a:lnTo>
                    <a:lnTo>
                      <a:pt x="1531" y="15"/>
                    </a:lnTo>
                    <a:lnTo>
                      <a:pt x="1628" y="29"/>
                    </a:lnTo>
                    <a:lnTo>
                      <a:pt x="1723" y="17"/>
                    </a:lnTo>
                    <a:lnTo>
                      <a:pt x="1820" y="31"/>
                    </a:lnTo>
                    <a:lnTo>
                      <a:pt x="1914" y="19"/>
                    </a:lnTo>
                    <a:lnTo>
                      <a:pt x="2011" y="32"/>
                    </a:lnTo>
                    <a:lnTo>
                      <a:pt x="2106" y="22"/>
                    </a:lnTo>
                    <a:lnTo>
                      <a:pt x="2202" y="36"/>
                    </a:lnTo>
                    <a:lnTo>
                      <a:pt x="2298" y="23"/>
                    </a:lnTo>
                    <a:lnTo>
                      <a:pt x="2394" y="37"/>
                    </a:lnTo>
                    <a:lnTo>
                      <a:pt x="2489" y="24"/>
                    </a:lnTo>
                    <a:lnTo>
                      <a:pt x="2586" y="38"/>
                    </a:lnTo>
                    <a:lnTo>
                      <a:pt x="2680" y="28"/>
                    </a:lnTo>
                    <a:lnTo>
                      <a:pt x="2777" y="41"/>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5" name="Google Shape;565;p9"/>
              <p:cNvSpPr/>
              <p:nvPr/>
            </p:nvSpPr>
            <p:spPr>
              <a:xfrm>
                <a:off x="6558575" y="4478450"/>
                <a:ext cx="1138241" cy="15875"/>
              </a:xfrm>
              <a:custGeom>
                <a:rect b="b" l="l" r="r" t="t"/>
                <a:pathLst>
                  <a:path extrusionOk="0" h="44" w="3162">
                    <a:moveTo>
                      <a:pt x="0" y="0"/>
                    </a:moveTo>
                    <a:lnTo>
                      <a:pt x="95" y="14"/>
                    </a:lnTo>
                    <a:lnTo>
                      <a:pt x="191" y="1"/>
                    </a:lnTo>
                    <a:lnTo>
                      <a:pt x="287" y="15"/>
                    </a:lnTo>
                    <a:lnTo>
                      <a:pt x="381" y="2"/>
                    </a:lnTo>
                    <a:lnTo>
                      <a:pt x="478" y="16"/>
                    </a:lnTo>
                    <a:lnTo>
                      <a:pt x="573" y="5"/>
                    </a:lnTo>
                    <a:lnTo>
                      <a:pt x="670" y="18"/>
                    </a:lnTo>
                    <a:lnTo>
                      <a:pt x="765" y="6"/>
                    </a:lnTo>
                    <a:lnTo>
                      <a:pt x="860" y="20"/>
                    </a:lnTo>
                    <a:lnTo>
                      <a:pt x="956" y="9"/>
                    </a:lnTo>
                    <a:lnTo>
                      <a:pt x="1053" y="23"/>
                    </a:lnTo>
                    <a:lnTo>
                      <a:pt x="1147" y="10"/>
                    </a:lnTo>
                    <a:lnTo>
                      <a:pt x="1245" y="24"/>
                    </a:lnTo>
                    <a:lnTo>
                      <a:pt x="1339" y="14"/>
                    </a:lnTo>
                    <a:lnTo>
                      <a:pt x="1436" y="25"/>
                    </a:lnTo>
                    <a:lnTo>
                      <a:pt x="1531" y="15"/>
                    </a:lnTo>
                    <a:lnTo>
                      <a:pt x="1628" y="29"/>
                    </a:lnTo>
                    <a:lnTo>
                      <a:pt x="1723" y="16"/>
                    </a:lnTo>
                    <a:lnTo>
                      <a:pt x="1820" y="30"/>
                    </a:lnTo>
                    <a:lnTo>
                      <a:pt x="1914" y="18"/>
                    </a:lnTo>
                    <a:lnTo>
                      <a:pt x="2011" y="32"/>
                    </a:lnTo>
                    <a:lnTo>
                      <a:pt x="2106" y="20"/>
                    </a:lnTo>
                    <a:lnTo>
                      <a:pt x="2202" y="33"/>
                    </a:lnTo>
                    <a:lnTo>
                      <a:pt x="2298" y="23"/>
                    </a:lnTo>
                    <a:lnTo>
                      <a:pt x="2394" y="37"/>
                    </a:lnTo>
                    <a:lnTo>
                      <a:pt x="2489" y="24"/>
                    </a:lnTo>
                    <a:lnTo>
                      <a:pt x="2586" y="38"/>
                    </a:lnTo>
                    <a:lnTo>
                      <a:pt x="2680" y="25"/>
                    </a:lnTo>
                    <a:lnTo>
                      <a:pt x="2777" y="39"/>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6" name="Google Shape;566;p9"/>
              <p:cNvSpPr/>
              <p:nvPr/>
            </p:nvSpPr>
            <p:spPr>
              <a:xfrm>
                <a:off x="6558575" y="4511787"/>
                <a:ext cx="1138241" cy="15875"/>
              </a:xfrm>
              <a:custGeom>
                <a:rect b="b" l="l" r="r" t="t"/>
                <a:pathLst>
                  <a:path extrusionOk="0" h="44" w="3162">
                    <a:moveTo>
                      <a:pt x="0" y="0"/>
                    </a:moveTo>
                    <a:lnTo>
                      <a:pt x="95" y="13"/>
                    </a:lnTo>
                    <a:lnTo>
                      <a:pt x="191" y="1"/>
                    </a:lnTo>
                    <a:lnTo>
                      <a:pt x="287" y="15"/>
                    </a:lnTo>
                    <a:lnTo>
                      <a:pt x="381" y="4"/>
                    </a:lnTo>
                    <a:lnTo>
                      <a:pt x="478" y="18"/>
                    </a:lnTo>
                    <a:lnTo>
                      <a:pt x="573" y="5"/>
                    </a:lnTo>
                    <a:lnTo>
                      <a:pt x="670" y="19"/>
                    </a:lnTo>
                    <a:lnTo>
                      <a:pt x="765" y="9"/>
                    </a:lnTo>
                    <a:lnTo>
                      <a:pt x="860" y="22"/>
                    </a:lnTo>
                    <a:lnTo>
                      <a:pt x="956" y="10"/>
                    </a:lnTo>
                    <a:lnTo>
                      <a:pt x="1053" y="24"/>
                    </a:lnTo>
                    <a:lnTo>
                      <a:pt x="1147" y="12"/>
                    </a:lnTo>
                    <a:lnTo>
                      <a:pt x="1245" y="26"/>
                    </a:lnTo>
                    <a:lnTo>
                      <a:pt x="1339" y="13"/>
                    </a:lnTo>
                    <a:lnTo>
                      <a:pt x="1436" y="27"/>
                    </a:lnTo>
                    <a:lnTo>
                      <a:pt x="1531" y="15"/>
                    </a:lnTo>
                    <a:lnTo>
                      <a:pt x="1628" y="28"/>
                    </a:lnTo>
                    <a:lnTo>
                      <a:pt x="1723" y="18"/>
                    </a:lnTo>
                    <a:lnTo>
                      <a:pt x="1820" y="32"/>
                    </a:lnTo>
                    <a:lnTo>
                      <a:pt x="1914" y="19"/>
                    </a:lnTo>
                    <a:lnTo>
                      <a:pt x="2011" y="33"/>
                    </a:lnTo>
                    <a:lnTo>
                      <a:pt x="2106" y="22"/>
                    </a:lnTo>
                    <a:lnTo>
                      <a:pt x="2202" y="34"/>
                    </a:lnTo>
                    <a:lnTo>
                      <a:pt x="2298" y="23"/>
                    </a:lnTo>
                    <a:lnTo>
                      <a:pt x="2394" y="37"/>
                    </a:lnTo>
                    <a:lnTo>
                      <a:pt x="2489" y="26"/>
                    </a:lnTo>
                    <a:lnTo>
                      <a:pt x="2586" y="38"/>
                    </a:lnTo>
                    <a:lnTo>
                      <a:pt x="2680" y="27"/>
                    </a:lnTo>
                    <a:lnTo>
                      <a:pt x="2777" y="41"/>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7" name="Google Shape;567;p9"/>
              <p:cNvSpPr/>
              <p:nvPr/>
            </p:nvSpPr>
            <p:spPr>
              <a:xfrm>
                <a:off x="6558575" y="4546712"/>
                <a:ext cx="1138241" cy="15875"/>
              </a:xfrm>
              <a:custGeom>
                <a:rect b="b" l="l" r="r" t="t"/>
                <a:pathLst>
                  <a:path extrusionOk="0" h="46" w="3162">
                    <a:moveTo>
                      <a:pt x="0" y="0"/>
                    </a:moveTo>
                    <a:lnTo>
                      <a:pt x="95" y="14"/>
                    </a:lnTo>
                    <a:lnTo>
                      <a:pt x="191" y="2"/>
                    </a:lnTo>
                    <a:lnTo>
                      <a:pt x="287" y="15"/>
                    </a:lnTo>
                    <a:lnTo>
                      <a:pt x="381" y="5"/>
                    </a:lnTo>
                    <a:lnTo>
                      <a:pt x="478" y="19"/>
                    </a:lnTo>
                    <a:lnTo>
                      <a:pt x="573" y="6"/>
                    </a:lnTo>
                    <a:lnTo>
                      <a:pt x="670" y="20"/>
                    </a:lnTo>
                    <a:lnTo>
                      <a:pt x="765" y="7"/>
                    </a:lnTo>
                    <a:lnTo>
                      <a:pt x="860" y="21"/>
                    </a:lnTo>
                    <a:lnTo>
                      <a:pt x="956" y="11"/>
                    </a:lnTo>
                    <a:lnTo>
                      <a:pt x="1053" y="22"/>
                    </a:lnTo>
                    <a:lnTo>
                      <a:pt x="1147" y="12"/>
                    </a:lnTo>
                    <a:lnTo>
                      <a:pt x="1245" y="26"/>
                    </a:lnTo>
                    <a:lnTo>
                      <a:pt x="1339" y="14"/>
                    </a:lnTo>
                    <a:lnTo>
                      <a:pt x="1436" y="28"/>
                    </a:lnTo>
                    <a:lnTo>
                      <a:pt x="1531" y="15"/>
                    </a:lnTo>
                    <a:lnTo>
                      <a:pt x="1628" y="29"/>
                    </a:lnTo>
                    <a:lnTo>
                      <a:pt x="1723" y="16"/>
                    </a:lnTo>
                    <a:lnTo>
                      <a:pt x="1820" y="31"/>
                    </a:lnTo>
                    <a:lnTo>
                      <a:pt x="1914" y="20"/>
                    </a:lnTo>
                    <a:lnTo>
                      <a:pt x="2011" y="33"/>
                    </a:lnTo>
                    <a:lnTo>
                      <a:pt x="2106" y="21"/>
                    </a:lnTo>
                    <a:lnTo>
                      <a:pt x="2202" y="35"/>
                    </a:lnTo>
                    <a:lnTo>
                      <a:pt x="2298" y="22"/>
                    </a:lnTo>
                    <a:lnTo>
                      <a:pt x="2394" y="36"/>
                    </a:lnTo>
                    <a:lnTo>
                      <a:pt x="2489" y="25"/>
                    </a:lnTo>
                    <a:lnTo>
                      <a:pt x="2586" y="39"/>
                    </a:lnTo>
                    <a:lnTo>
                      <a:pt x="2680" y="28"/>
                    </a:lnTo>
                    <a:lnTo>
                      <a:pt x="2777" y="40"/>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8" name="Google Shape;568;p9"/>
              <p:cNvSpPr/>
              <p:nvPr/>
            </p:nvSpPr>
            <p:spPr>
              <a:xfrm>
                <a:off x="6558575" y="4581637"/>
                <a:ext cx="1138241" cy="17462"/>
              </a:xfrm>
              <a:custGeom>
                <a:rect b="b" l="l" r="r" t="t"/>
                <a:pathLst>
                  <a:path extrusionOk="0" h="47" w="3162">
                    <a:moveTo>
                      <a:pt x="0" y="0"/>
                    </a:moveTo>
                    <a:lnTo>
                      <a:pt x="95" y="14"/>
                    </a:lnTo>
                    <a:lnTo>
                      <a:pt x="191" y="2"/>
                    </a:lnTo>
                    <a:lnTo>
                      <a:pt x="287" y="16"/>
                    </a:lnTo>
                    <a:lnTo>
                      <a:pt x="381" y="5"/>
                    </a:lnTo>
                    <a:lnTo>
                      <a:pt x="478" y="18"/>
                    </a:lnTo>
                    <a:lnTo>
                      <a:pt x="573" y="7"/>
                    </a:lnTo>
                    <a:lnTo>
                      <a:pt x="670" y="21"/>
                    </a:lnTo>
                    <a:lnTo>
                      <a:pt x="765" y="8"/>
                    </a:lnTo>
                    <a:lnTo>
                      <a:pt x="860" y="22"/>
                    </a:lnTo>
                    <a:lnTo>
                      <a:pt x="956" y="9"/>
                    </a:lnTo>
                    <a:lnTo>
                      <a:pt x="1053" y="23"/>
                    </a:lnTo>
                    <a:lnTo>
                      <a:pt x="1147" y="10"/>
                    </a:lnTo>
                    <a:lnTo>
                      <a:pt x="1245" y="24"/>
                    </a:lnTo>
                    <a:lnTo>
                      <a:pt x="1339" y="14"/>
                    </a:lnTo>
                    <a:lnTo>
                      <a:pt x="1436" y="27"/>
                    </a:lnTo>
                    <a:lnTo>
                      <a:pt x="1531" y="16"/>
                    </a:lnTo>
                    <a:lnTo>
                      <a:pt x="1628" y="30"/>
                    </a:lnTo>
                    <a:lnTo>
                      <a:pt x="1723" y="18"/>
                    </a:lnTo>
                    <a:lnTo>
                      <a:pt x="1820" y="32"/>
                    </a:lnTo>
                    <a:lnTo>
                      <a:pt x="1914" y="19"/>
                    </a:lnTo>
                    <a:lnTo>
                      <a:pt x="2011" y="33"/>
                    </a:lnTo>
                    <a:lnTo>
                      <a:pt x="2106" y="22"/>
                    </a:lnTo>
                    <a:lnTo>
                      <a:pt x="2202" y="35"/>
                    </a:lnTo>
                    <a:lnTo>
                      <a:pt x="2298" y="23"/>
                    </a:lnTo>
                    <a:lnTo>
                      <a:pt x="2394" y="37"/>
                    </a:lnTo>
                    <a:lnTo>
                      <a:pt x="2489" y="24"/>
                    </a:lnTo>
                    <a:lnTo>
                      <a:pt x="2586" y="38"/>
                    </a:lnTo>
                    <a:lnTo>
                      <a:pt x="2680" y="27"/>
                    </a:lnTo>
                    <a:lnTo>
                      <a:pt x="2777" y="41"/>
                    </a:lnTo>
                    <a:lnTo>
                      <a:pt x="2872" y="30"/>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9" name="Google Shape;569;p9"/>
              <p:cNvSpPr/>
              <p:nvPr/>
            </p:nvSpPr>
            <p:spPr>
              <a:xfrm>
                <a:off x="6558575" y="4616562"/>
                <a:ext cx="1138241" cy="15875"/>
              </a:xfrm>
              <a:custGeom>
                <a:rect b="b" l="l" r="r" t="t"/>
                <a:pathLst>
                  <a:path extrusionOk="0" h="44" w="3162">
                    <a:moveTo>
                      <a:pt x="0" y="0"/>
                    </a:moveTo>
                    <a:lnTo>
                      <a:pt x="95" y="14"/>
                    </a:lnTo>
                    <a:lnTo>
                      <a:pt x="191" y="1"/>
                    </a:lnTo>
                    <a:lnTo>
                      <a:pt x="287" y="15"/>
                    </a:lnTo>
                    <a:lnTo>
                      <a:pt x="381" y="3"/>
                    </a:lnTo>
                    <a:lnTo>
                      <a:pt x="478" y="16"/>
                    </a:lnTo>
                    <a:lnTo>
                      <a:pt x="573" y="5"/>
                    </a:lnTo>
                    <a:lnTo>
                      <a:pt x="670" y="19"/>
                    </a:lnTo>
                    <a:lnTo>
                      <a:pt x="765" y="8"/>
                    </a:lnTo>
                    <a:lnTo>
                      <a:pt x="860" y="20"/>
                    </a:lnTo>
                    <a:lnTo>
                      <a:pt x="956" y="9"/>
                    </a:lnTo>
                    <a:lnTo>
                      <a:pt x="1053" y="23"/>
                    </a:lnTo>
                    <a:lnTo>
                      <a:pt x="1147" y="10"/>
                    </a:lnTo>
                    <a:lnTo>
                      <a:pt x="1245" y="25"/>
                    </a:lnTo>
                    <a:lnTo>
                      <a:pt x="1339" y="13"/>
                    </a:lnTo>
                    <a:lnTo>
                      <a:pt x="1436" y="27"/>
                    </a:lnTo>
                    <a:lnTo>
                      <a:pt x="1531" y="15"/>
                    </a:lnTo>
                    <a:lnTo>
                      <a:pt x="1628" y="28"/>
                    </a:lnTo>
                    <a:lnTo>
                      <a:pt x="1723" y="16"/>
                    </a:lnTo>
                    <a:lnTo>
                      <a:pt x="1820" y="30"/>
                    </a:lnTo>
                    <a:lnTo>
                      <a:pt x="1914" y="19"/>
                    </a:lnTo>
                    <a:lnTo>
                      <a:pt x="2011" y="33"/>
                    </a:lnTo>
                    <a:lnTo>
                      <a:pt x="2106" y="20"/>
                    </a:lnTo>
                    <a:lnTo>
                      <a:pt x="2202" y="34"/>
                    </a:lnTo>
                    <a:lnTo>
                      <a:pt x="2298" y="23"/>
                    </a:lnTo>
                    <a:lnTo>
                      <a:pt x="2394" y="36"/>
                    </a:lnTo>
                    <a:lnTo>
                      <a:pt x="2489" y="25"/>
                    </a:lnTo>
                    <a:lnTo>
                      <a:pt x="2586" y="39"/>
                    </a:lnTo>
                    <a:lnTo>
                      <a:pt x="2680" y="27"/>
                    </a:lnTo>
                    <a:lnTo>
                      <a:pt x="2777" y="41"/>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0" name="Google Shape;570;p9"/>
              <p:cNvSpPr/>
              <p:nvPr/>
            </p:nvSpPr>
            <p:spPr>
              <a:xfrm>
                <a:off x="6558575" y="4649900"/>
                <a:ext cx="1138241" cy="15875"/>
              </a:xfrm>
              <a:custGeom>
                <a:rect b="b" l="l" r="r" t="t"/>
                <a:pathLst>
                  <a:path extrusionOk="0" h="46" w="3162">
                    <a:moveTo>
                      <a:pt x="0" y="0"/>
                    </a:moveTo>
                    <a:lnTo>
                      <a:pt x="95" y="14"/>
                    </a:lnTo>
                    <a:lnTo>
                      <a:pt x="191" y="3"/>
                    </a:lnTo>
                    <a:lnTo>
                      <a:pt x="287" y="16"/>
                    </a:lnTo>
                    <a:lnTo>
                      <a:pt x="381" y="4"/>
                    </a:lnTo>
                    <a:lnTo>
                      <a:pt x="478" y="18"/>
                    </a:lnTo>
                    <a:lnTo>
                      <a:pt x="573" y="5"/>
                    </a:lnTo>
                    <a:lnTo>
                      <a:pt x="670" y="19"/>
                    </a:lnTo>
                    <a:lnTo>
                      <a:pt x="765" y="7"/>
                    </a:lnTo>
                    <a:lnTo>
                      <a:pt x="860" y="21"/>
                    </a:lnTo>
                    <a:lnTo>
                      <a:pt x="956" y="11"/>
                    </a:lnTo>
                    <a:lnTo>
                      <a:pt x="1053" y="23"/>
                    </a:lnTo>
                    <a:lnTo>
                      <a:pt x="1147" y="13"/>
                    </a:lnTo>
                    <a:lnTo>
                      <a:pt x="1245" y="27"/>
                    </a:lnTo>
                    <a:lnTo>
                      <a:pt x="1339" y="14"/>
                    </a:lnTo>
                    <a:lnTo>
                      <a:pt x="1436" y="28"/>
                    </a:lnTo>
                    <a:lnTo>
                      <a:pt x="1531" y="16"/>
                    </a:lnTo>
                    <a:lnTo>
                      <a:pt x="1628" y="30"/>
                    </a:lnTo>
                    <a:lnTo>
                      <a:pt x="1723" y="18"/>
                    </a:lnTo>
                    <a:lnTo>
                      <a:pt x="1820" y="31"/>
                    </a:lnTo>
                    <a:lnTo>
                      <a:pt x="1914" y="19"/>
                    </a:lnTo>
                    <a:lnTo>
                      <a:pt x="2011" y="33"/>
                    </a:lnTo>
                    <a:lnTo>
                      <a:pt x="2106" y="21"/>
                    </a:lnTo>
                    <a:lnTo>
                      <a:pt x="2202" y="35"/>
                    </a:lnTo>
                    <a:lnTo>
                      <a:pt x="2298" y="23"/>
                    </a:lnTo>
                    <a:lnTo>
                      <a:pt x="2394" y="37"/>
                    </a:lnTo>
                    <a:lnTo>
                      <a:pt x="2489" y="27"/>
                    </a:lnTo>
                    <a:lnTo>
                      <a:pt x="2586" y="39"/>
                    </a:lnTo>
                    <a:lnTo>
                      <a:pt x="2680" y="28"/>
                    </a:lnTo>
                    <a:lnTo>
                      <a:pt x="2777" y="42"/>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1" name="Google Shape;571;p9"/>
              <p:cNvSpPr/>
              <p:nvPr/>
            </p:nvSpPr>
            <p:spPr>
              <a:xfrm>
                <a:off x="6558575" y="4684825"/>
                <a:ext cx="1138241" cy="17462"/>
              </a:xfrm>
              <a:custGeom>
                <a:rect b="b" l="l" r="r" t="t"/>
                <a:pathLst>
                  <a:path extrusionOk="0" h="47" w="3162">
                    <a:moveTo>
                      <a:pt x="0" y="0"/>
                    </a:moveTo>
                    <a:lnTo>
                      <a:pt x="95" y="14"/>
                    </a:lnTo>
                    <a:lnTo>
                      <a:pt x="191" y="2"/>
                    </a:lnTo>
                    <a:lnTo>
                      <a:pt x="287" y="16"/>
                    </a:lnTo>
                    <a:lnTo>
                      <a:pt x="381" y="5"/>
                    </a:lnTo>
                    <a:lnTo>
                      <a:pt x="478" y="18"/>
                    </a:lnTo>
                    <a:lnTo>
                      <a:pt x="573" y="6"/>
                    </a:lnTo>
                    <a:lnTo>
                      <a:pt x="670" y="21"/>
                    </a:lnTo>
                    <a:lnTo>
                      <a:pt x="765" y="9"/>
                    </a:lnTo>
                    <a:lnTo>
                      <a:pt x="860" y="23"/>
                    </a:lnTo>
                    <a:lnTo>
                      <a:pt x="956" y="10"/>
                    </a:lnTo>
                    <a:lnTo>
                      <a:pt x="1053" y="24"/>
                    </a:lnTo>
                    <a:lnTo>
                      <a:pt x="1147" y="13"/>
                    </a:lnTo>
                    <a:lnTo>
                      <a:pt x="1245" y="25"/>
                    </a:lnTo>
                    <a:lnTo>
                      <a:pt x="1339" y="14"/>
                    </a:lnTo>
                    <a:lnTo>
                      <a:pt x="1436" y="28"/>
                    </a:lnTo>
                    <a:lnTo>
                      <a:pt x="1531" y="16"/>
                    </a:lnTo>
                    <a:lnTo>
                      <a:pt x="1628" y="30"/>
                    </a:lnTo>
                    <a:lnTo>
                      <a:pt x="1723" y="18"/>
                    </a:lnTo>
                    <a:lnTo>
                      <a:pt x="1820" y="32"/>
                    </a:lnTo>
                    <a:lnTo>
                      <a:pt x="1914" y="21"/>
                    </a:lnTo>
                    <a:lnTo>
                      <a:pt x="2011" y="33"/>
                    </a:lnTo>
                    <a:lnTo>
                      <a:pt x="2106" y="23"/>
                    </a:lnTo>
                    <a:lnTo>
                      <a:pt x="2202" y="37"/>
                    </a:lnTo>
                    <a:lnTo>
                      <a:pt x="2298" y="24"/>
                    </a:lnTo>
                    <a:lnTo>
                      <a:pt x="2394" y="38"/>
                    </a:lnTo>
                    <a:lnTo>
                      <a:pt x="2489" y="25"/>
                    </a:lnTo>
                    <a:lnTo>
                      <a:pt x="2586" y="39"/>
                    </a:lnTo>
                    <a:lnTo>
                      <a:pt x="2680" y="28"/>
                    </a:lnTo>
                    <a:lnTo>
                      <a:pt x="2777" y="41"/>
                    </a:lnTo>
                    <a:lnTo>
                      <a:pt x="2872" y="30"/>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2" name="Google Shape;572;p9"/>
              <p:cNvSpPr/>
              <p:nvPr/>
            </p:nvSpPr>
            <p:spPr>
              <a:xfrm>
                <a:off x="6558575" y="4719750"/>
                <a:ext cx="1138241" cy="15875"/>
              </a:xfrm>
              <a:custGeom>
                <a:rect b="b" l="l" r="r" t="t"/>
                <a:pathLst>
                  <a:path extrusionOk="0" h="45" w="3162">
                    <a:moveTo>
                      <a:pt x="0" y="0"/>
                    </a:moveTo>
                    <a:lnTo>
                      <a:pt x="95" y="13"/>
                    </a:lnTo>
                    <a:lnTo>
                      <a:pt x="191" y="1"/>
                    </a:lnTo>
                    <a:lnTo>
                      <a:pt x="287" y="15"/>
                    </a:lnTo>
                    <a:lnTo>
                      <a:pt x="381" y="3"/>
                    </a:lnTo>
                    <a:lnTo>
                      <a:pt x="478" y="17"/>
                    </a:lnTo>
                    <a:lnTo>
                      <a:pt x="573" y="6"/>
                    </a:lnTo>
                    <a:lnTo>
                      <a:pt x="670" y="19"/>
                    </a:lnTo>
                    <a:lnTo>
                      <a:pt x="765" y="8"/>
                    </a:lnTo>
                    <a:lnTo>
                      <a:pt x="860" y="22"/>
                    </a:lnTo>
                    <a:lnTo>
                      <a:pt x="956" y="10"/>
                    </a:lnTo>
                    <a:lnTo>
                      <a:pt x="1053" y="24"/>
                    </a:lnTo>
                    <a:lnTo>
                      <a:pt x="1147" y="11"/>
                    </a:lnTo>
                    <a:lnTo>
                      <a:pt x="1245" y="25"/>
                    </a:lnTo>
                    <a:lnTo>
                      <a:pt x="1339" y="13"/>
                    </a:lnTo>
                    <a:lnTo>
                      <a:pt x="1436" y="26"/>
                    </a:lnTo>
                    <a:lnTo>
                      <a:pt x="1531" y="15"/>
                    </a:lnTo>
                    <a:lnTo>
                      <a:pt x="1628" y="29"/>
                    </a:lnTo>
                    <a:lnTo>
                      <a:pt x="1723" y="17"/>
                    </a:lnTo>
                    <a:lnTo>
                      <a:pt x="1820" y="31"/>
                    </a:lnTo>
                    <a:lnTo>
                      <a:pt x="1914" y="19"/>
                    </a:lnTo>
                    <a:lnTo>
                      <a:pt x="2011" y="33"/>
                    </a:lnTo>
                    <a:lnTo>
                      <a:pt x="2106" y="22"/>
                    </a:lnTo>
                    <a:lnTo>
                      <a:pt x="2202" y="34"/>
                    </a:lnTo>
                    <a:lnTo>
                      <a:pt x="2298" y="24"/>
                    </a:lnTo>
                    <a:lnTo>
                      <a:pt x="2394" y="36"/>
                    </a:lnTo>
                    <a:lnTo>
                      <a:pt x="2489" y="25"/>
                    </a:lnTo>
                    <a:lnTo>
                      <a:pt x="2586" y="39"/>
                    </a:lnTo>
                    <a:lnTo>
                      <a:pt x="2680" y="26"/>
                    </a:lnTo>
                    <a:lnTo>
                      <a:pt x="2777" y="40"/>
                    </a:lnTo>
                    <a:lnTo>
                      <a:pt x="2872" y="27"/>
                    </a:lnTo>
                    <a:lnTo>
                      <a:pt x="2969" y="41"/>
                    </a:lnTo>
                    <a:lnTo>
                      <a:pt x="3065" y="31"/>
                    </a:lnTo>
                    <a:lnTo>
                      <a:pt x="3161"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3" name="Google Shape;573;p9"/>
              <p:cNvSpPr/>
              <p:nvPr/>
            </p:nvSpPr>
            <p:spPr>
              <a:xfrm>
                <a:off x="6558575" y="4754675"/>
                <a:ext cx="1138241" cy="15875"/>
              </a:xfrm>
              <a:custGeom>
                <a:rect b="b" l="l" r="r" t="t"/>
                <a:pathLst>
                  <a:path extrusionOk="0" h="46" w="3162">
                    <a:moveTo>
                      <a:pt x="0" y="0"/>
                    </a:moveTo>
                    <a:lnTo>
                      <a:pt x="95" y="13"/>
                    </a:lnTo>
                    <a:lnTo>
                      <a:pt x="191" y="3"/>
                    </a:lnTo>
                    <a:lnTo>
                      <a:pt x="287" y="17"/>
                    </a:lnTo>
                    <a:lnTo>
                      <a:pt x="381" y="4"/>
                    </a:lnTo>
                    <a:lnTo>
                      <a:pt x="478" y="18"/>
                    </a:lnTo>
                    <a:lnTo>
                      <a:pt x="573" y="5"/>
                    </a:lnTo>
                    <a:lnTo>
                      <a:pt x="670" y="19"/>
                    </a:lnTo>
                    <a:lnTo>
                      <a:pt x="765" y="8"/>
                    </a:lnTo>
                    <a:lnTo>
                      <a:pt x="860" y="21"/>
                    </a:lnTo>
                    <a:lnTo>
                      <a:pt x="956" y="10"/>
                    </a:lnTo>
                    <a:lnTo>
                      <a:pt x="1053" y="24"/>
                    </a:lnTo>
                    <a:lnTo>
                      <a:pt x="1147" y="12"/>
                    </a:lnTo>
                    <a:lnTo>
                      <a:pt x="1245" y="26"/>
                    </a:lnTo>
                    <a:lnTo>
                      <a:pt x="1339" y="13"/>
                    </a:lnTo>
                    <a:lnTo>
                      <a:pt x="1436" y="27"/>
                    </a:lnTo>
                    <a:lnTo>
                      <a:pt x="1531" y="17"/>
                    </a:lnTo>
                    <a:lnTo>
                      <a:pt x="1628" y="29"/>
                    </a:lnTo>
                    <a:lnTo>
                      <a:pt x="1723" y="18"/>
                    </a:lnTo>
                    <a:lnTo>
                      <a:pt x="1820" y="31"/>
                    </a:lnTo>
                    <a:lnTo>
                      <a:pt x="1914" y="19"/>
                    </a:lnTo>
                    <a:lnTo>
                      <a:pt x="2011" y="33"/>
                    </a:lnTo>
                    <a:lnTo>
                      <a:pt x="2106" y="21"/>
                    </a:lnTo>
                    <a:lnTo>
                      <a:pt x="2202" y="35"/>
                    </a:lnTo>
                    <a:lnTo>
                      <a:pt x="2298" y="22"/>
                    </a:lnTo>
                    <a:lnTo>
                      <a:pt x="2394" y="36"/>
                    </a:lnTo>
                    <a:lnTo>
                      <a:pt x="2489" y="26"/>
                    </a:lnTo>
                    <a:lnTo>
                      <a:pt x="2586" y="38"/>
                    </a:lnTo>
                    <a:lnTo>
                      <a:pt x="2680" y="27"/>
                    </a:lnTo>
                    <a:lnTo>
                      <a:pt x="2777" y="41"/>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4" name="Google Shape;574;p9"/>
              <p:cNvSpPr/>
              <p:nvPr/>
            </p:nvSpPr>
            <p:spPr>
              <a:xfrm>
                <a:off x="6558575" y="4789600"/>
                <a:ext cx="1138241" cy="15875"/>
              </a:xfrm>
              <a:custGeom>
                <a:rect b="b" l="l" r="r" t="t"/>
                <a:pathLst>
                  <a:path extrusionOk="0" h="46" w="3162">
                    <a:moveTo>
                      <a:pt x="0" y="0"/>
                    </a:moveTo>
                    <a:lnTo>
                      <a:pt x="95" y="14"/>
                    </a:lnTo>
                    <a:lnTo>
                      <a:pt x="191" y="3"/>
                    </a:lnTo>
                    <a:lnTo>
                      <a:pt x="287" y="15"/>
                    </a:lnTo>
                    <a:lnTo>
                      <a:pt x="381" y="5"/>
                    </a:lnTo>
                    <a:lnTo>
                      <a:pt x="478" y="19"/>
                    </a:lnTo>
                    <a:lnTo>
                      <a:pt x="573" y="6"/>
                    </a:lnTo>
                    <a:lnTo>
                      <a:pt x="670" y="20"/>
                    </a:lnTo>
                    <a:lnTo>
                      <a:pt x="765" y="7"/>
                    </a:lnTo>
                    <a:lnTo>
                      <a:pt x="860" y="21"/>
                    </a:lnTo>
                    <a:lnTo>
                      <a:pt x="956" y="10"/>
                    </a:lnTo>
                    <a:lnTo>
                      <a:pt x="1053" y="23"/>
                    </a:lnTo>
                    <a:lnTo>
                      <a:pt x="1147" y="12"/>
                    </a:lnTo>
                    <a:lnTo>
                      <a:pt x="1245" y="24"/>
                    </a:lnTo>
                    <a:lnTo>
                      <a:pt x="1339" y="14"/>
                    </a:lnTo>
                    <a:lnTo>
                      <a:pt x="1436" y="28"/>
                    </a:lnTo>
                    <a:lnTo>
                      <a:pt x="1531" y="15"/>
                    </a:lnTo>
                    <a:lnTo>
                      <a:pt x="1628" y="29"/>
                    </a:lnTo>
                    <a:lnTo>
                      <a:pt x="1723" y="17"/>
                    </a:lnTo>
                    <a:lnTo>
                      <a:pt x="1820" y="31"/>
                    </a:lnTo>
                    <a:lnTo>
                      <a:pt x="1914" y="20"/>
                    </a:lnTo>
                    <a:lnTo>
                      <a:pt x="2011" y="33"/>
                    </a:lnTo>
                    <a:lnTo>
                      <a:pt x="2106" y="21"/>
                    </a:lnTo>
                    <a:lnTo>
                      <a:pt x="2202" y="35"/>
                    </a:lnTo>
                    <a:lnTo>
                      <a:pt x="2298" y="23"/>
                    </a:lnTo>
                    <a:lnTo>
                      <a:pt x="2394" y="37"/>
                    </a:lnTo>
                    <a:lnTo>
                      <a:pt x="2489" y="24"/>
                    </a:lnTo>
                    <a:lnTo>
                      <a:pt x="2586" y="39"/>
                    </a:lnTo>
                    <a:lnTo>
                      <a:pt x="2680" y="28"/>
                    </a:lnTo>
                    <a:lnTo>
                      <a:pt x="2777" y="40"/>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5" name="Google Shape;575;p9"/>
              <p:cNvSpPr/>
              <p:nvPr/>
            </p:nvSpPr>
            <p:spPr>
              <a:xfrm>
                <a:off x="6558575" y="4822937"/>
                <a:ext cx="1138241" cy="15875"/>
              </a:xfrm>
              <a:custGeom>
                <a:rect b="b" l="l" r="r" t="t"/>
                <a:pathLst>
                  <a:path extrusionOk="0" h="46" w="3162">
                    <a:moveTo>
                      <a:pt x="0" y="0"/>
                    </a:moveTo>
                    <a:lnTo>
                      <a:pt x="95" y="14"/>
                    </a:lnTo>
                    <a:lnTo>
                      <a:pt x="191" y="2"/>
                    </a:lnTo>
                    <a:lnTo>
                      <a:pt x="287" y="16"/>
                    </a:lnTo>
                    <a:lnTo>
                      <a:pt x="381" y="4"/>
                    </a:lnTo>
                    <a:lnTo>
                      <a:pt x="478" y="17"/>
                    </a:lnTo>
                    <a:lnTo>
                      <a:pt x="573" y="7"/>
                    </a:lnTo>
                    <a:lnTo>
                      <a:pt x="670" y="18"/>
                    </a:lnTo>
                    <a:lnTo>
                      <a:pt x="765" y="8"/>
                    </a:lnTo>
                    <a:lnTo>
                      <a:pt x="860" y="22"/>
                    </a:lnTo>
                    <a:lnTo>
                      <a:pt x="956" y="11"/>
                    </a:lnTo>
                    <a:lnTo>
                      <a:pt x="1053" y="24"/>
                    </a:lnTo>
                    <a:lnTo>
                      <a:pt x="1147" y="12"/>
                    </a:lnTo>
                    <a:lnTo>
                      <a:pt x="1245" y="26"/>
                    </a:lnTo>
                    <a:lnTo>
                      <a:pt x="1339" y="14"/>
                    </a:lnTo>
                    <a:lnTo>
                      <a:pt x="1436" y="27"/>
                    </a:lnTo>
                    <a:lnTo>
                      <a:pt x="1531" y="16"/>
                    </a:lnTo>
                    <a:lnTo>
                      <a:pt x="1628" y="30"/>
                    </a:lnTo>
                    <a:lnTo>
                      <a:pt x="1723" y="17"/>
                    </a:lnTo>
                    <a:lnTo>
                      <a:pt x="1820" y="31"/>
                    </a:lnTo>
                    <a:lnTo>
                      <a:pt x="1914" y="18"/>
                    </a:lnTo>
                    <a:lnTo>
                      <a:pt x="2011" y="32"/>
                    </a:lnTo>
                    <a:lnTo>
                      <a:pt x="2106" y="22"/>
                    </a:lnTo>
                    <a:lnTo>
                      <a:pt x="2202" y="35"/>
                    </a:lnTo>
                    <a:lnTo>
                      <a:pt x="2298" y="24"/>
                    </a:lnTo>
                    <a:lnTo>
                      <a:pt x="2394" y="38"/>
                    </a:lnTo>
                    <a:lnTo>
                      <a:pt x="2489" y="26"/>
                    </a:lnTo>
                    <a:lnTo>
                      <a:pt x="2586" y="40"/>
                    </a:lnTo>
                    <a:lnTo>
                      <a:pt x="2680" y="27"/>
                    </a:lnTo>
                    <a:lnTo>
                      <a:pt x="2777" y="41"/>
                    </a:lnTo>
                    <a:lnTo>
                      <a:pt x="2872" y="30"/>
                    </a:lnTo>
                    <a:lnTo>
                      <a:pt x="2969" y="42"/>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6" name="Google Shape;576;p9"/>
              <p:cNvSpPr/>
              <p:nvPr/>
            </p:nvSpPr>
            <p:spPr>
              <a:xfrm>
                <a:off x="6558575" y="4857862"/>
                <a:ext cx="1138241" cy="15875"/>
              </a:xfrm>
              <a:custGeom>
                <a:rect b="b" l="l" r="r" t="t"/>
                <a:pathLst>
                  <a:path extrusionOk="0" h="44" w="3162">
                    <a:moveTo>
                      <a:pt x="0" y="0"/>
                    </a:moveTo>
                    <a:lnTo>
                      <a:pt x="95" y="13"/>
                    </a:lnTo>
                    <a:lnTo>
                      <a:pt x="191" y="1"/>
                    </a:lnTo>
                    <a:lnTo>
                      <a:pt x="287" y="15"/>
                    </a:lnTo>
                    <a:lnTo>
                      <a:pt x="381" y="3"/>
                    </a:lnTo>
                    <a:lnTo>
                      <a:pt x="478" y="17"/>
                    </a:lnTo>
                    <a:lnTo>
                      <a:pt x="573" y="4"/>
                    </a:lnTo>
                    <a:lnTo>
                      <a:pt x="670" y="18"/>
                    </a:lnTo>
                    <a:lnTo>
                      <a:pt x="765" y="8"/>
                    </a:lnTo>
                    <a:lnTo>
                      <a:pt x="860" y="20"/>
                    </a:lnTo>
                    <a:lnTo>
                      <a:pt x="956" y="9"/>
                    </a:lnTo>
                    <a:lnTo>
                      <a:pt x="1053" y="23"/>
                    </a:lnTo>
                    <a:lnTo>
                      <a:pt x="1147" y="10"/>
                    </a:lnTo>
                    <a:lnTo>
                      <a:pt x="1245" y="24"/>
                    </a:lnTo>
                    <a:lnTo>
                      <a:pt x="1339" y="13"/>
                    </a:lnTo>
                    <a:lnTo>
                      <a:pt x="1436" y="27"/>
                    </a:lnTo>
                    <a:lnTo>
                      <a:pt x="1531" y="15"/>
                    </a:lnTo>
                    <a:lnTo>
                      <a:pt x="1628" y="28"/>
                    </a:lnTo>
                    <a:lnTo>
                      <a:pt x="1723" y="17"/>
                    </a:lnTo>
                    <a:lnTo>
                      <a:pt x="1820" y="31"/>
                    </a:lnTo>
                    <a:lnTo>
                      <a:pt x="1914" y="18"/>
                    </a:lnTo>
                    <a:lnTo>
                      <a:pt x="2011" y="33"/>
                    </a:lnTo>
                    <a:lnTo>
                      <a:pt x="2106" y="20"/>
                    </a:lnTo>
                    <a:lnTo>
                      <a:pt x="2202" y="34"/>
                    </a:lnTo>
                    <a:lnTo>
                      <a:pt x="2298" y="23"/>
                    </a:lnTo>
                    <a:lnTo>
                      <a:pt x="2394" y="36"/>
                    </a:lnTo>
                    <a:lnTo>
                      <a:pt x="2489" y="24"/>
                    </a:lnTo>
                    <a:lnTo>
                      <a:pt x="2586" y="38"/>
                    </a:lnTo>
                    <a:lnTo>
                      <a:pt x="2680" y="27"/>
                    </a:lnTo>
                    <a:lnTo>
                      <a:pt x="2777" y="41"/>
                    </a:lnTo>
                    <a:lnTo>
                      <a:pt x="2872" y="28"/>
                    </a:lnTo>
                    <a:lnTo>
                      <a:pt x="2969" y="42"/>
                    </a:lnTo>
                    <a:lnTo>
                      <a:pt x="3065" y="31"/>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577" name="Google Shape;577;p9"/>
            <p:cNvSpPr/>
            <p:nvPr/>
          </p:nvSpPr>
          <p:spPr>
            <a:xfrm flipH="1" rot="2700000">
              <a:off x="6287802" y="324778"/>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8" name="Google Shape;578;p9"/>
            <p:cNvSpPr/>
            <p:nvPr/>
          </p:nvSpPr>
          <p:spPr>
            <a:xfrm flipH="1">
              <a:off x="76130" y="708704"/>
              <a:ext cx="2913791"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9" name="Google Shape;579;p9"/>
            <p:cNvSpPr/>
            <p:nvPr/>
          </p:nvSpPr>
          <p:spPr>
            <a:xfrm flipH="1">
              <a:off x="6076330" y="3422229"/>
              <a:ext cx="2913791"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580" name="Google Shape;580;p9"/>
            <p:cNvGrpSpPr/>
            <p:nvPr/>
          </p:nvGrpSpPr>
          <p:grpSpPr>
            <a:xfrm rot="-59540">
              <a:off x="515034" y="138050"/>
              <a:ext cx="8173208" cy="4526388"/>
              <a:chOff x="457200" y="120188"/>
              <a:chExt cx="8229589" cy="4613329"/>
            </a:xfrm>
          </p:grpSpPr>
          <p:sp>
            <p:nvSpPr>
              <p:cNvPr id="581" name="Google Shape;581;p9"/>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82" name="Google Shape;582;p9"/>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583" name="Google Shape;583;p9"/>
          <p:cNvSpPr txBox="1"/>
          <p:nvPr>
            <p:ph type="title"/>
          </p:nvPr>
        </p:nvSpPr>
        <p:spPr>
          <a:xfrm>
            <a:off x="2135550" y="1655488"/>
            <a:ext cx="4872900" cy="1161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6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584" name="Google Shape;584;p9"/>
          <p:cNvSpPr txBox="1"/>
          <p:nvPr>
            <p:ph idx="1" type="subTitle"/>
          </p:nvPr>
        </p:nvSpPr>
        <p:spPr>
          <a:xfrm>
            <a:off x="2135550" y="2816913"/>
            <a:ext cx="4872900" cy="67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5" name="Shape 585"/>
        <p:cNvGrpSpPr/>
        <p:nvPr/>
      </p:nvGrpSpPr>
      <p:grpSpPr>
        <a:xfrm>
          <a:off x="0" y="0"/>
          <a:ext cx="0" cy="0"/>
          <a:chOff x="0" y="0"/>
          <a:chExt cx="0" cy="0"/>
        </a:xfrm>
      </p:grpSpPr>
      <p:sp>
        <p:nvSpPr>
          <p:cNvPr id="586" name="Google Shape;586;p10"/>
          <p:cNvSpPr/>
          <p:nvPr>
            <p:ph idx="2" type="pic"/>
          </p:nvPr>
        </p:nvSpPr>
        <p:spPr>
          <a:xfrm>
            <a:off x="-25" y="-13725"/>
            <a:ext cx="9144000" cy="5157300"/>
          </a:xfrm>
          <a:prstGeom prst="rect">
            <a:avLst/>
          </a:prstGeom>
          <a:noFill/>
          <a:ln>
            <a:noFill/>
          </a:ln>
        </p:spPr>
      </p:sp>
      <p:sp>
        <p:nvSpPr>
          <p:cNvPr id="587" name="Google Shape;587;p10"/>
          <p:cNvSpPr txBox="1"/>
          <p:nvPr>
            <p:ph type="title"/>
          </p:nvPr>
        </p:nvSpPr>
        <p:spPr>
          <a:xfrm>
            <a:off x="720000" y="3911600"/>
            <a:ext cx="7704000" cy="675600"/>
          </a:xfrm>
          <a:prstGeom prst="rect">
            <a:avLst/>
          </a:prstGeom>
          <a:solidFill>
            <a:schemeClr val="accent1"/>
          </a:solidFill>
        </p:spPr>
        <p:txBody>
          <a:bodyPr anchorCtr="0" anchor="t"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2.xml"/><Relationship Id="rId22" Type="http://schemas.openxmlformats.org/officeDocument/2006/relationships/slideLayout" Target="../slideLayouts/slideLayout54.xml"/><Relationship Id="rId21" Type="http://schemas.openxmlformats.org/officeDocument/2006/relationships/slideLayout" Target="../slideLayouts/slideLayout53.xml"/><Relationship Id="rId24" Type="http://schemas.openxmlformats.org/officeDocument/2006/relationships/slideLayout" Target="../slideLayouts/slideLayout56.xml"/><Relationship Id="rId23" Type="http://schemas.openxmlformats.org/officeDocument/2006/relationships/slideLayout" Target="../slideLayouts/slideLayout55.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26" Type="http://schemas.openxmlformats.org/officeDocument/2006/relationships/slideLayout" Target="../slideLayouts/slideLayout58.xml"/><Relationship Id="rId25" Type="http://schemas.openxmlformats.org/officeDocument/2006/relationships/slideLayout" Target="../slideLayouts/slideLayout57.xml"/><Relationship Id="rId28" Type="http://schemas.openxmlformats.org/officeDocument/2006/relationships/slideLayout" Target="../slideLayouts/slideLayout60.xml"/><Relationship Id="rId27" Type="http://schemas.openxmlformats.org/officeDocument/2006/relationships/slideLayout" Target="../slideLayouts/slideLayout59.xml"/><Relationship Id="rId5" Type="http://schemas.openxmlformats.org/officeDocument/2006/relationships/slideLayout" Target="../slideLayouts/slideLayout37.xml"/><Relationship Id="rId6" Type="http://schemas.openxmlformats.org/officeDocument/2006/relationships/slideLayout" Target="../slideLayouts/slideLayout38.xml"/><Relationship Id="rId29" Type="http://schemas.openxmlformats.org/officeDocument/2006/relationships/slideLayout" Target="../slideLayouts/slideLayout61.xml"/><Relationship Id="rId7" Type="http://schemas.openxmlformats.org/officeDocument/2006/relationships/slideLayout" Target="../slideLayouts/slideLayout39.xml"/><Relationship Id="rId8" Type="http://schemas.openxmlformats.org/officeDocument/2006/relationships/slideLayout" Target="../slideLayouts/slideLayout40.xml"/><Relationship Id="rId31" Type="http://schemas.openxmlformats.org/officeDocument/2006/relationships/theme" Target="../theme/theme4.xml"/><Relationship Id="rId30" Type="http://schemas.openxmlformats.org/officeDocument/2006/relationships/slideLayout" Target="../slideLayouts/slideLayout62.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7" Type="http://schemas.openxmlformats.org/officeDocument/2006/relationships/slideLayout" Target="../slideLayouts/slideLayout49.xml"/><Relationship Id="rId16" Type="http://schemas.openxmlformats.org/officeDocument/2006/relationships/slideLayout" Target="../slideLayouts/slideLayout48.xml"/><Relationship Id="rId19" Type="http://schemas.openxmlformats.org/officeDocument/2006/relationships/slideLayout" Target="../slideLayouts/slideLayout51.xml"/><Relationship Id="rId1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1pPr>
            <a:lvl2pPr lvl="1"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2pPr>
            <a:lvl3pPr lvl="2"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3pPr>
            <a:lvl4pPr lvl="3"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4pPr>
            <a:lvl5pPr lvl="4"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5pPr>
            <a:lvl6pPr lvl="5"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6pPr>
            <a:lvl7pPr lvl="6"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7pPr>
            <a:lvl8pPr lvl="7"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8pPr>
            <a:lvl9pPr lvl="8"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indent="-317500" lvl="1" marL="9144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indent="-317500" lvl="2" marL="13716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indent="-317500" lvl="3" marL="18288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indent="-317500" lvl="4" marL="22860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indent="-317500" lvl="5" marL="27432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indent="-317500" lvl="6" marL="32004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indent="-317500" lvl="7" marL="36576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indent="-317500" lvl="8" marL="41148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2089" name="Shape 2089"/>
        <p:cNvGrpSpPr/>
        <p:nvPr/>
      </p:nvGrpSpPr>
      <p:grpSpPr>
        <a:xfrm>
          <a:off x="0" y="0"/>
          <a:ext cx="0" cy="0"/>
          <a:chOff x="0" y="0"/>
          <a:chExt cx="0" cy="0"/>
        </a:xfrm>
      </p:grpSpPr>
      <p:sp>
        <p:nvSpPr>
          <p:cNvPr id="2090" name="Google Shape;2090;p32"/>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2091" name="Google Shape;2091;p32"/>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095" name="Shape 2095"/>
        <p:cNvGrpSpPr/>
        <p:nvPr/>
      </p:nvGrpSpPr>
      <p:grpSpPr>
        <a:xfrm>
          <a:off x="0" y="0"/>
          <a:ext cx="0" cy="0"/>
          <a:chOff x="0" y="0"/>
          <a:chExt cx="0" cy="0"/>
        </a:xfrm>
      </p:grpSpPr>
      <p:sp>
        <p:nvSpPr>
          <p:cNvPr id="2096" name="Google Shape;2096;p35"/>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1pPr>
            <a:lvl2pPr lvl="1"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2pPr>
            <a:lvl3pPr lvl="2"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3pPr>
            <a:lvl4pPr lvl="3"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4pPr>
            <a:lvl5pPr lvl="4"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5pPr>
            <a:lvl6pPr lvl="5"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6pPr>
            <a:lvl7pPr lvl="6"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7pPr>
            <a:lvl8pPr lvl="7"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8pPr>
            <a:lvl9pPr lvl="8"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9pPr>
          </a:lstStyle>
          <a:p/>
        </p:txBody>
      </p:sp>
      <p:sp>
        <p:nvSpPr>
          <p:cNvPr id="2097" name="Google Shape;2097;p35"/>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indent="-317500" lvl="1" marL="914400" rtl="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indent="-317500" lvl="2" marL="1371600" rtl="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indent="-317500" lvl="3" marL="1828800" rtl="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indent="-317500" lvl="4" marL="2286000" rtl="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indent="-317500" lvl="5" marL="2743200" rtl="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indent="-317500" lvl="6" marL="3200400" rtl="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indent="-317500" lvl="7" marL="3657600" rtl="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indent="-317500" lvl="8" marL="4114800" rtl="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hyperlink" Target="https://pulitzercenter.org/stories/dreams-derailed"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Relationship Id="rId3" Type="http://schemas.openxmlformats.org/officeDocument/2006/relationships/hyperlink" Target="http://www.youtube.com/watch?v=d3NW5AOQQYw"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 Id="rId3" Type="http://schemas.openxmlformats.org/officeDocument/2006/relationships/hyperlink" Target="http://bit.ly/2PfT4lq"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182" name="Shape 4182"/>
        <p:cNvGrpSpPr/>
        <p:nvPr/>
      </p:nvGrpSpPr>
      <p:grpSpPr>
        <a:xfrm>
          <a:off x="0" y="0"/>
          <a:ext cx="0" cy="0"/>
          <a:chOff x="0" y="0"/>
          <a:chExt cx="0" cy="0"/>
        </a:xfrm>
      </p:grpSpPr>
      <p:sp>
        <p:nvSpPr>
          <p:cNvPr id="4183" name="Google Shape;4183;p66"/>
          <p:cNvSpPr txBox="1"/>
          <p:nvPr>
            <p:ph type="ctrTitle"/>
          </p:nvPr>
        </p:nvSpPr>
        <p:spPr>
          <a:xfrm>
            <a:off x="995975" y="1014175"/>
            <a:ext cx="6218400" cy="3395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600">
                <a:latin typeface="Alexandria"/>
                <a:ea typeface="Alexandria"/>
                <a:cs typeface="Alexandria"/>
                <a:sym typeface="Alexandria"/>
              </a:rPr>
              <a:t>Reflect and Respond: </a:t>
            </a:r>
            <a:endParaRPr b="1" sz="2600">
              <a:latin typeface="Alexandria"/>
              <a:ea typeface="Alexandria"/>
              <a:cs typeface="Alexandria"/>
              <a:sym typeface="Alexandria"/>
            </a:endParaRPr>
          </a:p>
          <a:p>
            <a:pPr indent="0" lvl="0" marL="0" rtl="0" algn="l">
              <a:spcBef>
                <a:spcPts val="0"/>
              </a:spcBef>
              <a:spcAft>
                <a:spcPts val="0"/>
              </a:spcAft>
              <a:buNone/>
            </a:pPr>
            <a:r>
              <a:t/>
            </a:r>
            <a:endParaRPr b="1" sz="2600">
              <a:latin typeface="Alexandria"/>
              <a:ea typeface="Alexandria"/>
              <a:cs typeface="Alexandria"/>
              <a:sym typeface="Alexandria"/>
            </a:endParaRPr>
          </a:p>
          <a:p>
            <a:pPr indent="0" lvl="0" marL="0" rtl="0" algn="l">
              <a:spcBef>
                <a:spcPts val="0"/>
              </a:spcBef>
              <a:spcAft>
                <a:spcPts val="0"/>
              </a:spcAft>
              <a:buNone/>
            </a:pPr>
            <a:r>
              <a:rPr lang="en" sz="2600"/>
              <a:t>What</a:t>
            </a:r>
            <a:r>
              <a:rPr lang="en" sz="2600"/>
              <a:t> do you know about the Deferred Action for Childhood Arrivals (DACA) program and the DREAM Act? </a:t>
            </a:r>
            <a:br>
              <a:rPr lang="en" sz="2600"/>
            </a:br>
            <a:r>
              <a:rPr lang="en" sz="2600"/>
              <a:t>If you don’t know much, put your investigative skills to use and research it quickly!  </a:t>
            </a:r>
            <a:endParaRPr sz="2600"/>
          </a:p>
        </p:txBody>
      </p:sp>
      <p:grpSp>
        <p:nvGrpSpPr>
          <p:cNvPr id="4184" name="Google Shape;4184;p66"/>
          <p:cNvGrpSpPr/>
          <p:nvPr/>
        </p:nvGrpSpPr>
        <p:grpSpPr>
          <a:xfrm rot="558460">
            <a:off x="7288814" y="1642628"/>
            <a:ext cx="2436827" cy="1858246"/>
            <a:chOff x="4935600" y="1731225"/>
            <a:chExt cx="3739300" cy="2477745"/>
          </a:xfrm>
        </p:grpSpPr>
        <p:sp>
          <p:nvSpPr>
            <p:cNvPr id="4185" name="Google Shape;4185;p66"/>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86" name="Google Shape;4186;p66"/>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87" name="Google Shape;4187;p66"/>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88" name="Google Shape;4188;p66"/>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89" name="Google Shape;4189;p66"/>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90" name="Google Shape;4190;p66"/>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91" name="Google Shape;4191;p66"/>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92" name="Google Shape;4192;p66"/>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93" name="Google Shape;4193;p66"/>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94" name="Google Shape;4194;p66"/>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95" name="Google Shape;4195;p66"/>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96" name="Google Shape;4196;p66"/>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97" name="Google Shape;4197;p66"/>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4198" name="Google Shape;4198;p66"/>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4199" name="Google Shape;4199;p66"/>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00" name="Google Shape;4200;p66"/>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01" name="Google Shape;4201;p66"/>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02" name="Google Shape;4202;p66"/>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03" name="Google Shape;4203;p66"/>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04" name="Google Shape;4204;p66"/>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05" name="Google Shape;4205;p66"/>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06" name="Google Shape;4206;p66"/>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07" name="Google Shape;4207;p66"/>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08" name="Google Shape;4208;p66"/>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09" name="Google Shape;4209;p66"/>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10" name="Google Shape;4210;p66"/>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11" name="Google Shape;4211;p66"/>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12" name="Google Shape;4212;p66"/>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13" name="Google Shape;4213;p66"/>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14" name="Google Shape;4214;p66"/>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15" name="Google Shape;4215;p66"/>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16" name="Google Shape;4216;p66"/>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17" name="Google Shape;4217;p66"/>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18" name="Google Shape;4218;p66"/>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19" name="Google Shape;4219;p66"/>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20" name="Google Shape;4220;p66"/>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21" name="Google Shape;4221;p66"/>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22" name="Google Shape;4222;p66"/>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23" name="Google Shape;4223;p66"/>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24" name="Google Shape;4224;p66"/>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25" name="Google Shape;4225;p66"/>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26" name="Google Shape;4226;p66"/>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27" name="Google Shape;4227;p66"/>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28" name="Google Shape;4228;p66"/>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29" name="Google Shape;4229;p66"/>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30" name="Google Shape;4230;p66"/>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31" name="Google Shape;4231;p66"/>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32" name="Google Shape;4232;p66"/>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33" name="Google Shape;4233;p66"/>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34" name="Google Shape;4234;p66"/>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35" name="Google Shape;4235;p66"/>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36" name="Google Shape;4236;p66"/>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37" name="Google Shape;4237;p66"/>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38" name="Google Shape;4238;p66"/>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39" name="Google Shape;4239;p66"/>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40" name="Google Shape;4240;p66"/>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41" name="Google Shape;4241;p66"/>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42" name="Google Shape;4242;p66"/>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43" name="Google Shape;4243;p66"/>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44" name="Google Shape;4244;p66"/>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45" name="Google Shape;4245;p66"/>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46" name="Google Shape;4246;p66"/>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47" name="Google Shape;4247;p66"/>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48" name="Google Shape;4248;p66"/>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49" name="Google Shape;4249;p66"/>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50" name="Google Shape;4250;p66"/>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51" name="Google Shape;4251;p66"/>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255" name="Shape 4255"/>
        <p:cNvGrpSpPr/>
        <p:nvPr/>
      </p:nvGrpSpPr>
      <p:grpSpPr>
        <a:xfrm>
          <a:off x="0" y="0"/>
          <a:ext cx="0" cy="0"/>
          <a:chOff x="0" y="0"/>
          <a:chExt cx="0" cy="0"/>
        </a:xfrm>
      </p:grpSpPr>
      <p:sp>
        <p:nvSpPr>
          <p:cNvPr id="4256" name="Google Shape;4256;p67"/>
          <p:cNvSpPr txBox="1"/>
          <p:nvPr>
            <p:ph type="title"/>
          </p:nvPr>
        </p:nvSpPr>
        <p:spPr>
          <a:xfrm>
            <a:off x="2282500" y="1308138"/>
            <a:ext cx="4872900" cy="116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t>Discuss</a:t>
            </a:r>
            <a:endParaRPr sz="5000"/>
          </a:p>
        </p:txBody>
      </p:sp>
      <p:sp>
        <p:nvSpPr>
          <p:cNvPr id="4257" name="Google Shape;4257;p67"/>
          <p:cNvSpPr txBox="1"/>
          <p:nvPr>
            <p:ph idx="1" type="subTitle"/>
          </p:nvPr>
        </p:nvSpPr>
        <p:spPr>
          <a:xfrm>
            <a:off x="2108825" y="2710050"/>
            <a:ext cx="5493000" cy="67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200"/>
              <a:t>Share your responses with your group. </a:t>
            </a:r>
            <a:endParaRPr b="1" sz="3200"/>
          </a:p>
        </p:txBody>
      </p:sp>
      <p:grpSp>
        <p:nvGrpSpPr>
          <p:cNvPr id="4258" name="Google Shape;4258;p67"/>
          <p:cNvGrpSpPr/>
          <p:nvPr/>
        </p:nvGrpSpPr>
        <p:grpSpPr>
          <a:xfrm rot="-938826">
            <a:off x="-934114" y="893661"/>
            <a:ext cx="3294659" cy="1315719"/>
            <a:chOff x="935800" y="1821025"/>
            <a:chExt cx="3294800" cy="1315775"/>
          </a:xfrm>
        </p:grpSpPr>
        <p:sp>
          <p:nvSpPr>
            <p:cNvPr id="4259" name="Google Shape;4259;p67"/>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60" name="Google Shape;4260;p67"/>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61" name="Google Shape;4261;p67"/>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62" name="Google Shape;4262;p67"/>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63" name="Google Shape;4263;p67"/>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64" name="Google Shape;4264;p67"/>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65" name="Google Shape;4265;p67"/>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66" name="Google Shape;4266;p67"/>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67" name="Google Shape;4267;p67"/>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68" name="Google Shape;4268;p67"/>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69" name="Google Shape;4269;p67"/>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70" name="Google Shape;4270;p67"/>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71" name="Google Shape;4271;p67"/>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72" name="Google Shape;4272;p67"/>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73" name="Google Shape;4273;p67"/>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74" name="Google Shape;4274;p67"/>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75" name="Google Shape;4275;p67"/>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76" name="Google Shape;4276;p67"/>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77" name="Google Shape;4277;p67"/>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78" name="Google Shape;4278;p67"/>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79" name="Google Shape;4279;p67"/>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80" name="Google Shape;4280;p67"/>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81" name="Google Shape;4281;p67"/>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82" name="Google Shape;4282;p67"/>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83" name="Google Shape;4283;p67"/>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84" name="Google Shape;4284;p67"/>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85" name="Google Shape;4285;p67"/>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86" name="Google Shape;4286;p67"/>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87" name="Google Shape;4287;p67"/>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88" name="Google Shape;4288;p67"/>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89" name="Google Shape;4289;p67"/>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90" name="Google Shape;4290;p67"/>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91" name="Google Shape;4291;p67"/>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92" name="Google Shape;4292;p67"/>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93" name="Google Shape;4293;p67"/>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94" name="Google Shape;4294;p67"/>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95" name="Google Shape;4295;p67"/>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96" name="Google Shape;4296;p67"/>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97" name="Google Shape;4297;p67"/>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98" name="Google Shape;4298;p67"/>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99" name="Google Shape;4299;p67"/>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00" name="Google Shape;4300;p67"/>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01" name="Google Shape;4301;p67"/>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02" name="Google Shape;4302;p67"/>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03" name="Google Shape;4303;p67"/>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04" name="Google Shape;4304;p67"/>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05" name="Google Shape;4305;p67"/>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06" name="Google Shape;4306;p67"/>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07" name="Google Shape;4307;p67"/>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311" name="Shape 4311"/>
        <p:cNvGrpSpPr/>
        <p:nvPr/>
      </p:nvGrpSpPr>
      <p:grpSpPr>
        <a:xfrm>
          <a:off x="0" y="0"/>
          <a:ext cx="0" cy="0"/>
          <a:chOff x="0" y="0"/>
          <a:chExt cx="0" cy="0"/>
        </a:xfrm>
      </p:grpSpPr>
      <p:sp>
        <p:nvSpPr>
          <p:cNvPr id="4312" name="Google Shape;4312;p68"/>
          <p:cNvSpPr txBox="1"/>
          <p:nvPr>
            <p:ph type="title"/>
          </p:nvPr>
        </p:nvSpPr>
        <p:spPr>
          <a:xfrm>
            <a:off x="796200" y="460425"/>
            <a:ext cx="3788400" cy="229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500" u="sng">
                <a:solidFill>
                  <a:schemeClr val="hlink"/>
                </a:solidFill>
                <a:hlinkClick r:id="rId3"/>
              </a:rPr>
              <a:t>“Dreams Derailed” </a:t>
            </a:r>
            <a:endParaRPr sz="5500"/>
          </a:p>
        </p:txBody>
      </p:sp>
      <p:sp>
        <p:nvSpPr>
          <p:cNvPr id="4313" name="Google Shape;4313;p68"/>
          <p:cNvSpPr txBox="1"/>
          <p:nvPr>
            <p:ph idx="1" type="subTitle"/>
          </p:nvPr>
        </p:nvSpPr>
        <p:spPr>
          <a:xfrm>
            <a:off x="796200" y="2885575"/>
            <a:ext cx="3788400" cy="32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Marcela Rodrigues  - Mar 22, 2023 </a:t>
            </a:r>
            <a:endParaRPr/>
          </a:p>
        </p:txBody>
      </p:sp>
      <p:cxnSp>
        <p:nvCxnSpPr>
          <p:cNvPr id="4314" name="Google Shape;4314;p68"/>
          <p:cNvCxnSpPr/>
          <p:nvPr/>
        </p:nvCxnSpPr>
        <p:spPr>
          <a:xfrm>
            <a:off x="796200" y="2783000"/>
            <a:ext cx="3661500" cy="0"/>
          </a:xfrm>
          <a:prstGeom prst="straightConnector1">
            <a:avLst/>
          </a:prstGeom>
          <a:noFill/>
          <a:ln cap="flat" cmpd="sng" w="9525">
            <a:solidFill>
              <a:schemeClr val="dk1"/>
            </a:solidFill>
            <a:prstDash val="solid"/>
            <a:round/>
            <a:headEnd len="med" w="med" type="none"/>
            <a:tailEnd len="med" w="med" type="none"/>
          </a:ln>
        </p:spPr>
      </p:cxnSp>
      <p:sp>
        <p:nvSpPr>
          <p:cNvPr id="4315" name="Google Shape;4315;p68"/>
          <p:cNvSpPr txBox="1"/>
          <p:nvPr/>
        </p:nvSpPr>
        <p:spPr>
          <a:xfrm>
            <a:off x="788400" y="3437325"/>
            <a:ext cx="7567200" cy="1243500"/>
          </a:xfrm>
          <a:prstGeom prst="rect">
            <a:avLst/>
          </a:prstGeom>
          <a:solidFill>
            <a:srgbClr val="A6CBC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chemeClr val="dk1"/>
                </a:solidFill>
                <a:latin typeface="Albert Sans"/>
                <a:ea typeface="Albert Sans"/>
                <a:cs typeface="Albert Sans"/>
                <a:sym typeface="Albert Sans"/>
              </a:rPr>
              <a:t>As we read this piece, complete the </a:t>
            </a:r>
            <a:r>
              <a:rPr b="1" lang="en" sz="2100">
                <a:solidFill>
                  <a:schemeClr val="dk1"/>
                </a:solidFill>
                <a:latin typeface="Albert Sans"/>
                <a:ea typeface="Albert Sans"/>
                <a:cs typeface="Albert Sans"/>
                <a:sym typeface="Albert Sans"/>
              </a:rPr>
              <a:t>article</a:t>
            </a:r>
            <a:r>
              <a:rPr b="1" lang="en" sz="2100">
                <a:solidFill>
                  <a:schemeClr val="dk1"/>
                </a:solidFill>
                <a:latin typeface="Albert Sans"/>
                <a:ea typeface="Albert Sans"/>
                <a:cs typeface="Albert Sans"/>
                <a:sym typeface="Albert Sans"/>
              </a:rPr>
              <a:t> analysis handout. You will be </a:t>
            </a:r>
            <a:r>
              <a:rPr b="1" lang="en" sz="2100">
                <a:solidFill>
                  <a:schemeClr val="dk1"/>
                </a:solidFill>
                <a:latin typeface="Albert Sans"/>
                <a:ea typeface="Albert Sans"/>
                <a:cs typeface="Albert Sans"/>
                <a:sym typeface="Albert Sans"/>
              </a:rPr>
              <a:t>completing</a:t>
            </a:r>
            <a:r>
              <a:rPr b="1" lang="en" sz="2100">
                <a:solidFill>
                  <a:schemeClr val="dk1"/>
                </a:solidFill>
                <a:latin typeface="Albert Sans"/>
                <a:ea typeface="Albert Sans"/>
                <a:cs typeface="Albert Sans"/>
                <a:sym typeface="Albert Sans"/>
              </a:rPr>
              <a:t> several of these and they will be turned in at the end of the unit. </a:t>
            </a:r>
            <a:endParaRPr b="1" sz="2100">
              <a:solidFill>
                <a:schemeClr val="dk1"/>
              </a:solidFill>
              <a:latin typeface="Albert Sans"/>
              <a:ea typeface="Albert Sans"/>
              <a:cs typeface="Albert Sans"/>
              <a:sym typeface="Albert Sans"/>
            </a:endParaRPr>
          </a:p>
        </p:txBody>
      </p:sp>
      <p:pic>
        <p:nvPicPr>
          <p:cNvPr id="4316" name="Google Shape;4316;p68"/>
          <p:cNvPicPr preferRelativeResize="0"/>
          <p:nvPr/>
        </p:nvPicPr>
        <p:blipFill>
          <a:blip r:embed="rId4">
            <a:alphaModFix/>
          </a:blip>
          <a:stretch>
            <a:fillRect/>
          </a:stretch>
        </p:blipFill>
        <p:spPr>
          <a:xfrm>
            <a:off x="4683550" y="688475"/>
            <a:ext cx="3626402" cy="24176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0" name="Shape 4320"/>
        <p:cNvGrpSpPr/>
        <p:nvPr/>
      </p:nvGrpSpPr>
      <p:grpSpPr>
        <a:xfrm>
          <a:off x="0" y="0"/>
          <a:ext cx="0" cy="0"/>
          <a:chOff x="0" y="0"/>
          <a:chExt cx="0" cy="0"/>
        </a:xfrm>
      </p:grpSpPr>
      <p:sp>
        <p:nvSpPr>
          <p:cNvPr id="4321" name="Google Shape;4321;p69"/>
          <p:cNvSpPr txBox="1"/>
          <p:nvPr>
            <p:ph type="ctrTitle"/>
          </p:nvPr>
        </p:nvSpPr>
        <p:spPr>
          <a:xfrm>
            <a:off x="995975" y="1014175"/>
            <a:ext cx="6218400" cy="3395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b="1" sz="2600">
              <a:latin typeface="Alexandria"/>
              <a:ea typeface="Alexandria"/>
              <a:cs typeface="Alexandria"/>
              <a:sym typeface="Alexandria"/>
            </a:endParaRPr>
          </a:p>
          <a:p>
            <a:pPr indent="0" lvl="0" marL="0" rtl="0" algn="l">
              <a:spcBef>
                <a:spcPts val="0"/>
              </a:spcBef>
              <a:spcAft>
                <a:spcPts val="0"/>
              </a:spcAft>
              <a:buNone/>
            </a:pPr>
            <a:r>
              <a:t/>
            </a:r>
            <a:endParaRPr sz="2600"/>
          </a:p>
        </p:txBody>
      </p:sp>
      <p:pic>
        <p:nvPicPr>
          <p:cNvPr id="4322" name="Google Shape;4322;p69"/>
          <p:cNvPicPr preferRelativeResize="0"/>
          <p:nvPr/>
        </p:nvPicPr>
        <p:blipFill>
          <a:blip r:embed="rId3">
            <a:alphaModFix/>
          </a:blip>
          <a:stretch>
            <a:fillRect/>
          </a:stretch>
        </p:blipFill>
        <p:spPr>
          <a:xfrm>
            <a:off x="0" y="-17325"/>
            <a:ext cx="9144000" cy="5143500"/>
          </a:xfrm>
          <a:prstGeom prst="rect">
            <a:avLst/>
          </a:prstGeom>
          <a:noFill/>
          <a:ln>
            <a:noFill/>
          </a:ln>
        </p:spPr>
      </p:pic>
      <p:sp>
        <p:nvSpPr>
          <p:cNvPr id="4323" name="Google Shape;4323;p69"/>
          <p:cNvSpPr txBox="1"/>
          <p:nvPr/>
        </p:nvSpPr>
        <p:spPr>
          <a:xfrm>
            <a:off x="4515800" y="2515500"/>
            <a:ext cx="3219600" cy="6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Albert Sans"/>
              <a:ea typeface="Albert Sans"/>
              <a:cs typeface="Albert Sans"/>
              <a:sym typeface="Albert Sans"/>
            </a:endParaRPr>
          </a:p>
        </p:txBody>
      </p:sp>
      <p:sp>
        <p:nvSpPr>
          <p:cNvPr id="4324" name="Google Shape;4324;p69"/>
          <p:cNvSpPr txBox="1"/>
          <p:nvPr/>
        </p:nvSpPr>
        <p:spPr>
          <a:xfrm>
            <a:off x="3821100" y="3834550"/>
            <a:ext cx="3914400" cy="10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Albert Sans"/>
                <a:ea typeface="Albert Sans"/>
                <a:cs typeface="Albert Sans"/>
                <a:sym typeface="Albert Sans"/>
              </a:rPr>
              <a:t>Win arguments and influence people with a strong call to action. After reading “Dreams Derailed,” use the handout to practice calls to action for </a:t>
            </a:r>
            <a:r>
              <a:rPr b="1" lang="en">
                <a:solidFill>
                  <a:schemeClr val="dk1"/>
                </a:solidFill>
                <a:latin typeface="Albert Sans"/>
                <a:ea typeface="Albert Sans"/>
                <a:cs typeface="Albert Sans"/>
                <a:sym typeface="Albert Sans"/>
              </a:rPr>
              <a:t>different</a:t>
            </a:r>
            <a:r>
              <a:rPr b="1" lang="en">
                <a:solidFill>
                  <a:schemeClr val="dk1"/>
                </a:solidFill>
                <a:latin typeface="Albert Sans"/>
                <a:ea typeface="Albert Sans"/>
                <a:cs typeface="Albert Sans"/>
                <a:sym typeface="Albert Sans"/>
              </a:rPr>
              <a:t> scenarios.</a:t>
            </a:r>
            <a:endParaRPr b="1">
              <a:solidFill>
                <a:schemeClr val="dk1"/>
              </a:solidFill>
              <a:latin typeface="Albert Sans"/>
              <a:ea typeface="Albert Sans"/>
              <a:cs typeface="Albert Sans"/>
              <a:sym typeface="Albert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328" name="Shape 4328"/>
        <p:cNvGrpSpPr/>
        <p:nvPr/>
      </p:nvGrpSpPr>
      <p:grpSpPr>
        <a:xfrm>
          <a:off x="0" y="0"/>
          <a:ext cx="0" cy="0"/>
          <a:chOff x="0" y="0"/>
          <a:chExt cx="0" cy="0"/>
        </a:xfrm>
      </p:grpSpPr>
      <p:sp>
        <p:nvSpPr>
          <p:cNvPr id="4329" name="Google Shape;4329;p70"/>
          <p:cNvSpPr txBox="1"/>
          <p:nvPr>
            <p:ph type="title"/>
          </p:nvPr>
        </p:nvSpPr>
        <p:spPr>
          <a:xfrm>
            <a:off x="796200" y="868925"/>
            <a:ext cx="3788400" cy="229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t>“Georgia’s Underground University for Undocumented Students”</a:t>
            </a:r>
            <a:endParaRPr sz="2300"/>
          </a:p>
          <a:p>
            <a:pPr indent="0" lvl="0" marL="0" rtl="0" algn="l">
              <a:spcBef>
                <a:spcPts val="0"/>
              </a:spcBef>
              <a:spcAft>
                <a:spcPts val="0"/>
              </a:spcAft>
              <a:buNone/>
            </a:pPr>
            <a:r>
              <a:t/>
            </a:r>
            <a:endParaRPr sz="2800"/>
          </a:p>
        </p:txBody>
      </p:sp>
      <p:sp>
        <p:nvSpPr>
          <p:cNvPr id="4330" name="Google Shape;4330;p70"/>
          <p:cNvSpPr txBox="1"/>
          <p:nvPr>
            <p:ph idx="1" type="subTitle"/>
          </p:nvPr>
        </p:nvSpPr>
        <p:spPr>
          <a:xfrm>
            <a:off x="796200" y="2728225"/>
            <a:ext cx="3788400" cy="32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New Yorker - 2017</a:t>
            </a:r>
            <a:endParaRPr/>
          </a:p>
        </p:txBody>
      </p:sp>
      <p:pic>
        <p:nvPicPr>
          <p:cNvPr descr="In Georgia, undocumented immigrants, who are banned from the top public universities, have a school of their own.&#10;&#10;Still haven’t subscribed to The New Yorker on YouTube ►► &#10;http://bit.ly/newyorkeryoutubesub&#10; &#10;CONNECT WITH THE NEW YORKER&#10;Web: http://www.newyorker.com &#10;Twitter: http://twitter.com/NewYorker &#10;Facebook: http://www.facebook.com/newyorker &#10;Google+: http://plus.google.com/+newyorker &#10;Instagram: http://instagram.com/newyorkermag &#10;Pinterest: http://www.pinterest.com/thenewyorker &#10;Tumblr: http://newyorker.tumblr.com &#10;The Scene: http://thescene.com/thenewyorker &#10; &#10;Want even more? Subscribe to The Scene: http://bit.ly/subthescene &#10;&#10;Georgia’s Underground University for Undocumented Students | The New Yorker" id="4331" name="Google Shape;4331;p70" title="Georgia’s Underground University for Undocumented Students | The New Yorker">
            <a:hlinkClick r:id="rId3"/>
          </p:cNvPr>
          <p:cNvPicPr preferRelativeResize="0"/>
          <p:nvPr/>
        </p:nvPicPr>
        <p:blipFill>
          <a:blip r:embed="rId4">
            <a:alphaModFix/>
          </a:blip>
          <a:stretch>
            <a:fillRect/>
          </a:stretch>
        </p:blipFill>
        <p:spPr>
          <a:xfrm>
            <a:off x="3922050" y="2228550"/>
            <a:ext cx="4082147" cy="2296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1"/>
                                        </p:tgtEl>
                                        <p:attrNameLst>
                                          <p:attrName>style.visibility</p:attrName>
                                        </p:attrNameLst>
                                      </p:cBhvr>
                                      <p:to>
                                        <p:strVal val="visible"/>
                                      </p:to>
                                    </p:set>
                                    <p:animEffect filter="fade" transition="in">
                                      <p:cBhvr>
                                        <p:cTn dur="1000"/>
                                        <p:tgtEl>
                                          <p:spTgt spid="4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5" name="Shape 4335"/>
        <p:cNvGrpSpPr/>
        <p:nvPr/>
      </p:nvGrpSpPr>
      <p:grpSpPr>
        <a:xfrm>
          <a:off x="0" y="0"/>
          <a:ext cx="0" cy="0"/>
          <a:chOff x="0" y="0"/>
          <a:chExt cx="0" cy="0"/>
        </a:xfrm>
      </p:grpSpPr>
      <p:sp>
        <p:nvSpPr>
          <p:cNvPr id="4336" name="Google Shape;4336;p71"/>
          <p:cNvSpPr txBox="1"/>
          <p:nvPr>
            <p:ph type="title"/>
          </p:nvPr>
        </p:nvSpPr>
        <p:spPr>
          <a:xfrm>
            <a:off x="1347348" y="677525"/>
            <a:ext cx="37434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4337" name="Google Shape;4337;p71"/>
          <p:cNvSpPr txBox="1"/>
          <p:nvPr>
            <p:ph idx="1" type="subTitle"/>
          </p:nvPr>
        </p:nvSpPr>
        <p:spPr>
          <a:xfrm>
            <a:off x="1347359" y="1841450"/>
            <a:ext cx="3743400" cy="105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t>Do you have any questions?</a:t>
            </a:r>
            <a:endParaRPr b="1" sz="2000"/>
          </a:p>
          <a:p>
            <a:pPr indent="0" lvl="0" marL="0" rtl="0" algn="l">
              <a:spcBef>
                <a:spcPts val="0"/>
              </a:spcBef>
              <a:spcAft>
                <a:spcPts val="0"/>
              </a:spcAft>
              <a:buNone/>
            </a:pPr>
            <a:r>
              <a:rPr lang="en"/>
              <a:t>youremail@freepik.com</a:t>
            </a:r>
            <a:endParaRPr/>
          </a:p>
          <a:p>
            <a:pPr indent="0" lvl="0" marL="0" rtl="0" algn="l">
              <a:spcBef>
                <a:spcPts val="0"/>
              </a:spcBef>
              <a:spcAft>
                <a:spcPts val="0"/>
              </a:spcAft>
              <a:buNone/>
            </a:pPr>
            <a:r>
              <a:rPr lang="en"/>
              <a:t>+34 654 321 432</a:t>
            </a:r>
            <a:endParaRPr/>
          </a:p>
          <a:p>
            <a:pPr indent="0" lvl="0" marL="0" rtl="0" algn="l">
              <a:spcBef>
                <a:spcPts val="0"/>
              </a:spcBef>
              <a:spcAft>
                <a:spcPts val="0"/>
              </a:spcAft>
              <a:buNone/>
            </a:pPr>
            <a:r>
              <a:rPr lang="en"/>
              <a:t>yourwebsite.com</a:t>
            </a:r>
            <a:endParaRPr/>
          </a:p>
        </p:txBody>
      </p:sp>
      <p:sp>
        <p:nvSpPr>
          <p:cNvPr id="4338" name="Google Shape;4338;p71"/>
          <p:cNvSpPr txBox="1"/>
          <p:nvPr/>
        </p:nvSpPr>
        <p:spPr>
          <a:xfrm>
            <a:off x="1347350" y="3957425"/>
            <a:ext cx="4151700" cy="2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Albert Sans"/>
                <a:ea typeface="Albert Sans"/>
                <a:cs typeface="Albert Sans"/>
                <a:sym typeface="Albert Sans"/>
              </a:rPr>
              <a:t>Please keep this slide for attribution</a:t>
            </a:r>
            <a:endParaRPr sz="1000">
              <a:solidFill>
                <a:schemeClr val="dk1"/>
              </a:solidFill>
              <a:latin typeface="Albert Sans"/>
              <a:ea typeface="Albert Sans"/>
              <a:cs typeface="Albert Sans"/>
              <a:sym typeface="Albert Sans"/>
            </a:endParaRPr>
          </a:p>
        </p:txBody>
      </p:sp>
      <p:cxnSp>
        <p:nvCxnSpPr>
          <p:cNvPr id="4339" name="Google Shape;4339;p71"/>
          <p:cNvCxnSpPr/>
          <p:nvPr/>
        </p:nvCxnSpPr>
        <p:spPr>
          <a:xfrm>
            <a:off x="1347350" y="1697325"/>
            <a:ext cx="3497700" cy="0"/>
          </a:xfrm>
          <a:prstGeom prst="straightConnector1">
            <a:avLst/>
          </a:prstGeom>
          <a:noFill/>
          <a:ln cap="flat" cmpd="sng" w="9525">
            <a:solidFill>
              <a:schemeClr val="dk1"/>
            </a:solidFill>
            <a:prstDash val="solid"/>
            <a:round/>
            <a:headEnd len="med" w="med" type="none"/>
            <a:tailEnd len="med" w="med" type="none"/>
          </a:ln>
        </p:spPr>
      </p:cxnSp>
      <p:grpSp>
        <p:nvGrpSpPr>
          <p:cNvPr id="4340" name="Google Shape;4340;p71"/>
          <p:cNvGrpSpPr/>
          <p:nvPr/>
        </p:nvGrpSpPr>
        <p:grpSpPr>
          <a:xfrm>
            <a:off x="1437911" y="3005625"/>
            <a:ext cx="387681" cy="387661"/>
            <a:chOff x="266768" y="1721375"/>
            <a:chExt cx="397907" cy="397887"/>
          </a:xfrm>
        </p:grpSpPr>
        <p:sp>
          <p:nvSpPr>
            <p:cNvPr id="4341" name="Google Shape;4341;p71"/>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71"/>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43" name="Google Shape;4343;p71"/>
          <p:cNvGrpSpPr/>
          <p:nvPr/>
        </p:nvGrpSpPr>
        <p:grpSpPr>
          <a:xfrm>
            <a:off x="2801407" y="3005387"/>
            <a:ext cx="387661" cy="387661"/>
            <a:chOff x="1379798" y="1723250"/>
            <a:chExt cx="397887" cy="397887"/>
          </a:xfrm>
        </p:grpSpPr>
        <p:sp>
          <p:nvSpPr>
            <p:cNvPr id="4344" name="Google Shape;4344;p71"/>
            <p:cNvSpPr/>
            <p:nvPr/>
          </p:nvSpPr>
          <p:spPr>
            <a:xfrm>
              <a:off x="1462169" y="1793977"/>
              <a:ext cx="23354" cy="23312"/>
            </a:xfrm>
            <a:custGeom>
              <a:rect b="b" l="l" r="r" t="t"/>
              <a:pathLst>
                <a:path extrusionOk="0" h="1117" w="1119">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71"/>
            <p:cNvSpPr/>
            <p:nvPr/>
          </p:nvSpPr>
          <p:spPr>
            <a:xfrm>
              <a:off x="1379798" y="1723250"/>
              <a:ext cx="397887" cy="397887"/>
            </a:xfrm>
            <a:custGeom>
              <a:rect b="b" l="l" r="r" t="t"/>
              <a:pathLst>
                <a:path extrusionOk="0" h="19065" w="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71"/>
            <p:cNvSpPr/>
            <p:nvPr/>
          </p:nvSpPr>
          <p:spPr>
            <a:xfrm>
              <a:off x="1555413" y="1886846"/>
              <a:ext cx="139912" cy="163558"/>
            </a:xfrm>
            <a:custGeom>
              <a:rect b="b" l="l" r="r" t="t"/>
              <a:pathLst>
                <a:path extrusionOk="0" h="7837" w="6704">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71"/>
            <p:cNvSpPr/>
            <p:nvPr/>
          </p:nvSpPr>
          <p:spPr>
            <a:xfrm>
              <a:off x="1462169" y="1887200"/>
              <a:ext cx="23354" cy="163203"/>
            </a:xfrm>
            <a:custGeom>
              <a:rect b="b" l="l" r="r" t="t"/>
              <a:pathLst>
                <a:path extrusionOk="0" h="7820" w="1119">
                  <a:moveTo>
                    <a:pt x="0" y="0"/>
                  </a:moveTo>
                  <a:lnTo>
                    <a:pt x="0" y="7819"/>
                  </a:lnTo>
                  <a:lnTo>
                    <a:pt x="1118" y="7819"/>
                  </a:lnTo>
                  <a:lnTo>
                    <a:pt x="11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48" name="Google Shape;4348;p71"/>
          <p:cNvGrpSpPr/>
          <p:nvPr/>
        </p:nvGrpSpPr>
        <p:grpSpPr>
          <a:xfrm>
            <a:off x="2117967" y="3005387"/>
            <a:ext cx="387641" cy="387661"/>
            <a:chOff x="864491" y="1723250"/>
            <a:chExt cx="397866" cy="397887"/>
          </a:xfrm>
        </p:grpSpPr>
        <p:sp>
          <p:nvSpPr>
            <p:cNvPr id="4349" name="Google Shape;4349;p71"/>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71"/>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71"/>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2" name="Google Shape;4352;p71"/>
          <p:cNvGrpSpPr/>
          <p:nvPr/>
        </p:nvGrpSpPr>
        <p:grpSpPr>
          <a:xfrm rot="-327715">
            <a:off x="6332952" y="846639"/>
            <a:ext cx="3669208" cy="2431300"/>
            <a:chOff x="4935600" y="1731225"/>
            <a:chExt cx="3739300" cy="2477745"/>
          </a:xfrm>
        </p:grpSpPr>
        <p:sp>
          <p:nvSpPr>
            <p:cNvPr id="4353" name="Google Shape;4353;p71"/>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54" name="Google Shape;4354;p71"/>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55" name="Google Shape;4355;p71"/>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56" name="Google Shape;4356;p71"/>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57" name="Google Shape;4357;p71"/>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58" name="Google Shape;4358;p71"/>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59" name="Google Shape;4359;p71"/>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60" name="Google Shape;4360;p71"/>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61" name="Google Shape;4361;p71"/>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62" name="Google Shape;4362;p71"/>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63" name="Google Shape;4363;p71"/>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64" name="Google Shape;4364;p71"/>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65" name="Google Shape;4365;p71"/>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4366" name="Google Shape;4366;p71"/>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4367" name="Google Shape;4367;p71"/>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68" name="Google Shape;4368;p71"/>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69" name="Google Shape;4369;p71"/>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70" name="Google Shape;4370;p71"/>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71" name="Google Shape;4371;p71"/>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72" name="Google Shape;4372;p71"/>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73" name="Google Shape;4373;p71"/>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74" name="Google Shape;4374;p71"/>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75" name="Google Shape;4375;p71"/>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76" name="Google Shape;4376;p71"/>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77" name="Google Shape;4377;p71"/>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78" name="Google Shape;4378;p71"/>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79" name="Google Shape;4379;p71"/>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80" name="Google Shape;4380;p71"/>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81" name="Google Shape;4381;p71"/>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82" name="Google Shape;4382;p71"/>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83" name="Google Shape;4383;p71"/>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84" name="Google Shape;4384;p71"/>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85" name="Google Shape;4385;p71"/>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86" name="Google Shape;4386;p71"/>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87" name="Google Shape;4387;p71"/>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88" name="Google Shape;4388;p71"/>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89" name="Google Shape;4389;p71"/>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90" name="Google Shape;4390;p71"/>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91" name="Google Shape;4391;p71"/>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92" name="Google Shape;4392;p71"/>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93" name="Google Shape;4393;p71"/>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94" name="Google Shape;4394;p71"/>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95" name="Google Shape;4395;p71"/>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96" name="Google Shape;4396;p71"/>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97" name="Google Shape;4397;p71"/>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98" name="Google Shape;4398;p71"/>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99" name="Google Shape;4399;p71"/>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00" name="Google Shape;4400;p71"/>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01" name="Google Shape;4401;p71"/>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02" name="Google Shape;4402;p71"/>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03" name="Google Shape;4403;p71"/>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04" name="Google Shape;4404;p71"/>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05" name="Google Shape;4405;p71"/>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06" name="Google Shape;4406;p71"/>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07" name="Google Shape;4407;p71"/>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08" name="Google Shape;4408;p71"/>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09" name="Google Shape;4409;p71"/>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10" name="Google Shape;4410;p71"/>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11" name="Google Shape;4411;p71"/>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12" name="Google Shape;4412;p71"/>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13" name="Google Shape;4413;p71"/>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14" name="Google Shape;4414;p71"/>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15" name="Google Shape;4415;p71"/>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16" name="Google Shape;4416;p71"/>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17" name="Google Shape;4417;p71"/>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18" name="Google Shape;4418;p71"/>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19" name="Google Shape;4419;p71"/>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423" name="Shape 4423"/>
        <p:cNvGrpSpPr/>
        <p:nvPr/>
      </p:nvGrpSpPr>
      <p:grpSpPr>
        <a:xfrm>
          <a:off x="0" y="0"/>
          <a:ext cx="0" cy="0"/>
          <a:chOff x="0" y="0"/>
          <a:chExt cx="0" cy="0"/>
        </a:xfrm>
      </p:grpSpPr>
      <p:pic>
        <p:nvPicPr>
          <p:cNvPr id="4424" name="Google Shape;4424;p72">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dia Literacy and Critical Thinking - Spanish - Foreign Language - 12th Grade by Slidesgo">
  <a:themeElements>
    <a:clrScheme name="Simple Light">
      <a:dk1>
        <a:srgbClr val="382F28"/>
      </a:dk1>
      <a:lt1>
        <a:srgbClr val="EEE4D5"/>
      </a:lt1>
      <a:dk2>
        <a:srgbClr val="D3BFA7"/>
      </a:dk2>
      <a:lt2>
        <a:srgbClr val="BDA383"/>
      </a:lt2>
      <a:accent1>
        <a:srgbClr val="F6F2ED"/>
      </a:accent1>
      <a:accent2>
        <a:srgbClr val="FFFFFF"/>
      </a:accent2>
      <a:accent3>
        <a:srgbClr val="FFFFFF"/>
      </a:accent3>
      <a:accent4>
        <a:srgbClr val="FFFFFF"/>
      </a:accent4>
      <a:accent5>
        <a:srgbClr val="FFFFFF"/>
      </a:accent5>
      <a:accent6>
        <a:srgbClr val="FFFFFF"/>
      </a:accent6>
      <a:hlink>
        <a:srgbClr val="382F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edia Literacy and Critical Thinking - Spanish - Foreign Language - 12th Grade by Slidesgo">
  <a:themeElements>
    <a:clrScheme name="Simple Light">
      <a:dk1>
        <a:srgbClr val="382F28"/>
      </a:dk1>
      <a:lt1>
        <a:srgbClr val="EEE4D5"/>
      </a:lt1>
      <a:dk2>
        <a:srgbClr val="D3BFA7"/>
      </a:dk2>
      <a:lt2>
        <a:srgbClr val="BDA383"/>
      </a:lt2>
      <a:accent1>
        <a:srgbClr val="F6F2ED"/>
      </a:accent1>
      <a:accent2>
        <a:srgbClr val="FFFFFF"/>
      </a:accent2>
      <a:accent3>
        <a:srgbClr val="FFFFFF"/>
      </a:accent3>
      <a:accent4>
        <a:srgbClr val="FFFFFF"/>
      </a:accent4>
      <a:accent5>
        <a:srgbClr val="FFFFFF"/>
      </a:accent5>
      <a:accent6>
        <a:srgbClr val="FFFFFF"/>
      </a:accent6>
      <a:hlink>
        <a:srgbClr val="382F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