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2ed105754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2ed105754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2ed10575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2ed10575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2ed105754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2ed105754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2ed105754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2ed105754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dda5547f7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dda5547f7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2ed1057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2ed1057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dda5547f7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dda5547f7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2ed10575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2ed10575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dda5547f7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dda5547f7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2ed10575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2ed10575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dda5547f7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dda5547f7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2ed105754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2ed105754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hyperlink" Target="https://lbhughes.schoolloop.com/researchquestions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QauomrFcrXk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0"/>
            <a:ext cx="8520600" cy="1836000"/>
          </a:xfrm>
          <a:prstGeom prst="rect">
            <a:avLst/>
          </a:prstGeom>
          <a:solidFill>
            <a:srgbClr val="FFE599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a Good Research Question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Narrowing down the how?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Now write three how questions about your topic.</a:t>
            </a:r>
            <a:endParaRPr sz="2400"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How would this knowledge help students?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How would students feel after receiving this information?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How would other stakeholders respond?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to Your Real Research Question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91919"/>
                </a:solidFill>
                <a:highlight>
                  <a:srgbClr val="FFFFFF"/>
                </a:highlight>
              </a:rPr>
              <a:t>According to the Charles Evans Hughes Middle School website, “Research questions deal with </a:t>
            </a:r>
            <a:r>
              <a:rPr b="1" lang="en" sz="2400">
                <a:solidFill>
                  <a:srgbClr val="191919"/>
                </a:solidFill>
                <a:highlight>
                  <a:srgbClr val="FFFFFF"/>
                </a:highlight>
              </a:rPr>
              <a:t>big ideas, changes over time, different points of view, ethical issues, etc” (“</a:t>
            </a:r>
            <a:r>
              <a:rPr lang="en" sz="24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Writing Research Questions</a:t>
            </a:r>
            <a:r>
              <a:rPr lang="en" sz="2400"/>
              <a:t>”).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91919"/>
                </a:solidFill>
                <a:highlight>
                  <a:srgbClr val="FFFFFF"/>
                </a:highlight>
              </a:rPr>
              <a:t>They typically deal with how and why, and combinations of these</a:t>
            </a:r>
            <a:r>
              <a:rPr lang="en">
                <a:solidFill>
                  <a:srgbClr val="191919"/>
                </a:solidFill>
              </a:rPr>
              <a:t>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SO, what do I need to do?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017725"/>
            <a:ext cx="8520600" cy="349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191919"/>
                </a:solidFill>
                <a:highlight>
                  <a:srgbClr val="FFFFFF"/>
                </a:highlight>
              </a:rPr>
              <a:t>Big changes: The internet, specifically social media and liberal access to information enables more students to be more informed</a:t>
            </a:r>
            <a:endParaRPr sz="1900">
              <a:solidFill>
                <a:srgbClr val="19191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191919"/>
                </a:solidFill>
                <a:highlight>
                  <a:srgbClr val="FFFFFF"/>
                </a:highlight>
              </a:rPr>
              <a:t>Ideas: Information can lead to action.</a:t>
            </a:r>
            <a:endParaRPr sz="1900">
              <a:solidFill>
                <a:srgbClr val="19191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191919"/>
                </a:solidFill>
                <a:highlight>
                  <a:srgbClr val="FFFFFF"/>
                </a:highlight>
              </a:rPr>
              <a:t>Changes over time: Tic Toc, free research databases, free news </a:t>
            </a:r>
            <a:endParaRPr sz="1900">
              <a:solidFill>
                <a:srgbClr val="19191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191919"/>
                </a:solidFill>
                <a:highlight>
                  <a:srgbClr val="FFFFFF"/>
                </a:highlight>
              </a:rPr>
              <a:t>Different points of view: Some teachers teach information about systemic racism, while others don’t</a:t>
            </a:r>
            <a:endParaRPr sz="1900">
              <a:solidFill>
                <a:srgbClr val="19191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191919"/>
                </a:solidFill>
                <a:highlight>
                  <a:srgbClr val="FFFFFF"/>
                </a:highlight>
              </a:rPr>
              <a:t>Ethical Issues:Hmm...what about those parents who may want to shelter their children?</a:t>
            </a:r>
            <a:endParaRPr sz="2400">
              <a:solidFill>
                <a:srgbClr val="19191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Combine Your How and Why Sentences: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017725"/>
            <a:ext cx="8520600" cy="349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19191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Why does the instruction on systemic racism vary and and how can the knowledge of systemic racism benefit students?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This video is part of a series created for students enrolled in a ENG 102 course at NKU.  -- Created using PowToon&#10;This video is licensed under a Creative Commons Attribution-NonCommercial 4.0 International License http://creativecommons.org/licenses/by-nc/4.0/&#10;The script for this tutorial is available here: https://docs.google.com/document/d/100YL5cu74_QVV6JKhoktRD0I6ZsX5Vz3cBNnVLKAfhk/edit?usp=sharing" id="62" name="Google Shape;62;p14" title="Developing a Research Questio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7975" y="122600"/>
            <a:ext cx="8520600" cy="4792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my topic?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Begin by brainstorming things that you’re interested in learning more about related to the impact of race on place and vice versa.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Consider the topics listed under the Presearch column of our Padlet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I</a:t>
            </a:r>
            <a:r>
              <a:rPr lang="en" sz="2400"/>
              <a:t>n the end, your question is not going to be something that Google can answer.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00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Stone mountain…environment, opportunities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my neighborhood, work location, daughter’s school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Impact on students’ lives??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to know your topic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Next, ask yourself these basic questions about your topic: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Who?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What?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When?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Where?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00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/>
              <a:t>Who </a:t>
            </a:r>
            <a:r>
              <a:rPr lang="en" sz="2400"/>
              <a:t>is affected by systemic racism in my community?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/>
              <a:t>What </a:t>
            </a:r>
            <a:r>
              <a:rPr lang="en" sz="2400"/>
              <a:t>is the result of this 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/>
              <a:t>When</a:t>
            </a:r>
            <a:r>
              <a:rPr lang="en" sz="2400"/>
              <a:t> does it begin?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/>
              <a:t>Where </a:t>
            </a:r>
            <a:r>
              <a:rPr lang="en" sz="2400"/>
              <a:t>can I see it?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to know your topic times two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DO it again</a:t>
            </a:r>
            <a:r>
              <a:rPr lang="en" sz="2400"/>
              <a:t>, ask yourself these basic questions again about your topic, coming up with a different approach or viewpoint: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Who?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What?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When?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Where?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00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Who </a:t>
            </a:r>
            <a:r>
              <a:rPr lang="en" sz="2400"/>
              <a:t>is teaching the youth about systemic racism in my community?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/>
              <a:t>What </a:t>
            </a:r>
            <a:r>
              <a:rPr lang="en" sz="2400"/>
              <a:t>is the format and available resources?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/>
              <a:t>When </a:t>
            </a:r>
            <a:r>
              <a:rPr lang="en" sz="2400"/>
              <a:t>does it occur?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/>
              <a:t>Where</a:t>
            </a:r>
            <a:r>
              <a:rPr lang="en" sz="2400"/>
              <a:t> does it occur?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Narrowing down the why?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Now write three why questions about your topic.</a:t>
            </a:r>
            <a:endParaRPr sz="2400"/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Why would America treat minorities this way?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Why would some teachers choose not to empower students with this information?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Why is it important to teach?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