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400fa02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400fa02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400fa026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400fa02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400fa026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400fa026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400fa026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400fa026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400fa026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400fa026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400fa026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400fa026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00fa026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400fa02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400fa026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400fa026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hyperlink" Target="https://ebenezerbronzeville.org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presentation/d/1cavngh2DPmWDF-wMO9ZPOtgagQMzO1_cHrBFC9MHn78/edit?usp=sharin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mRkq595NhD0" TargetMode="External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hyperlink" Target="https://drive.google.com/file/d/1ZBZI4KQqxyWCeZwTEO4wbdrlPvzWFYG9/view?usp=sharing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hyperlink" Target="http://www.radicalcartography.net/index.html?chicagodot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Sequent Occupance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79" y="0"/>
            <a:ext cx="7705046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16615"/>
            <a:ext cx="9143999" cy="359543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4461825"/>
            <a:ext cx="8520600" cy="3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5"/>
              </a:rPr>
              <a:t>https://ebenezerbronzeville.org/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UTBAPH?  WHERE DO WE FIND THEM?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964100"/>
            <a:ext cx="8520600" cy="26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USED TO BE A PIZZA HUT.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9724"/>
            <a:ext cx="9144000" cy="3544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44000" cy="47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4930" y="0"/>
            <a:ext cx="433634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849" y="0"/>
            <a:ext cx="64562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Music Video: &quot;A Short History of America&quot; cartoon poster by R. Crumb with music by Joni Mitchell, &quot;The Big Yellow Taxi&quot; (&quot;They paved paradise to put up a parking lot!&quot;)" id="92" name="Google Shape;92;p18" title="A Short History of America by R. Crumb and Joni Mitchel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403" y="0"/>
            <a:ext cx="780719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HULL HOUSE MAPS of Ethnic enclaves 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825" y="328125"/>
            <a:ext cx="5687525" cy="44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0338" y="808025"/>
            <a:ext cx="2695575" cy="41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555250" y="2954275"/>
            <a:ext cx="23982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7"/>
              </a:rPr>
              <a:t>Radical Cartography.net</a:t>
            </a:r>
            <a:endParaRPr sz="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2950" y="51224"/>
            <a:ext cx="3177825" cy="49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