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1310a852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1310a852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61825" y="1200725"/>
            <a:ext cx="4110000" cy="24630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you know about systemic racism.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478725" y="1200725"/>
            <a:ext cx="3034200" cy="968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Resistance, helping to fight against ystemic racism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478725" y="2492300"/>
            <a:ext cx="3234300" cy="19257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707175" y="1052250"/>
            <a:ext cx="1353600" cy="1519500"/>
          </a:xfrm>
          <a:prstGeom prst="right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The topic of the article you are interested in goes here.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460300" y="908225"/>
            <a:ext cx="2634000" cy="12315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3255000" y="908225"/>
            <a:ext cx="2634000" cy="12315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6137575" y="908225"/>
            <a:ext cx="2634000" cy="12315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460300" y="2412200"/>
            <a:ext cx="2634000" cy="19443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3255000" y="2412200"/>
            <a:ext cx="2634000" cy="19443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6229950" y="2412200"/>
            <a:ext cx="2634000" cy="19443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