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2e5144660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2e5144660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980600" y="1061975"/>
            <a:ext cx="2088000" cy="115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Create a</a:t>
            </a:r>
            <a:r>
              <a:rPr b="1"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video or audio</a:t>
            </a:r>
            <a:r>
              <a:rPr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interview </a:t>
            </a:r>
            <a:r>
              <a:rPr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that shares the story of an underreported individual or group. (i.e. Vocaroo)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414901" y="1061975"/>
            <a:ext cx="2196300" cy="115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Create a </a:t>
            </a:r>
            <a:r>
              <a:rPr b="1" lang="en" sz="10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set of character trading cards</a:t>
            </a:r>
            <a:r>
              <a:rPr lang="en" sz="10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using the tool of your choice, of an underreported individual or group. Include the name, an image, at least 3 characteristics for each character.  </a:t>
            </a:r>
            <a:endParaRPr sz="1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450625" y="2337201"/>
            <a:ext cx="2196300" cy="13257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Write an objective summary</a:t>
            </a:r>
            <a:r>
              <a:rPr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of a Pulitzer Center story from the point of view of a an individual from a group that has been historically marginalized </a:t>
            </a:r>
            <a:r>
              <a:rPr b="1" lang="en" sz="12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REQUIRED</a:t>
            </a:r>
            <a:endParaRPr b="1" sz="12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980600" y="2456400"/>
            <a:ext cx="2088000" cy="115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Create a </a:t>
            </a:r>
            <a:r>
              <a:rPr b="1"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timeline and photo gallery </a:t>
            </a:r>
            <a:r>
              <a:rPr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of an underreported story. Share why this story should be shared.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879813" y="1061975"/>
            <a:ext cx="2088000" cy="11502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Create a </a:t>
            </a:r>
            <a:r>
              <a:rPr b="1"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blackout poem </a:t>
            </a:r>
            <a:r>
              <a:rPr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using “Love and War” by Tamar Braxton.  </a:t>
            </a:r>
            <a:r>
              <a:rPr b="1" lang="en" sz="12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Lyrics will be provided</a:t>
            </a:r>
            <a:endParaRPr b="1" sz="12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REQUIRED</a:t>
            </a:r>
            <a:endParaRPr b="1" sz="12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920650" y="2456400"/>
            <a:ext cx="2088000" cy="115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mic Sans MS"/>
                <a:ea typeface="Comic Sans MS"/>
                <a:cs typeface="Comic Sans MS"/>
                <a:sym typeface="Comic Sans MS"/>
              </a:rPr>
              <a:t>If this topic had a soundtrack what would it be? Create a YouTube playlist with 5 songs. </a:t>
            </a:r>
            <a:r>
              <a:rPr b="1" lang="en" sz="1200">
                <a:latin typeface="Comic Sans MS"/>
                <a:ea typeface="Comic Sans MS"/>
                <a:cs typeface="Comic Sans MS"/>
                <a:sym typeface="Comic Sans MS"/>
              </a:rPr>
              <a:t>Include on your designed website.</a:t>
            </a:r>
            <a:endParaRPr b="1" sz="1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980600" y="3758625"/>
            <a:ext cx="2088000" cy="115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Comic Sans MS"/>
                <a:ea typeface="Comic Sans MS"/>
                <a:cs typeface="Comic Sans MS"/>
                <a:sym typeface="Comic Sans MS"/>
              </a:rPr>
              <a:t>Create an </a:t>
            </a:r>
            <a:r>
              <a:rPr b="1" lang="en" sz="1300">
                <a:latin typeface="Comic Sans MS"/>
                <a:ea typeface="Comic Sans MS"/>
                <a:cs typeface="Comic Sans MS"/>
                <a:sym typeface="Comic Sans MS"/>
              </a:rPr>
              <a:t>animated</a:t>
            </a:r>
            <a:r>
              <a:rPr lang="en" sz="13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lang="en" sz="1300">
                <a:latin typeface="Comic Sans MS"/>
                <a:ea typeface="Comic Sans MS"/>
                <a:cs typeface="Comic Sans MS"/>
                <a:sym typeface="Comic Sans MS"/>
              </a:rPr>
              <a:t>slideshow, website</a:t>
            </a:r>
            <a:r>
              <a:rPr lang="en" sz="1300">
                <a:latin typeface="Comic Sans MS"/>
                <a:ea typeface="Comic Sans MS"/>
                <a:cs typeface="Comic Sans MS"/>
                <a:sym typeface="Comic Sans MS"/>
              </a:rPr>
              <a:t> or </a:t>
            </a:r>
            <a:r>
              <a:rPr b="1" lang="en" sz="1300">
                <a:latin typeface="Comic Sans MS"/>
                <a:ea typeface="Comic Sans MS"/>
                <a:cs typeface="Comic Sans MS"/>
                <a:sym typeface="Comic Sans MS"/>
              </a:rPr>
              <a:t>Stop-Motion animation </a:t>
            </a:r>
            <a:r>
              <a:rPr lang="en" sz="1300">
                <a:latin typeface="Comic Sans MS"/>
                <a:ea typeface="Comic Sans MS"/>
                <a:cs typeface="Comic Sans MS"/>
                <a:sym typeface="Comic Sans MS"/>
              </a:rPr>
              <a:t>to share the story of a marginalized group</a:t>
            </a:r>
            <a:endParaRPr sz="13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3450625" y="3758625"/>
            <a:ext cx="2088000" cy="115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Create an </a:t>
            </a:r>
            <a:r>
              <a:rPr b="1" lang="en">
                <a:latin typeface="Comic Sans MS"/>
                <a:ea typeface="Comic Sans MS"/>
                <a:cs typeface="Comic Sans MS"/>
                <a:sym typeface="Comic Sans MS"/>
              </a:rPr>
              <a:t>infographic</a:t>
            </a: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 that shares the story of an underreported individual or group.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879825" y="3758625"/>
            <a:ext cx="2196300" cy="115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Comic Sans MS"/>
                <a:ea typeface="Comic Sans MS"/>
                <a:cs typeface="Comic Sans MS"/>
                <a:sym typeface="Comic Sans MS"/>
              </a:rPr>
              <a:t>Create an artistic representation of an underreported story.</a:t>
            </a:r>
            <a:r>
              <a:rPr lang="en" sz="1200">
                <a:latin typeface="Comic Sans MS"/>
                <a:ea typeface="Comic Sans MS"/>
                <a:cs typeface="Comic Sans MS"/>
                <a:sym typeface="Comic Sans MS"/>
              </a:rPr>
              <a:t> Must include at least 5 pictures/images. (i.e. Canva)</a:t>
            </a:r>
            <a:endParaRPr sz="1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