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8" r:id="rId3"/>
    <p:sldMasterId id="214748367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Lato"/>
      <p:regular r:id="rId28"/>
      <p:bold r:id="rId29"/>
      <p:italic r:id="rId30"/>
      <p:boldItalic r:id="rId31"/>
    </p:embeddedFont>
    <p:embeddedFont>
      <p:font typeface="Poppins"/>
      <p:regular r:id="rId32"/>
      <p:bold r:id="rId33"/>
      <p:italic r:id="rId34"/>
      <p:boldItalic r:id="rId35"/>
    </p:embeddedFont>
    <p:embeddedFont>
      <p:font typeface="Poppins Medium"/>
      <p:regular r:id="rId36"/>
      <p:bold r:id="rId37"/>
      <p:italic r:id="rId38"/>
      <p:boldItalic r:id="rId39"/>
    </p:embeddedFont>
    <p:embeddedFont>
      <p:font typeface="Helvetica Neue"/>
      <p:regular r:id="rId40"/>
      <p:bold r:id="rId41"/>
      <p:italic r:id="rId42"/>
      <p:boldItalic r:id="rId43"/>
    </p:embeddedFont>
    <p:embeddedFont>
      <p:font typeface="Helvetica Neue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HelveticaNeue-regular.fntdata"/><Relationship Id="rId20" Type="http://schemas.openxmlformats.org/officeDocument/2006/relationships/slide" Target="slides/slide15.xml"/><Relationship Id="rId42" Type="http://schemas.openxmlformats.org/officeDocument/2006/relationships/font" Target="fonts/HelveticaNeue-italic.fntdata"/><Relationship Id="rId41" Type="http://schemas.openxmlformats.org/officeDocument/2006/relationships/font" Target="fonts/HelveticaNeue-bold.fntdata"/><Relationship Id="rId22" Type="http://schemas.openxmlformats.org/officeDocument/2006/relationships/slide" Target="slides/slide17.xml"/><Relationship Id="rId44" Type="http://schemas.openxmlformats.org/officeDocument/2006/relationships/font" Target="fonts/HelveticaNeueLight-regular.fntdata"/><Relationship Id="rId21" Type="http://schemas.openxmlformats.org/officeDocument/2006/relationships/slide" Target="slides/slide16.xml"/><Relationship Id="rId43" Type="http://schemas.openxmlformats.org/officeDocument/2006/relationships/font" Target="fonts/HelveticaNeue-boldItalic.fntdata"/><Relationship Id="rId24" Type="http://schemas.openxmlformats.org/officeDocument/2006/relationships/slide" Target="slides/slide19.xml"/><Relationship Id="rId46" Type="http://schemas.openxmlformats.org/officeDocument/2006/relationships/font" Target="fonts/HelveticaNeueLight-italic.fntdata"/><Relationship Id="rId23" Type="http://schemas.openxmlformats.org/officeDocument/2006/relationships/slide" Target="slides/slide18.xml"/><Relationship Id="rId45"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HelveticaNeueLight-boldItalic.fntdata"/><Relationship Id="rId28" Type="http://schemas.openxmlformats.org/officeDocument/2006/relationships/font" Target="fonts/La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6.xml"/><Relationship Id="rId33" Type="http://schemas.openxmlformats.org/officeDocument/2006/relationships/font" Target="fonts/Poppins-bold.fntdata"/><Relationship Id="rId10" Type="http://schemas.openxmlformats.org/officeDocument/2006/relationships/slide" Target="slides/slide5.xml"/><Relationship Id="rId32" Type="http://schemas.openxmlformats.org/officeDocument/2006/relationships/font" Target="fonts/Poppins-regular.fntdata"/><Relationship Id="rId13" Type="http://schemas.openxmlformats.org/officeDocument/2006/relationships/slide" Target="slides/slide8.xml"/><Relationship Id="rId35" Type="http://schemas.openxmlformats.org/officeDocument/2006/relationships/font" Target="fonts/Poppins-boldItalic.fntdata"/><Relationship Id="rId12" Type="http://schemas.openxmlformats.org/officeDocument/2006/relationships/slide" Target="slides/slide7.xml"/><Relationship Id="rId34" Type="http://schemas.openxmlformats.org/officeDocument/2006/relationships/font" Target="fonts/Poppins-italic.fntdata"/><Relationship Id="rId15" Type="http://schemas.openxmlformats.org/officeDocument/2006/relationships/slide" Target="slides/slide10.xml"/><Relationship Id="rId37" Type="http://schemas.openxmlformats.org/officeDocument/2006/relationships/font" Target="fonts/PoppinsMedium-bold.fntdata"/><Relationship Id="rId14" Type="http://schemas.openxmlformats.org/officeDocument/2006/relationships/slide" Target="slides/slide9.xml"/><Relationship Id="rId36" Type="http://schemas.openxmlformats.org/officeDocument/2006/relationships/font" Target="fonts/PoppinsMedium-regular.fntdata"/><Relationship Id="rId17" Type="http://schemas.openxmlformats.org/officeDocument/2006/relationships/slide" Target="slides/slide12.xml"/><Relationship Id="rId39" Type="http://schemas.openxmlformats.org/officeDocument/2006/relationships/font" Target="fonts/PoppinsMedium-boldItalic.fntdata"/><Relationship Id="rId16" Type="http://schemas.openxmlformats.org/officeDocument/2006/relationships/slide" Target="slides/slide11.xml"/><Relationship Id="rId38" Type="http://schemas.openxmlformats.org/officeDocument/2006/relationships/font" Target="fonts/PoppinsMedium-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ulitzercenter.org/sites/default/files/2022-09/Letter-writing%20worksheet.pdf" TargetMode="External"/><Relationship Id="rId3" Type="http://schemas.openxmlformats.org/officeDocument/2006/relationships/hyperlink" Target="https://pulitzercenter.org/sites/default/files/2022-09/Letter-writing%20worksheet.docx"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51335d3fa2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51335d3fa2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Concurso de Cartas Locales para el Futuro de la Amazonía</a:t>
            </a:r>
            <a:r>
              <a:rPr lang="en">
                <a:solidFill>
                  <a:schemeClr val="dk1"/>
                </a:solidFill>
              </a:rPr>
              <a:t> es un concurso que pide que destaques una historia poco difundida que te importe, y que tomes acción compartiéndo la carta con tu comunidad y tus representantes locales.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51335d3fa2_0_1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51335d3fa2_0_1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¿Cuáles son algunos de los temas globales que cubre esta historia?</a:t>
            </a:r>
            <a:endParaRPr/>
          </a:p>
          <a:p>
            <a:pPr indent="0" lvl="0" marL="0" rtl="0" algn="l">
              <a:spcBef>
                <a:spcPts val="0"/>
              </a:spcBef>
              <a:spcAft>
                <a:spcPts val="0"/>
              </a:spcAft>
              <a:buNone/>
            </a:pPr>
            <a:r>
              <a:rPr lang="en"/>
              <a:t>Las respuestas incluyen (pero no se limitan a): el cambio climático, el tráfico de personas, los derechos de las personas indígenas, la contaminación del agua, el comercio internacional y las condiciones laborales.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51335d3fa2_0_1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51335d3fa2_0_1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Importante: Para responder a esta pregunta de forma detallada, tendrías que plantear varios temas diferentes. Entre ellos, el cambio climático y el medio ambiente, las condiciones laborales, el tráfico de personas y los derechos de las personas indígenas. Una persona podría centrarse en uno o varios de estos temas en su carta, pero es improbable que pueda abordarlos todos.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51335d3fa2_0_1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51335d3fa2_0_1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¿Ocurren cosas similares en tu comunidad? (Por ejemplo, ¿tiene tu comunidad algún problema con las condiciones laborales, el tráfico de personas, los derechos de las personas indígenas, el cambio climático, etc.?)</a:t>
            </a:r>
            <a:endParaRPr>
              <a:solidFill>
                <a:schemeClr val="dk1"/>
              </a:solidFill>
            </a:endParaRPr>
          </a:p>
          <a:p>
            <a:pPr indent="0" lvl="0" marL="0" rtl="0" algn="l">
              <a:lnSpc>
                <a:spcPct val="115000"/>
              </a:lnSpc>
              <a:spcBef>
                <a:spcPts val="0"/>
              </a:spcBef>
              <a:spcAft>
                <a:spcPts val="0"/>
              </a:spcAft>
              <a:buNone/>
            </a:pPr>
            <a:r>
              <a:rPr lang="en">
                <a:solidFill>
                  <a:schemeClr val="dk1"/>
                </a:solidFill>
              </a:rPr>
              <a:t>¿Tu comunidad y la comunidad sobre la que has leído tienen algún tipo de impacto recíproco directo? (Por ejemplo, ¿puedes comprar aceite de palma de Indonesia? ¿La deforestación en Indonesia impacta el medio ambiente global?)</a:t>
            </a:r>
            <a:endParaRPr>
              <a:solidFill>
                <a:schemeClr val="dk1"/>
              </a:solidFill>
            </a:endParaRPr>
          </a:p>
          <a:p>
            <a:pPr indent="0" lvl="0" marL="0" rtl="0" algn="l">
              <a:lnSpc>
                <a:spcPct val="115000"/>
              </a:lnSpc>
              <a:spcBef>
                <a:spcPts val="0"/>
              </a:spcBef>
              <a:spcAft>
                <a:spcPts val="0"/>
              </a:spcAft>
              <a:buNone/>
            </a:pPr>
            <a:r>
              <a:rPr lang="en">
                <a:solidFill>
                  <a:schemeClr val="dk1"/>
                </a:solidFill>
              </a:rPr>
              <a:t>¿Es este tema importante porque la gente debería preocuparse por las luchas que se enfrentan las personas de otros lugares?</a:t>
            </a:r>
            <a:endParaRPr>
              <a:solidFill>
                <a:schemeClr val="dk1"/>
              </a:solidFill>
            </a:endParaRPr>
          </a:p>
          <a:p>
            <a:pPr indent="0" lvl="0" marL="0" rtl="0" algn="l">
              <a:lnSpc>
                <a:spcPct val="115000"/>
              </a:lnSpc>
              <a:spcBef>
                <a:spcPts val="0"/>
              </a:spcBef>
              <a:spcAft>
                <a:spcPts val="0"/>
              </a:spcAft>
              <a:buNone/>
            </a:pPr>
            <a:r>
              <a:rPr lang="en">
                <a:solidFill>
                  <a:schemeClr val="dk1"/>
                </a:solidFill>
              </a:rPr>
              <a:t>(Profesores: esta puede ser una buena oportunidad para hablar de la relación y las diferencias entre solidaridad y empatía).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51335d3fa2_0_1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51335d3fa2_0_1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Antes de que el estudiante pueda responder a esta pregunta, tendrá que identificar al representante al que va a escribir. La mayoría de los estudiantes de Estados Unidos optan por escribir a un representante del Congreso. Sin embargo, otros han escrito a un miembro del consejo de la ciudad, a un miembro del consejo escolar, a un fiscal general o a un alcalde. Lo ideal es que la acción recomendada se adapte al recipiente del la carta y a lo que pueda realizar prácticamente.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51335d3fa2_0_1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51335d3fa2_0_1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Ahora que has tenido la oportunidad de responder, veamos cómo respondió Isabelle.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51335d3fa2_0_1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51335d3fa2_0_1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¿Es persuasiva la conexión local? ¿Por qué o por qué 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51335d3fa2_0_1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151335d3fa2_0_1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¿Qué tan efectivo es el resumen de Isabelle? ¿En qué problemas globales elige enfocarse?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51335d3fa2_0_1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51335d3fa2_0_1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¿Qué les gusta y/o no les gusta de esta solución?</a:t>
            </a:r>
            <a:endParaRPr/>
          </a:p>
          <a:p>
            <a:pPr indent="0" lvl="0" marL="0" rtl="0" algn="l">
              <a:lnSpc>
                <a:spcPct val="115000"/>
              </a:lnSpc>
              <a:spcBef>
                <a:spcPts val="0"/>
              </a:spcBef>
              <a:spcAft>
                <a:spcPts val="0"/>
              </a:spcAft>
              <a:buNone/>
            </a:pPr>
            <a:r>
              <a:rPr lang="en"/>
              <a:t>¿Qué hace que el estilo de escritura de Isabelle sea efectivo?</a:t>
            </a:r>
            <a:endParaRPr/>
          </a:p>
          <a:p>
            <a:pPr indent="0" lvl="0" marL="0" rtl="0" algn="l">
              <a:lnSpc>
                <a:spcPct val="115000"/>
              </a:lnSpc>
              <a:spcBef>
                <a:spcPts val="0"/>
              </a:spcBef>
              <a:spcAft>
                <a:spcPts val="0"/>
              </a:spcAft>
              <a:buNone/>
            </a:pPr>
            <a:r>
              <a:rPr lang="en"/>
              <a:t>¿Te parece que su carta es persuasiva? ¿Por qué o por qué no?</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f2972cce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f2972cce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521910edad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521910edad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.PDF: </a:t>
            </a:r>
            <a:r>
              <a:rPr lang="en" u="sng">
                <a:solidFill>
                  <a:schemeClr val="hlink"/>
                </a:solidFill>
                <a:hlinkClick r:id="rId2"/>
              </a:rPr>
              <a:t>https://pulitzercenter.org/sites/default/files/2022-09/Letter-writing%20worksheet.pdf</a:t>
            </a:r>
            <a:endParaRPr/>
          </a:p>
          <a:p>
            <a:pPr indent="0" lvl="0" marL="0" rtl="0" algn="l">
              <a:spcBef>
                <a:spcPts val="0"/>
              </a:spcBef>
              <a:spcAft>
                <a:spcPts val="0"/>
              </a:spcAft>
              <a:buNone/>
            </a:pPr>
            <a:r>
              <a:rPr lang="en"/>
              <a:t>.DOCX: </a:t>
            </a:r>
            <a:r>
              <a:rPr lang="en" u="sng">
                <a:solidFill>
                  <a:schemeClr val="hlink"/>
                </a:solidFill>
                <a:hlinkClick r:id="rId3"/>
              </a:rPr>
              <a:t>https://pulitzercenter.org/sites/default/files/2022-09/Letter-writing%20worksheet.docx</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51335d3fa2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51335d3fa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​​Empezaremos hablando del Centro Pulitzer. Repasaremos las misiones tanto de la organización como del departamento de educación y exploraremos los recursos y programas que el departamento ofrece a educadores y estudiantes. A continuación nos profundizaremos en el concurso. Exploraremos y discutiremos un reportaje fotográfico y la carta escrita en respuesta por una estudiante de secundaria que sometió su carta al concurso en 2018. Tendremos la oportunidad de explorar el sitio web de Pulitzer, donde buscarán historias que les interesen.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dd2731df7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dd2731df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521910eda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1521910eda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8dd2731df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8dd2731df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51335d3fa2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51335d3fa2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¿Alguna pregunta? Puedes enviar tu pregunta a ieo@pulitzercenter.org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1335d3fa2_0_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51335d3fa2_0_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Lato"/>
                <a:ea typeface="Lato"/>
                <a:cs typeface="Lato"/>
                <a:sym typeface="Lato"/>
              </a:rPr>
              <a:t>Aquí hay una lista de los ganadores del concurso de 2021. Estos ejemplos están disponibles en el enlace y recomendamos que cuando presente este concurso y este ejercicio a sus estudiantes, utilice la lista como ejemplos de escritura fuerte y persuasiva. Hay ejemplos de estudiantes de todos los grados. ¡Veamos juntos al ganador del tercer puesto de 2018!</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51335d3fa2_0_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51335d3fa2_0_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51335d3fa2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51335d3fa2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2A4F"/>
                </a:solidFill>
              </a:rPr>
              <a:t>Esta es la descripción del proyecto que respondió Isabelle Kolleth, ganadora de tercer lugar en 2018. Es de la fotoperiodista Xyza Cruz Bacani. Léelo y examina / lee los subtítulos de fotos de las siguientes tres fotos de la historia. Mientras exploras la historia, piensa en qué problemas globales se destacan. Pista: ¡hay varios problemas globales, no sólo uno!</a:t>
            </a:r>
            <a:endParaRPr>
              <a:solidFill>
                <a:srgbClr val="002A4F"/>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1335d3fa2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51335d3fa2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51335d3fa2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51335d3fa2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51335d3fa2_0_1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151335d3fa2_0_1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58" name="Google Shape;58;p14"/>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62" name="Shape 62"/>
        <p:cNvGrpSpPr/>
        <p:nvPr/>
      </p:nvGrpSpPr>
      <p:grpSpPr>
        <a:xfrm>
          <a:off x="0" y="0"/>
          <a:ext cx="0" cy="0"/>
          <a:chOff x="0" y="0"/>
          <a:chExt cx="0" cy="0"/>
        </a:xfrm>
      </p:grpSpPr>
      <p:sp>
        <p:nvSpPr>
          <p:cNvPr id="63" name="Google Shape;63;p15"/>
          <p:cNvSpPr txBox="1"/>
          <p:nvPr>
            <p:ph idx="1" type="body"/>
          </p:nvPr>
        </p:nvSpPr>
        <p:spPr>
          <a:xfrm>
            <a:off x="633413" y="666750"/>
            <a:ext cx="7877100" cy="3810000"/>
          </a:xfrm>
          <a:prstGeom prst="rect">
            <a:avLst/>
          </a:prstGeom>
          <a:noFill/>
          <a:ln>
            <a:noFill/>
          </a:ln>
        </p:spPr>
        <p:txBody>
          <a:bodyPr anchorCtr="0" anchor="ctr" bIns="68575" lIns="68575" spcFirstLastPara="1" rIns="68575" wrap="square" tIns="68575">
            <a:noAutofit/>
          </a:bodyPr>
          <a:lstStyle>
            <a:lvl1pPr indent="-336550" lvl="0" marL="457200" marR="0" rtl="0" algn="l">
              <a:lnSpc>
                <a:spcPct val="100000"/>
              </a:lnSpc>
              <a:spcBef>
                <a:spcPts val="2200"/>
              </a:spcBef>
              <a:spcAft>
                <a:spcPts val="0"/>
              </a:spcAft>
              <a:buClr>
                <a:srgbClr val="000000"/>
              </a:buClr>
              <a:buSzPts val="17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36550" lvl="1" marL="914400" marR="0" rtl="0" algn="l">
              <a:lnSpc>
                <a:spcPct val="100000"/>
              </a:lnSpc>
              <a:spcBef>
                <a:spcPts val="2200"/>
              </a:spcBef>
              <a:spcAft>
                <a:spcPts val="0"/>
              </a:spcAft>
              <a:buClr>
                <a:srgbClr val="000000"/>
              </a:buClr>
              <a:buSzPts val="17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36550" lvl="2" marL="1371600" marR="0" rtl="0" algn="l">
              <a:lnSpc>
                <a:spcPct val="100000"/>
              </a:lnSpc>
              <a:spcBef>
                <a:spcPts val="2200"/>
              </a:spcBef>
              <a:spcAft>
                <a:spcPts val="0"/>
              </a:spcAft>
              <a:buClr>
                <a:srgbClr val="000000"/>
              </a:buClr>
              <a:buSzPts val="17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36550" lvl="3" marL="1828800" marR="0" rtl="0" algn="l">
              <a:lnSpc>
                <a:spcPct val="100000"/>
              </a:lnSpc>
              <a:spcBef>
                <a:spcPts val="2200"/>
              </a:spcBef>
              <a:spcAft>
                <a:spcPts val="0"/>
              </a:spcAft>
              <a:buClr>
                <a:srgbClr val="000000"/>
              </a:buClr>
              <a:buSzPts val="17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36550" lvl="4" marL="2286000" marR="0" rtl="0" algn="l">
              <a:lnSpc>
                <a:spcPct val="100000"/>
              </a:lnSpc>
              <a:spcBef>
                <a:spcPts val="2200"/>
              </a:spcBef>
              <a:spcAft>
                <a:spcPts val="0"/>
              </a:spcAft>
              <a:buClr>
                <a:srgbClr val="000000"/>
              </a:buClr>
              <a:buSzPts val="17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42900" lvl="5" marL="27432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42900" lvl="6" marL="32004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42900" lvl="7" marL="36576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42900" lvl="8" marL="41148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64" name="Google Shape;64;p15"/>
          <p:cNvSpPr txBox="1"/>
          <p:nvPr>
            <p:ph idx="12" type="sldNum"/>
          </p:nvPr>
        </p:nvSpPr>
        <p:spPr>
          <a:xfrm>
            <a:off x="4484637" y="4905375"/>
            <a:ext cx="170100" cy="1728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a:noFill/>
          <a:ln>
            <a:noFill/>
          </a:ln>
        </p:spPr>
        <p:txBody>
          <a:bodyPr anchorCtr="0" anchor="t" bIns="68575" lIns="68575" spcFirstLastPara="1" rIns="68575" wrap="square" tIns="68575">
            <a:noAutofit/>
          </a:bodyPr>
          <a:lstStyle>
            <a:lvl1pPr lvl="0" marR="0" rtl="0" algn="l">
              <a:lnSpc>
                <a:spcPct val="100000"/>
              </a:lnSpc>
              <a:spcBef>
                <a:spcPts val="0"/>
              </a:spcBef>
              <a:spcAft>
                <a:spcPts val="0"/>
              </a:spcAft>
              <a:buClr>
                <a:schemeClr val="dk1"/>
              </a:buClr>
              <a:buSzPts val="1100"/>
              <a:buFont typeface="Arial"/>
              <a:buNone/>
              <a:defRPr b="0" i="0" sz="2800" u="none" cap="none" strike="noStrike">
                <a:solidFill>
                  <a:schemeClr val="dk1"/>
                </a:solidFill>
                <a:latin typeface="Arial"/>
                <a:ea typeface="Arial"/>
                <a:cs typeface="Arial"/>
                <a:sym typeface="Arial"/>
              </a:defRPr>
            </a:lvl1pPr>
            <a:lvl2pPr lvl="1" rtl="0" algn="l">
              <a:lnSpc>
                <a:spcPct val="100000"/>
              </a:lnSpc>
              <a:spcBef>
                <a:spcPts val="0"/>
              </a:spcBef>
              <a:spcAft>
                <a:spcPts val="0"/>
              </a:spcAft>
              <a:buClr>
                <a:schemeClr val="dk1"/>
              </a:buClr>
              <a:buSzPts val="1100"/>
              <a:buFont typeface="Arial"/>
              <a:buNone/>
              <a:defRPr sz="2800">
                <a:solidFill>
                  <a:schemeClr val="dk1"/>
                </a:solidFill>
              </a:defRPr>
            </a:lvl2pPr>
            <a:lvl3pPr lvl="2" rtl="0" algn="l">
              <a:lnSpc>
                <a:spcPct val="100000"/>
              </a:lnSpc>
              <a:spcBef>
                <a:spcPts val="0"/>
              </a:spcBef>
              <a:spcAft>
                <a:spcPts val="0"/>
              </a:spcAft>
              <a:buClr>
                <a:schemeClr val="dk1"/>
              </a:buClr>
              <a:buSzPts val="1100"/>
              <a:buFont typeface="Arial"/>
              <a:buNone/>
              <a:defRPr sz="2800">
                <a:solidFill>
                  <a:schemeClr val="dk1"/>
                </a:solidFill>
              </a:defRPr>
            </a:lvl3pPr>
            <a:lvl4pPr lvl="3" rtl="0" algn="l">
              <a:lnSpc>
                <a:spcPct val="100000"/>
              </a:lnSpc>
              <a:spcBef>
                <a:spcPts val="0"/>
              </a:spcBef>
              <a:spcAft>
                <a:spcPts val="0"/>
              </a:spcAft>
              <a:buClr>
                <a:schemeClr val="dk1"/>
              </a:buClr>
              <a:buSzPts val="1100"/>
              <a:buFont typeface="Arial"/>
              <a:buNone/>
              <a:defRPr sz="2800">
                <a:solidFill>
                  <a:schemeClr val="dk1"/>
                </a:solidFill>
              </a:defRPr>
            </a:lvl4pPr>
            <a:lvl5pPr lvl="4" rtl="0" algn="l">
              <a:lnSpc>
                <a:spcPct val="100000"/>
              </a:lnSpc>
              <a:spcBef>
                <a:spcPts val="0"/>
              </a:spcBef>
              <a:spcAft>
                <a:spcPts val="0"/>
              </a:spcAft>
              <a:buClr>
                <a:schemeClr val="dk1"/>
              </a:buClr>
              <a:buSzPts val="1100"/>
              <a:buFont typeface="Arial"/>
              <a:buNone/>
              <a:defRPr sz="2800">
                <a:solidFill>
                  <a:schemeClr val="dk1"/>
                </a:solidFill>
              </a:defRPr>
            </a:lvl5pPr>
            <a:lvl6pPr lvl="5" rtl="0" algn="l">
              <a:lnSpc>
                <a:spcPct val="100000"/>
              </a:lnSpc>
              <a:spcBef>
                <a:spcPts val="0"/>
              </a:spcBef>
              <a:spcAft>
                <a:spcPts val="0"/>
              </a:spcAft>
              <a:buClr>
                <a:schemeClr val="dk1"/>
              </a:buClr>
              <a:buSzPts val="1100"/>
              <a:buFont typeface="Arial"/>
              <a:buNone/>
              <a:defRPr sz="2800">
                <a:solidFill>
                  <a:schemeClr val="dk1"/>
                </a:solidFill>
              </a:defRPr>
            </a:lvl6pPr>
            <a:lvl7pPr lvl="6" rtl="0" algn="l">
              <a:lnSpc>
                <a:spcPct val="100000"/>
              </a:lnSpc>
              <a:spcBef>
                <a:spcPts val="0"/>
              </a:spcBef>
              <a:spcAft>
                <a:spcPts val="0"/>
              </a:spcAft>
              <a:buClr>
                <a:schemeClr val="dk1"/>
              </a:buClr>
              <a:buSzPts val="1100"/>
              <a:buFont typeface="Arial"/>
              <a:buNone/>
              <a:defRPr sz="2800">
                <a:solidFill>
                  <a:schemeClr val="dk1"/>
                </a:solidFill>
              </a:defRPr>
            </a:lvl7pPr>
            <a:lvl8pPr lvl="7" rtl="0" algn="l">
              <a:lnSpc>
                <a:spcPct val="100000"/>
              </a:lnSpc>
              <a:spcBef>
                <a:spcPts val="0"/>
              </a:spcBef>
              <a:spcAft>
                <a:spcPts val="0"/>
              </a:spcAft>
              <a:buClr>
                <a:schemeClr val="dk1"/>
              </a:buClr>
              <a:buSzPts val="1100"/>
              <a:buFont typeface="Arial"/>
              <a:buNone/>
              <a:defRPr sz="2800">
                <a:solidFill>
                  <a:schemeClr val="dk1"/>
                </a:solidFill>
              </a:defRPr>
            </a:lvl8pPr>
            <a:lvl9pPr lvl="8" rtl="0" algn="l">
              <a:lnSpc>
                <a:spcPct val="100000"/>
              </a:lnSpc>
              <a:spcBef>
                <a:spcPts val="0"/>
              </a:spcBef>
              <a:spcAft>
                <a:spcPts val="0"/>
              </a:spcAft>
              <a:buClr>
                <a:schemeClr val="dk1"/>
              </a:buClr>
              <a:buSzPts val="1100"/>
              <a:buFont typeface="Arial"/>
              <a:buNone/>
              <a:defRPr sz="2800">
                <a:solidFill>
                  <a:schemeClr val="dk1"/>
                </a:solidFill>
              </a:defRPr>
            </a:lvl9pPr>
          </a:lstStyle>
          <a:p/>
        </p:txBody>
      </p:sp>
      <p:sp>
        <p:nvSpPr>
          <p:cNvPr id="67" name="Google Shape;67;p16"/>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228600" lvl="0" marL="457200" marR="0" rtl="0" algn="l">
              <a:lnSpc>
                <a:spcPct val="115000"/>
              </a:lnSpc>
              <a:spcBef>
                <a:spcPts val="0"/>
              </a:spcBef>
              <a:spcAft>
                <a:spcPts val="0"/>
              </a:spcAft>
              <a:buClr>
                <a:schemeClr val="dk2"/>
              </a:buClr>
              <a:buSzPts val="1100"/>
              <a:buFont typeface="Arial"/>
              <a:buNone/>
              <a:defRPr b="0" i="0" sz="1800" u="none" cap="none" strike="noStrike">
                <a:solidFill>
                  <a:schemeClr val="dk2"/>
                </a:solidFill>
                <a:latin typeface="Arial"/>
                <a:ea typeface="Arial"/>
                <a:cs typeface="Arial"/>
                <a:sym typeface="Arial"/>
              </a:defRPr>
            </a:lvl1pPr>
            <a:lvl2pPr indent="-228600" lvl="1" marL="9144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2pPr>
            <a:lvl3pPr indent="-228600" lvl="2" marL="13716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3pPr>
            <a:lvl4pPr indent="-228600" lvl="3" marL="18288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4pPr>
            <a:lvl5pPr indent="-228600" lvl="4" marL="22860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5pPr>
            <a:lvl6pPr indent="-228600" lvl="5" marL="27432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6pPr>
            <a:lvl7pPr indent="-228600" lvl="6" marL="32004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7pPr>
            <a:lvl8pPr indent="-228600" lvl="7" marL="3657600" marR="0" rtl="0" algn="l">
              <a:lnSpc>
                <a:spcPct val="115000"/>
              </a:lnSpc>
              <a:spcBef>
                <a:spcPts val="1600"/>
              </a:spcBef>
              <a:spcAft>
                <a:spcPts val="0"/>
              </a:spcAft>
              <a:buClr>
                <a:schemeClr val="dk2"/>
              </a:buClr>
              <a:buSzPts val="1100"/>
              <a:buFont typeface="Arial"/>
              <a:buNone/>
              <a:defRPr b="0" i="0" sz="1400" u="none" cap="none" strike="noStrike">
                <a:solidFill>
                  <a:schemeClr val="dk2"/>
                </a:solidFill>
                <a:latin typeface="Arial"/>
                <a:ea typeface="Arial"/>
                <a:cs typeface="Arial"/>
                <a:sym typeface="Arial"/>
              </a:defRPr>
            </a:lvl8pPr>
            <a:lvl9pPr indent="-228600" lvl="8" marL="4114800" marR="0" rtl="0" algn="l">
              <a:lnSpc>
                <a:spcPct val="115000"/>
              </a:lnSpc>
              <a:spcBef>
                <a:spcPts val="1600"/>
              </a:spcBef>
              <a:spcAft>
                <a:spcPts val="1600"/>
              </a:spcAft>
              <a:buClr>
                <a:schemeClr val="dk2"/>
              </a:buClr>
              <a:buSzPts val="1100"/>
              <a:buFont typeface="Arial"/>
              <a:buNone/>
              <a:defRPr b="0" i="0" sz="1400" u="none" cap="none" strike="noStrike">
                <a:solidFill>
                  <a:schemeClr val="dk2"/>
                </a:solidFill>
                <a:latin typeface="Arial"/>
                <a:ea typeface="Arial"/>
                <a:cs typeface="Arial"/>
                <a:sym typeface="Arial"/>
              </a:defRPr>
            </a:lvl9pPr>
          </a:lstStyle>
          <a:p/>
        </p:txBody>
      </p:sp>
      <p:sp>
        <p:nvSpPr>
          <p:cNvPr id="68" name="Google Shape;68;p16"/>
          <p:cNvSpPr txBox="1"/>
          <p:nvPr>
            <p:ph idx="12" type="sldNum"/>
          </p:nvPr>
        </p:nvSpPr>
        <p:spPr>
          <a:xfrm>
            <a:off x="8472457"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69" name="Shape 69"/>
        <p:cNvGrpSpPr/>
        <p:nvPr/>
      </p:nvGrpSpPr>
      <p:grpSpPr>
        <a:xfrm>
          <a:off x="0" y="0"/>
          <a:ext cx="0" cy="0"/>
          <a:chOff x="0" y="0"/>
          <a:chExt cx="0" cy="0"/>
        </a:xfrm>
      </p:grpSpPr>
      <p:sp>
        <p:nvSpPr>
          <p:cNvPr id="70" name="Google Shape;70;p17"/>
          <p:cNvSpPr/>
          <p:nvPr>
            <p:ph idx="2" type="pic"/>
          </p:nvPr>
        </p:nvSpPr>
        <p:spPr>
          <a:xfrm>
            <a:off x="0" y="0"/>
            <a:ext cx="9144000" cy="5143500"/>
          </a:xfrm>
          <a:prstGeom prst="rect">
            <a:avLst/>
          </a:prstGeom>
          <a:noFill/>
          <a:ln>
            <a:noFill/>
          </a:ln>
        </p:spPr>
        <p:txBody>
          <a:bodyPr anchorCtr="0" anchor="t" bIns="25700" lIns="25700" spcFirstLastPara="1" rIns="25700" wrap="square" tIns="25700">
            <a:noAutofit/>
          </a:bodyPr>
          <a:lstStyle>
            <a:lvl1pPr lvl="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1" name="Google Shape;71;p17"/>
          <p:cNvSpPr txBox="1"/>
          <p:nvPr>
            <p:ph idx="12" type="sldNum"/>
          </p:nvPr>
        </p:nvSpPr>
        <p:spPr>
          <a:xfrm>
            <a:off x="4484637" y="4905375"/>
            <a:ext cx="170100" cy="1728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 &amp; Subtitle">
    <p:spTree>
      <p:nvGrpSpPr>
        <p:cNvPr id="72" name="Shape 72"/>
        <p:cNvGrpSpPr/>
        <p:nvPr/>
      </p:nvGrpSpPr>
      <p:grpSpPr>
        <a:xfrm>
          <a:off x="0" y="0"/>
          <a:ext cx="0" cy="0"/>
          <a:chOff x="0" y="0"/>
          <a:chExt cx="0" cy="0"/>
        </a:xfrm>
      </p:grpSpPr>
      <p:sp>
        <p:nvSpPr>
          <p:cNvPr id="73" name="Google Shape;73;p18"/>
          <p:cNvSpPr txBox="1"/>
          <p:nvPr>
            <p:ph type="title"/>
          </p:nvPr>
        </p:nvSpPr>
        <p:spPr>
          <a:xfrm>
            <a:off x="666750" y="862013"/>
            <a:ext cx="7810500" cy="1743000"/>
          </a:xfrm>
          <a:prstGeom prst="rect">
            <a:avLst/>
          </a:prstGeom>
          <a:noFill/>
          <a:ln>
            <a:noFill/>
          </a:ln>
        </p:spPr>
        <p:txBody>
          <a:bodyPr anchorCtr="0" anchor="b" bIns="68575" lIns="68575" spcFirstLastPara="1" rIns="68575" wrap="square" tIns="68575">
            <a:noAutofit/>
          </a:bodyPr>
          <a:lstStyle>
            <a:lvl1pPr lvl="0"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21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74" name="Google Shape;74;p18"/>
          <p:cNvSpPr txBox="1"/>
          <p:nvPr>
            <p:ph idx="1" type="body"/>
          </p:nvPr>
        </p:nvSpPr>
        <p:spPr>
          <a:xfrm>
            <a:off x="666750" y="2652713"/>
            <a:ext cx="7810500" cy="5955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100000"/>
              </a:lnSpc>
              <a:spcBef>
                <a:spcPts val="0"/>
              </a:spcBef>
              <a:spcAft>
                <a:spcPts val="0"/>
              </a:spcAft>
              <a:buClr>
                <a:srgbClr val="000000"/>
              </a:buClr>
              <a:buSzPts val="10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8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8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8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800"/>
              <a:buFont typeface="Helvetica Neue"/>
              <a:buNone/>
              <a:defRPr b="0" i="0" sz="2000" u="none" cap="none" strike="noStrike">
                <a:solidFill>
                  <a:srgbClr val="000000"/>
                </a:solidFill>
                <a:latin typeface="Helvetica Neue"/>
                <a:ea typeface="Helvetica Neue"/>
                <a:cs typeface="Helvetica Neue"/>
                <a:sym typeface="Helvetica Neue"/>
              </a:defRPr>
            </a:lvl5pPr>
            <a:lvl6pPr indent="-342900" lvl="5" marL="27432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42900" lvl="6" marL="32004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42900" lvl="7" marL="36576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42900" lvl="8" marL="4114800" marR="0" rtl="0" algn="l">
              <a:lnSpc>
                <a:spcPct val="100000"/>
              </a:lnSpc>
              <a:spcBef>
                <a:spcPts val="2200"/>
              </a:spcBef>
              <a:spcAft>
                <a:spcPts val="0"/>
              </a:spcAft>
              <a:buClr>
                <a:srgbClr val="000000"/>
              </a:buClr>
              <a:buSzPts val="18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75" name="Google Shape;75;p18"/>
          <p:cNvSpPr txBox="1"/>
          <p:nvPr>
            <p:ph idx="12" type="sldNum"/>
          </p:nvPr>
        </p:nvSpPr>
        <p:spPr>
          <a:xfrm>
            <a:off x="4484637" y="4905375"/>
            <a:ext cx="170100" cy="172800"/>
          </a:xfrm>
          <a:prstGeom prst="rect">
            <a:avLst/>
          </a:prstGeom>
          <a:noFill/>
          <a:ln>
            <a:noFill/>
          </a:ln>
        </p:spPr>
        <p:txBody>
          <a:bodyPr anchorCtr="0" anchor="t" bIns="14300" lIns="14300" spcFirstLastPara="1" rIns="14300" wrap="square" tIns="1430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sz="1000">
              <a:solidFill>
                <a:schemeClr val="accen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grpSp>
        <p:nvGrpSpPr>
          <p:cNvPr id="77" name="Google Shape;77;p19"/>
          <p:cNvGrpSpPr/>
          <p:nvPr/>
        </p:nvGrpSpPr>
        <p:grpSpPr>
          <a:xfrm>
            <a:off x="830393" y="1191044"/>
            <a:ext cx="745764" cy="45824"/>
            <a:chOff x="4580561" y="2589004"/>
            <a:chExt cx="1064464" cy="25200"/>
          </a:xfrm>
        </p:grpSpPr>
        <p:sp>
          <p:nvSpPr>
            <p:cNvPr id="78" name="Google Shape;78;p19"/>
            <p:cNvSpPr/>
            <p:nvPr/>
          </p:nvSpPr>
          <p:spPr>
            <a:xfrm rot="-5400000">
              <a:off x="5366325" y="2335504"/>
              <a:ext cx="25200" cy="5322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79" name="Google Shape;79;p19"/>
            <p:cNvSpPr/>
            <p:nvPr/>
          </p:nvSpPr>
          <p:spPr>
            <a:xfrm rot="-5400000">
              <a:off x="4836311" y="2333254"/>
              <a:ext cx="25200" cy="536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80" name="Google Shape;80;p19"/>
          <p:cNvSpPr txBox="1"/>
          <p:nvPr>
            <p:ph type="title"/>
          </p:nvPr>
        </p:nvSpPr>
        <p:spPr>
          <a:xfrm>
            <a:off x="729450" y="1322450"/>
            <a:ext cx="7688400" cy="1518600"/>
          </a:xfrm>
          <a:prstGeom prst="rect">
            <a:avLst/>
          </a:prstGeom>
          <a:noFill/>
          <a:ln>
            <a:noFill/>
          </a:ln>
        </p:spPr>
        <p:txBody>
          <a:bodyPr anchorCtr="0" anchor="t" bIns="68575" lIns="68575" spcFirstLastPara="1" rIns="68575" wrap="square" tIns="68575">
            <a:noAutofit/>
          </a:bodyPr>
          <a:lstStyle>
            <a:lvl1pPr lvl="0" rtl="0" algn="l">
              <a:lnSpc>
                <a:spcPct val="90000"/>
              </a:lnSpc>
              <a:spcBef>
                <a:spcPts val="0"/>
              </a:spcBef>
              <a:spcAft>
                <a:spcPts val="0"/>
              </a:spcAft>
              <a:buClr>
                <a:schemeClr val="lt1"/>
              </a:buClr>
              <a:buSzPts val="2700"/>
              <a:buFont typeface="Calibri"/>
              <a:buNone/>
              <a:defRPr sz="3600">
                <a:solidFill>
                  <a:schemeClr val="lt1"/>
                </a:solidFill>
              </a:defRPr>
            </a:lvl1pPr>
            <a:lvl2pPr lvl="1" rtl="0" algn="l">
              <a:lnSpc>
                <a:spcPct val="100000"/>
              </a:lnSpc>
              <a:spcBef>
                <a:spcPts val="0"/>
              </a:spcBef>
              <a:spcAft>
                <a:spcPts val="0"/>
              </a:spcAft>
              <a:buClr>
                <a:schemeClr val="lt1"/>
              </a:buClr>
              <a:buSzPts val="2700"/>
              <a:buNone/>
              <a:defRPr sz="3600">
                <a:solidFill>
                  <a:schemeClr val="lt1"/>
                </a:solidFill>
              </a:defRPr>
            </a:lvl2pPr>
            <a:lvl3pPr lvl="2" rtl="0" algn="l">
              <a:lnSpc>
                <a:spcPct val="100000"/>
              </a:lnSpc>
              <a:spcBef>
                <a:spcPts val="0"/>
              </a:spcBef>
              <a:spcAft>
                <a:spcPts val="0"/>
              </a:spcAft>
              <a:buClr>
                <a:schemeClr val="lt1"/>
              </a:buClr>
              <a:buSzPts val="2700"/>
              <a:buNone/>
              <a:defRPr sz="3600">
                <a:solidFill>
                  <a:schemeClr val="lt1"/>
                </a:solidFill>
              </a:defRPr>
            </a:lvl3pPr>
            <a:lvl4pPr lvl="3" rtl="0" algn="l">
              <a:lnSpc>
                <a:spcPct val="100000"/>
              </a:lnSpc>
              <a:spcBef>
                <a:spcPts val="0"/>
              </a:spcBef>
              <a:spcAft>
                <a:spcPts val="0"/>
              </a:spcAft>
              <a:buClr>
                <a:schemeClr val="lt1"/>
              </a:buClr>
              <a:buSzPts val="2700"/>
              <a:buNone/>
              <a:defRPr sz="3600">
                <a:solidFill>
                  <a:schemeClr val="lt1"/>
                </a:solidFill>
              </a:defRPr>
            </a:lvl4pPr>
            <a:lvl5pPr lvl="4" rtl="0" algn="l">
              <a:lnSpc>
                <a:spcPct val="100000"/>
              </a:lnSpc>
              <a:spcBef>
                <a:spcPts val="0"/>
              </a:spcBef>
              <a:spcAft>
                <a:spcPts val="0"/>
              </a:spcAft>
              <a:buClr>
                <a:schemeClr val="lt1"/>
              </a:buClr>
              <a:buSzPts val="2700"/>
              <a:buNone/>
              <a:defRPr sz="3600">
                <a:solidFill>
                  <a:schemeClr val="lt1"/>
                </a:solidFill>
              </a:defRPr>
            </a:lvl5pPr>
            <a:lvl6pPr lvl="5" rtl="0" algn="l">
              <a:lnSpc>
                <a:spcPct val="100000"/>
              </a:lnSpc>
              <a:spcBef>
                <a:spcPts val="0"/>
              </a:spcBef>
              <a:spcAft>
                <a:spcPts val="0"/>
              </a:spcAft>
              <a:buClr>
                <a:schemeClr val="lt1"/>
              </a:buClr>
              <a:buSzPts val="2700"/>
              <a:buNone/>
              <a:defRPr sz="3600">
                <a:solidFill>
                  <a:schemeClr val="lt1"/>
                </a:solidFill>
              </a:defRPr>
            </a:lvl6pPr>
            <a:lvl7pPr lvl="6" rtl="0" algn="l">
              <a:lnSpc>
                <a:spcPct val="100000"/>
              </a:lnSpc>
              <a:spcBef>
                <a:spcPts val="0"/>
              </a:spcBef>
              <a:spcAft>
                <a:spcPts val="0"/>
              </a:spcAft>
              <a:buClr>
                <a:schemeClr val="lt1"/>
              </a:buClr>
              <a:buSzPts val="2700"/>
              <a:buNone/>
              <a:defRPr sz="3600">
                <a:solidFill>
                  <a:schemeClr val="lt1"/>
                </a:solidFill>
              </a:defRPr>
            </a:lvl7pPr>
            <a:lvl8pPr lvl="7" rtl="0" algn="l">
              <a:lnSpc>
                <a:spcPct val="100000"/>
              </a:lnSpc>
              <a:spcBef>
                <a:spcPts val="0"/>
              </a:spcBef>
              <a:spcAft>
                <a:spcPts val="0"/>
              </a:spcAft>
              <a:buClr>
                <a:schemeClr val="lt1"/>
              </a:buClr>
              <a:buSzPts val="2700"/>
              <a:buNone/>
              <a:defRPr sz="3600">
                <a:solidFill>
                  <a:schemeClr val="lt1"/>
                </a:solidFill>
              </a:defRPr>
            </a:lvl8pPr>
            <a:lvl9pPr lvl="8" rtl="0" algn="l">
              <a:lnSpc>
                <a:spcPct val="100000"/>
              </a:lnSpc>
              <a:spcBef>
                <a:spcPts val="0"/>
              </a:spcBef>
              <a:spcAft>
                <a:spcPts val="0"/>
              </a:spcAft>
              <a:buClr>
                <a:schemeClr val="lt1"/>
              </a:buClr>
              <a:buSzPts val="2700"/>
              <a:buNone/>
              <a:defRPr sz="3600">
                <a:solidFill>
                  <a:schemeClr val="lt1"/>
                </a:solidFill>
              </a:defRPr>
            </a:lvl9pPr>
          </a:lstStyle>
          <a:p/>
        </p:txBody>
      </p:sp>
      <p:sp>
        <p:nvSpPr>
          <p:cNvPr id="81" name="Google Shape;81;p19"/>
          <p:cNvSpPr txBox="1"/>
          <p:nvPr>
            <p:ph idx="12" type="sldNum"/>
          </p:nvPr>
        </p:nvSpPr>
        <p:spPr>
          <a:xfrm>
            <a:off x="8536302" y="4749851"/>
            <a:ext cx="548700" cy="393600"/>
          </a:xfrm>
          <a:prstGeom prst="rect">
            <a:avLst/>
          </a:prstGeom>
          <a:noFill/>
          <a:ln>
            <a:noFill/>
          </a:ln>
        </p:spPr>
        <p:txBody>
          <a:bodyPr anchorCtr="0" anchor="ctr" bIns="68575" lIns="68575" spcFirstLastPara="1" rIns="68575" wrap="square" tIns="68575">
            <a:noAutofit/>
          </a:bodyPr>
          <a:lstStyle>
            <a:lvl1pPr indent="0" lvl="0"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2" name="Shape 82"/>
        <p:cNvGrpSpPr/>
        <p:nvPr/>
      </p:nvGrpSpPr>
      <p:grpSpPr>
        <a:xfrm>
          <a:off x="0" y="0"/>
          <a:ext cx="0" cy="0"/>
          <a:chOff x="0" y="0"/>
          <a:chExt cx="0" cy="0"/>
        </a:xfrm>
      </p:grpSpPr>
      <p:sp>
        <p:nvSpPr>
          <p:cNvPr id="83" name="Google Shape;83;p2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4" name="Google Shape;84;p2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6" name="Google Shape;8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87" name="Google Shape;8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88" name="Shape 88"/>
        <p:cNvGrpSpPr/>
        <p:nvPr/>
      </p:nvGrpSpPr>
      <p:grpSpPr>
        <a:xfrm>
          <a:off x="0" y="0"/>
          <a:ext cx="0" cy="0"/>
          <a:chOff x="0" y="0"/>
          <a:chExt cx="0" cy="0"/>
        </a:xfrm>
      </p:grpSpPr>
      <p:sp>
        <p:nvSpPr>
          <p:cNvPr id="89" name="Google Shape;89;p2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0" name="Google Shape;90;p2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91" name="Google Shape;91;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2" name="Google Shape;92;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3" name="Google Shape;93;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4" name="Shape 94"/>
        <p:cNvGrpSpPr/>
        <p:nvPr/>
      </p:nvGrpSpPr>
      <p:grpSpPr>
        <a:xfrm>
          <a:off x="0" y="0"/>
          <a:ext cx="0" cy="0"/>
          <a:chOff x="0" y="0"/>
          <a:chExt cx="0" cy="0"/>
        </a:xfrm>
      </p:grpSpPr>
      <p:sp>
        <p:nvSpPr>
          <p:cNvPr id="95" name="Google Shape;95;p2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6" name="Google Shape;96;p2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7" name="Google Shape;97;p2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8" name="Google Shape;98;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 name="Google Shape;99;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1" name="Shape 101"/>
        <p:cNvGrpSpPr/>
        <p:nvPr/>
      </p:nvGrpSpPr>
      <p:grpSpPr>
        <a:xfrm>
          <a:off x="0" y="0"/>
          <a:ext cx="0" cy="0"/>
          <a:chOff x="0" y="0"/>
          <a:chExt cx="0" cy="0"/>
        </a:xfrm>
      </p:grpSpPr>
      <p:sp>
        <p:nvSpPr>
          <p:cNvPr id="102" name="Google Shape;102;p2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3" name="Google Shape;103;p2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4" name="Google Shape;104;p23"/>
          <p:cNvSpPr txBox="1"/>
          <p:nvPr>
            <p:ph idx="2" type="body"/>
          </p:nvPr>
        </p:nvSpPr>
        <p:spPr>
          <a:xfrm>
            <a:off x="629841" y="1878806"/>
            <a:ext cx="38685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 name="Google Shape;105;p2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06" name="Google Shape;106;p23"/>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7" name="Google Shape;107;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8" name="Google Shape;108;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9" name="Google Shape;109;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sp>
        <p:nvSpPr>
          <p:cNvPr id="111" name="Google Shape;111;p2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2" name="Google Shape;11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3" name="Google Shape;11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4" name="Google Shape;11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
        <p:nvSpPr>
          <p:cNvPr id="116" name="Google Shape;116;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7" name="Google Shape;117;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18" name="Google Shape;118;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9" name="Shape 119"/>
        <p:cNvGrpSpPr/>
        <p:nvPr/>
      </p:nvGrpSpPr>
      <p:grpSpPr>
        <a:xfrm>
          <a:off x="0" y="0"/>
          <a:ext cx="0" cy="0"/>
          <a:chOff x="0" y="0"/>
          <a:chExt cx="0" cy="0"/>
        </a:xfrm>
      </p:grpSpPr>
      <p:sp>
        <p:nvSpPr>
          <p:cNvPr id="120" name="Google Shape;120;p2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1" name="Google Shape;121;p26"/>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22" name="Google Shape;122;p26"/>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23" name="Google Shape;123;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4" name="Google Shape;124;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5" name="Google Shape;125;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6" name="Shape 126"/>
        <p:cNvGrpSpPr/>
        <p:nvPr/>
      </p:nvGrpSpPr>
      <p:grpSpPr>
        <a:xfrm>
          <a:off x="0" y="0"/>
          <a:ext cx="0" cy="0"/>
          <a:chOff x="0" y="0"/>
          <a:chExt cx="0" cy="0"/>
        </a:xfrm>
      </p:grpSpPr>
      <p:sp>
        <p:nvSpPr>
          <p:cNvPr id="127" name="Google Shape;127;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28" name="Google Shape;128;p27"/>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29" name="Google Shape;129;p27"/>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0" name="Google Shape;130;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1" name="Google Shape;131;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2" name="Google Shape;132;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3" name="Shape 133"/>
        <p:cNvGrpSpPr/>
        <p:nvPr/>
      </p:nvGrpSpPr>
      <p:grpSpPr>
        <a:xfrm>
          <a:off x="0" y="0"/>
          <a:ext cx="0" cy="0"/>
          <a:chOff x="0" y="0"/>
          <a:chExt cx="0" cy="0"/>
        </a:xfrm>
      </p:grpSpPr>
      <p:sp>
        <p:nvSpPr>
          <p:cNvPr id="134" name="Google Shape;13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2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36" name="Google Shape;13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 name="Google Shape;13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2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1" name="Google Shape;141;p2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2" name="Google Shape;14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3" name="Google Shape;14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 name="Google Shape;144;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
    <p:bg>
      <p:bgPr>
        <a:solidFill>
          <a:schemeClr val="accent3"/>
        </a:solidFill>
      </p:bgPr>
    </p:bg>
    <p:spTree>
      <p:nvGrpSpPr>
        <p:cNvPr id="145" name="Shape 145"/>
        <p:cNvGrpSpPr/>
        <p:nvPr/>
      </p:nvGrpSpPr>
      <p:grpSpPr>
        <a:xfrm>
          <a:off x="0" y="0"/>
          <a:ext cx="0" cy="0"/>
          <a:chOff x="0" y="0"/>
          <a:chExt cx="0" cy="0"/>
        </a:xfrm>
      </p:grpSpPr>
      <p:grpSp>
        <p:nvGrpSpPr>
          <p:cNvPr id="146" name="Google Shape;146;p30"/>
          <p:cNvGrpSpPr/>
          <p:nvPr/>
        </p:nvGrpSpPr>
        <p:grpSpPr>
          <a:xfrm>
            <a:off x="830392" y="4169130"/>
            <a:ext cx="745763" cy="45826"/>
            <a:chOff x="4580561" y="2589004"/>
            <a:chExt cx="1064464" cy="25200"/>
          </a:xfrm>
        </p:grpSpPr>
        <p:sp>
          <p:nvSpPr>
            <p:cNvPr id="147" name="Google Shape;147;p3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30"/>
          <p:cNvSpPr txBox="1"/>
          <p:nvPr>
            <p:ph type="title"/>
          </p:nvPr>
        </p:nvSpPr>
        <p:spPr>
          <a:xfrm>
            <a:off x="729450" y="864300"/>
            <a:ext cx="7021200" cy="2985000"/>
          </a:xfrm>
          <a:prstGeom prst="rect">
            <a:avLst/>
          </a:prstGeom>
        </p:spPr>
        <p:txBody>
          <a:bodyPr anchorCtr="0" anchor="ctr" bIns="34275" lIns="68575" spcFirstLastPara="1" rIns="68575" wrap="square" tIns="3427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50" name="Google Shape;150;p30"/>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1">
  <p:cSld name="TITLE_1">
    <p:spTree>
      <p:nvGrpSpPr>
        <p:cNvPr id="151" name="Shape 151"/>
        <p:cNvGrpSpPr/>
        <p:nvPr/>
      </p:nvGrpSpPr>
      <p:grpSpPr>
        <a:xfrm>
          <a:off x="0" y="0"/>
          <a:ext cx="0" cy="0"/>
          <a:chOff x="0" y="0"/>
          <a:chExt cx="0" cy="0"/>
        </a:xfrm>
      </p:grpSpPr>
      <p:sp>
        <p:nvSpPr>
          <p:cNvPr id="152" name="Google Shape;152;p31"/>
          <p:cNvSpPr txBox="1"/>
          <p:nvPr>
            <p:ph type="title"/>
          </p:nvPr>
        </p:nvSpPr>
        <p:spPr>
          <a:xfrm>
            <a:off x="666750" y="862013"/>
            <a:ext cx="7810500" cy="1743000"/>
          </a:xfrm>
          <a:prstGeom prst="rect">
            <a:avLst/>
          </a:prstGeom>
          <a:noFill/>
          <a:ln>
            <a:noFill/>
          </a:ln>
        </p:spPr>
        <p:txBody>
          <a:bodyPr anchorCtr="0" anchor="b"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3300"/>
              <a:buFont typeface="Helvetica Neue"/>
              <a:buNone/>
              <a:defRPr b="0" i="0" sz="4200" u="none" cap="none" strike="noStrike">
                <a:solidFill>
                  <a:srgbClr val="000000"/>
                </a:solidFill>
                <a:latin typeface="Helvetica Neue"/>
                <a:ea typeface="Helvetica Neue"/>
                <a:cs typeface="Helvetica Neue"/>
                <a:sym typeface="Helvetica Neue"/>
              </a:defRPr>
            </a:lvl1pPr>
            <a:lvl2pPr indent="88900" lvl="1"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2pPr>
            <a:lvl3pPr indent="177800" lvl="2"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3pPr>
            <a:lvl4pPr indent="254000" lvl="3"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4pPr>
            <a:lvl5pPr indent="342900" lvl="4"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5pPr>
            <a:lvl6pPr indent="431800" lvl="5"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6pPr>
            <a:lvl7pPr indent="520700" lvl="6"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7pPr>
            <a:lvl8pPr indent="596900" lvl="7"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8pPr>
            <a:lvl9pPr indent="685800" lvl="8" marL="0" marR="0" rtl="0" algn="ctr">
              <a:lnSpc>
                <a:spcPct val="100000"/>
              </a:lnSpc>
              <a:spcBef>
                <a:spcPts val="0"/>
              </a:spcBef>
              <a:spcAft>
                <a:spcPts val="0"/>
              </a:spcAft>
              <a:buClr>
                <a:srgbClr val="000000"/>
              </a:buClr>
              <a:buSzPts val="11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53" name="Google Shape;153;p31"/>
          <p:cNvSpPr txBox="1"/>
          <p:nvPr>
            <p:ph idx="1" type="body"/>
          </p:nvPr>
        </p:nvSpPr>
        <p:spPr>
          <a:xfrm>
            <a:off x="666750" y="2652713"/>
            <a:ext cx="7810500" cy="595500"/>
          </a:xfrm>
          <a:prstGeom prst="rect">
            <a:avLst/>
          </a:prstGeom>
          <a:noFill/>
          <a:ln>
            <a:noFill/>
          </a:ln>
        </p:spPr>
        <p:txBody>
          <a:bodyPr anchorCtr="0" anchor="t" bIns="34275" lIns="68575" spcFirstLastPara="1" rIns="68575" wrap="square" tIns="34275">
            <a:noAutofit/>
          </a:bodyPr>
          <a:lstStyle>
            <a:lvl1pPr indent="-228600" lvl="0" marL="457200" marR="0" rtl="0" algn="ctr">
              <a:lnSpc>
                <a:spcPct val="100000"/>
              </a:lnSpc>
              <a:spcBef>
                <a:spcPts val="0"/>
              </a:spcBef>
              <a:spcAft>
                <a:spcPts val="0"/>
              </a:spcAft>
              <a:buClr>
                <a:srgbClr val="000000"/>
              </a:buClr>
              <a:buSzPts val="2100"/>
              <a:buFont typeface="Helvetica Neue"/>
              <a:buNone/>
              <a:defRPr b="0" i="0" sz="2000" u="none" cap="none" strike="noStrike">
                <a:solidFill>
                  <a:srgbClr val="000000"/>
                </a:solidFill>
                <a:latin typeface="Helvetica Neue"/>
                <a:ea typeface="Helvetica Neue"/>
                <a:cs typeface="Helvetica Neue"/>
                <a:sym typeface="Helvetica Neue"/>
              </a:defRPr>
            </a:lvl1pPr>
            <a:lvl2pPr indent="-228600" lvl="1" marL="914400" marR="0" rtl="0" algn="ctr">
              <a:lnSpc>
                <a:spcPct val="100000"/>
              </a:lnSpc>
              <a:spcBef>
                <a:spcPts val="0"/>
              </a:spcBef>
              <a:spcAft>
                <a:spcPts val="0"/>
              </a:spcAft>
              <a:buClr>
                <a:srgbClr val="000000"/>
              </a:buClr>
              <a:buSzPts val="1800"/>
              <a:buFont typeface="Helvetica Neue"/>
              <a:buNone/>
              <a:defRPr b="0" i="0" sz="2000" u="none" cap="none" strike="noStrike">
                <a:solidFill>
                  <a:srgbClr val="000000"/>
                </a:solidFill>
                <a:latin typeface="Helvetica Neue"/>
                <a:ea typeface="Helvetica Neue"/>
                <a:cs typeface="Helvetica Neue"/>
                <a:sym typeface="Helvetica Neue"/>
              </a:defRPr>
            </a:lvl2pPr>
            <a:lvl3pPr indent="-228600" lvl="2" marL="1371600" marR="0" rtl="0" algn="ctr">
              <a:lnSpc>
                <a:spcPct val="100000"/>
              </a:lnSpc>
              <a:spcBef>
                <a:spcPts val="0"/>
              </a:spcBef>
              <a:spcAft>
                <a:spcPts val="0"/>
              </a:spcAft>
              <a:buClr>
                <a:srgbClr val="000000"/>
              </a:buClr>
              <a:buSzPts val="1500"/>
              <a:buFont typeface="Helvetica Neue"/>
              <a:buNone/>
              <a:defRPr b="0" i="0" sz="2000" u="none" cap="none" strike="noStrike">
                <a:solidFill>
                  <a:srgbClr val="000000"/>
                </a:solidFill>
                <a:latin typeface="Helvetica Neue"/>
                <a:ea typeface="Helvetica Neue"/>
                <a:cs typeface="Helvetica Neue"/>
                <a:sym typeface="Helvetica Neue"/>
              </a:defRPr>
            </a:lvl3pPr>
            <a:lvl4pPr indent="-228600" lvl="3" marL="1828800" marR="0" rtl="0" algn="ctr">
              <a:lnSpc>
                <a:spcPct val="100000"/>
              </a:lnSpc>
              <a:spcBef>
                <a:spcPts val="0"/>
              </a:spcBef>
              <a:spcAft>
                <a:spcPts val="0"/>
              </a:spcAft>
              <a:buClr>
                <a:srgbClr val="000000"/>
              </a:buClr>
              <a:buSzPts val="1400"/>
              <a:buFont typeface="Helvetica Neue"/>
              <a:buNone/>
              <a:defRPr b="0" i="0" sz="2000" u="none" cap="none" strike="noStrike">
                <a:solidFill>
                  <a:srgbClr val="000000"/>
                </a:solidFill>
                <a:latin typeface="Helvetica Neue"/>
                <a:ea typeface="Helvetica Neue"/>
                <a:cs typeface="Helvetica Neue"/>
                <a:sym typeface="Helvetica Neue"/>
              </a:defRPr>
            </a:lvl4pPr>
            <a:lvl5pPr indent="-228600" lvl="4" marL="2286000" marR="0" rtl="0" algn="ctr">
              <a:lnSpc>
                <a:spcPct val="100000"/>
              </a:lnSpc>
              <a:spcBef>
                <a:spcPts val="0"/>
              </a:spcBef>
              <a:spcAft>
                <a:spcPts val="0"/>
              </a:spcAft>
              <a:buClr>
                <a:srgbClr val="000000"/>
              </a:buClr>
              <a:buSzPts val="1400"/>
              <a:buFont typeface="Helvetica Neue"/>
              <a:buNone/>
              <a:defRPr b="0" i="0" sz="2000" u="none" cap="none" strike="noStrike">
                <a:solidFill>
                  <a:srgbClr val="000000"/>
                </a:solidFill>
                <a:latin typeface="Helvetica Neue"/>
                <a:ea typeface="Helvetica Neue"/>
                <a:cs typeface="Helvetica Neue"/>
                <a:sym typeface="Helvetica Neue"/>
              </a:defRPr>
            </a:lvl5pPr>
            <a:lvl6pPr indent="-381000" lvl="5" marL="27432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6pPr>
            <a:lvl7pPr indent="-381000" lvl="6" marL="32004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7pPr>
            <a:lvl8pPr indent="-381000" lvl="7" marL="36576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8pPr>
            <a:lvl9pPr indent="-381000" lvl="8" marL="4114800" marR="0" rtl="0" algn="l">
              <a:lnSpc>
                <a:spcPct val="100000"/>
              </a:lnSpc>
              <a:spcBef>
                <a:spcPts val="2200"/>
              </a:spcBef>
              <a:spcAft>
                <a:spcPts val="0"/>
              </a:spcAft>
              <a:buClr>
                <a:srgbClr val="000000"/>
              </a:buClr>
              <a:buSzPts val="2400"/>
              <a:buFont typeface="Helvetica Neue"/>
              <a:buChar char="•"/>
              <a:defRPr b="0" i="0" sz="2000" u="none" cap="none" strike="noStrike">
                <a:solidFill>
                  <a:srgbClr val="000000"/>
                </a:solidFill>
                <a:latin typeface="Helvetica Neue"/>
                <a:ea typeface="Helvetica Neue"/>
                <a:cs typeface="Helvetica Neue"/>
                <a:sym typeface="Helvetica Neue"/>
              </a:defRPr>
            </a:lvl9pPr>
          </a:lstStyle>
          <a:p/>
        </p:txBody>
      </p:sp>
      <p:sp>
        <p:nvSpPr>
          <p:cNvPr id="154" name="Google Shape;154;p3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55" name="Shape 155"/>
        <p:cNvGrpSpPr/>
        <p:nvPr/>
      </p:nvGrpSpPr>
      <p:grpSpPr>
        <a:xfrm>
          <a:off x="0" y="0"/>
          <a:ext cx="0" cy="0"/>
          <a:chOff x="0" y="0"/>
          <a:chExt cx="0" cy="0"/>
        </a:xfrm>
      </p:grpSpPr>
      <p:grpSp>
        <p:nvGrpSpPr>
          <p:cNvPr id="156" name="Google Shape;156;p32"/>
          <p:cNvGrpSpPr/>
          <p:nvPr/>
        </p:nvGrpSpPr>
        <p:grpSpPr>
          <a:xfrm>
            <a:off x="830392" y="4169130"/>
            <a:ext cx="745763" cy="45826"/>
            <a:chOff x="4580561" y="2589004"/>
            <a:chExt cx="1064464" cy="25200"/>
          </a:xfrm>
        </p:grpSpPr>
        <p:sp>
          <p:nvSpPr>
            <p:cNvPr id="157" name="Google Shape;157;p3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 name="Google Shape;159;p32"/>
          <p:cNvSpPr txBox="1"/>
          <p:nvPr>
            <p:ph hasCustomPrompt="1" type="title"/>
          </p:nvPr>
        </p:nvSpPr>
        <p:spPr>
          <a:xfrm>
            <a:off x="729450" y="733950"/>
            <a:ext cx="7688400" cy="1244700"/>
          </a:xfrm>
          <a:prstGeom prst="rect">
            <a:avLst/>
          </a:prstGeom>
        </p:spPr>
        <p:txBody>
          <a:bodyPr anchorCtr="0" anchor="ctr" bIns="34275" lIns="68575" spcFirstLastPara="1" rIns="68575" wrap="square" tIns="34275">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60" name="Google Shape;160;p32"/>
          <p:cNvSpPr txBox="1"/>
          <p:nvPr>
            <p:ph idx="1" type="body"/>
          </p:nvPr>
        </p:nvSpPr>
        <p:spPr>
          <a:xfrm>
            <a:off x="729450" y="2272888"/>
            <a:ext cx="7688400" cy="1580400"/>
          </a:xfrm>
          <a:prstGeom prst="rect">
            <a:avLst/>
          </a:prstGeom>
        </p:spPr>
        <p:txBody>
          <a:bodyPr anchorCtr="0" anchor="t" bIns="34275" lIns="68575" spcFirstLastPara="1" rIns="68575" wrap="square" tIns="34275">
            <a:noAutofit/>
          </a:bodyPr>
          <a:lstStyle>
            <a:lvl1pPr indent="-361950" lvl="0" marL="457200" rtl="0">
              <a:spcBef>
                <a:spcPts val="800"/>
              </a:spcBef>
              <a:spcAft>
                <a:spcPts val="0"/>
              </a:spcAft>
              <a:buClr>
                <a:schemeClr val="lt1"/>
              </a:buClr>
              <a:buSzPts val="2100"/>
              <a:buChar char="•"/>
              <a:defRPr>
                <a:solidFill>
                  <a:schemeClr val="lt1"/>
                </a:solidFill>
              </a:defRPr>
            </a:lvl1pPr>
            <a:lvl2pPr indent="-342900" lvl="1" marL="914400" rtl="0">
              <a:spcBef>
                <a:spcPts val="400"/>
              </a:spcBef>
              <a:spcAft>
                <a:spcPts val="0"/>
              </a:spcAft>
              <a:buClr>
                <a:schemeClr val="lt1"/>
              </a:buClr>
              <a:buSzPts val="1800"/>
              <a:buChar char="•"/>
              <a:defRPr>
                <a:solidFill>
                  <a:schemeClr val="lt1"/>
                </a:solidFill>
              </a:defRPr>
            </a:lvl2pPr>
            <a:lvl3pPr indent="-323850" lvl="2" marL="1371600" rtl="0">
              <a:spcBef>
                <a:spcPts val="400"/>
              </a:spcBef>
              <a:spcAft>
                <a:spcPts val="0"/>
              </a:spcAft>
              <a:buClr>
                <a:schemeClr val="lt1"/>
              </a:buClr>
              <a:buSzPts val="1500"/>
              <a:buChar char="•"/>
              <a:defRPr>
                <a:solidFill>
                  <a:schemeClr val="lt1"/>
                </a:solidFill>
              </a:defRPr>
            </a:lvl3pPr>
            <a:lvl4pPr indent="-317500" lvl="3" marL="1828800" rtl="0">
              <a:spcBef>
                <a:spcPts val="400"/>
              </a:spcBef>
              <a:spcAft>
                <a:spcPts val="0"/>
              </a:spcAft>
              <a:buClr>
                <a:schemeClr val="lt1"/>
              </a:buClr>
              <a:buSzPts val="1400"/>
              <a:buChar char="•"/>
              <a:defRPr>
                <a:solidFill>
                  <a:schemeClr val="lt1"/>
                </a:solidFill>
              </a:defRPr>
            </a:lvl4pPr>
            <a:lvl5pPr indent="-317500" lvl="4" marL="2286000" rtl="0">
              <a:spcBef>
                <a:spcPts val="400"/>
              </a:spcBef>
              <a:spcAft>
                <a:spcPts val="0"/>
              </a:spcAft>
              <a:buClr>
                <a:schemeClr val="lt1"/>
              </a:buClr>
              <a:buSzPts val="1400"/>
              <a:buChar char="•"/>
              <a:defRPr>
                <a:solidFill>
                  <a:schemeClr val="lt1"/>
                </a:solidFill>
              </a:defRPr>
            </a:lvl5pPr>
            <a:lvl6pPr indent="-317500" lvl="5" marL="2743200" rtl="0">
              <a:spcBef>
                <a:spcPts val="400"/>
              </a:spcBef>
              <a:spcAft>
                <a:spcPts val="0"/>
              </a:spcAft>
              <a:buClr>
                <a:schemeClr val="lt1"/>
              </a:buClr>
              <a:buSzPts val="1400"/>
              <a:buChar char="•"/>
              <a:defRPr>
                <a:solidFill>
                  <a:schemeClr val="lt1"/>
                </a:solidFill>
              </a:defRPr>
            </a:lvl6pPr>
            <a:lvl7pPr indent="-317500" lvl="6" marL="3200400" rtl="0">
              <a:spcBef>
                <a:spcPts val="400"/>
              </a:spcBef>
              <a:spcAft>
                <a:spcPts val="0"/>
              </a:spcAft>
              <a:buClr>
                <a:schemeClr val="lt1"/>
              </a:buClr>
              <a:buSzPts val="1400"/>
              <a:buChar char="•"/>
              <a:defRPr>
                <a:solidFill>
                  <a:schemeClr val="lt1"/>
                </a:solidFill>
              </a:defRPr>
            </a:lvl7pPr>
            <a:lvl8pPr indent="-317500" lvl="7" marL="3657600" rtl="0">
              <a:spcBef>
                <a:spcPts val="400"/>
              </a:spcBef>
              <a:spcAft>
                <a:spcPts val="0"/>
              </a:spcAft>
              <a:buClr>
                <a:schemeClr val="lt1"/>
              </a:buClr>
              <a:buSzPts val="1400"/>
              <a:buChar char="•"/>
              <a:defRPr>
                <a:solidFill>
                  <a:schemeClr val="lt1"/>
                </a:solidFill>
              </a:defRPr>
            </a:lvl8pPr>
            <a:lvl9pPr indent="-317500" lvl="8" marL="4114800" rtl="0">
              <a:spcBef>
                <a:spcPts val="400"/>
              </a:spcBef>
              <a:spcAft>
                <a:spcPts val="0"/>
              </a:spcAft>
              <a:buClr>
                <a:schemeClr val="lt1"/>
              </a:buClr>
              <a:buSzPts val="1400"/>
              <a:buChar char="•"/>
              <a:defRPr>
                <a:solidFill>
                  <a:schemeClr val="lt1"/>
                </a:solidFill>
              </a:defRPr>
            </a:lvl9pPr>
          </a:lstStyle>
          <a:p/>
        </p:txBody>
      </p:sp>
      <p:sp>
        <p:nvSpPr>
          <p:cNvPr id="161" name="Google Shape;161;p32"/>
          <p:cNvSpPr txBox="1"/>
          <p:nvPr>
            <p:ph idx="12" type="sldNum"/>
          </p:nvPr>
        </p:nvSpPr>
        <p:spPr>
          <a:xfrm>
            <a:off x="8536302" y="4749851"/>
            <a:ext cx="548700" cy="393600"/>
          </a:xfrm>
          <a:prstGeom prst="rect">
            <a:avLst/>
          </a:prstGeom>
        </p:spPr>
        <p:txBody>
          <a:bodyPr anchorCtr="0" anchor="ctr" bIns="34275" lIns="68575" spcFirstLastPara="1" rIns="68575" wrap="square" tIns="3427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4587">
            <a:alpha val="79890"/>
          </a:srgbClr>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hyperlink" Target="https://pulitzercenter.org/sites/default/files/2022-09/Letter-writing%20worksheet.pdf" TargetMode="External"/><Relationship Id="rId5" Type="http://schemas.openxmlformats.org/officeDocument/2006/relationships/image" Target="../media/image16.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hyperlink" Target="https://pulitzercenter.org/blog/winners-and-finalists-local-letters-global-change-2021" TargetMode="External"/><Relationship Id="rId4" Type="http://schemas.openxmlformats.org/officeDocument/2006/relationships/image" Target="../media/image18.png"/><Relationship Id="rId5" Type="http://schemas.openxmlformats.org/officeDocument/2006/relationships/image" Target="../media/image8.png"/><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65" name="Shape 165"/>
        <p:cNvGrpSpPr/>
        <p:nvPr/>
      </p:nvGrpSpPr>
      <p:grpSpPr>
        <a:xfrm>
          <a:off x="0" y="0"/>
          <a:ext cx="0" cy="0"/>
          <a:chOff x="0" y="0"/>
          <a:chExt cx="0" cy="0"/>
        </a:xfrm>
      </p:grpSpPr>
      <p:sp>
        <p:nvSpPr>
          <p:cNvPr id="166" name="Google Shape;166;p33"/>
          <p:cNvSpPr txBox="1"/>
          <p:nvPr>
            <p:ph type="title"/>
          </p:nvPr>
        </p:nvSpPr>
        <p:spPr>
          <a:xfrm>
            <a:off x="343000" y="817650"/>
            <a:ext cx="3719700" cy="1518600"/>
          </a:xfrm>
          <a:prstGeom prst="rect">
            <a:avLst/>
          </a:prstGeom>
        </p:spPr>
        <p:txBody>
          <a:bodyPr anchorCtr="0" anchor="t" bIns="68575" lIns="68575" spcFirstLastPara="1" rIns="68575" wrap="square" tIns="68575">
            <a:noAutofit/>
          </a:bodyPr>
          <a:lstStyle/>
          <a:p>
            <a:pPr indent="0" lvl="0" marL="0" rtl="0" algn="ctr">
              <a:lnSpc>
                <a:spcPct val="100000"/>
              </a:lnSpc>
              <a:spcBef>
                <a:spcPts val="0"/>
              </a:spcBef>
              <a:spcAft>
                <a:spcPts val="0"/>
              </a:spcAft>
              <a:buNone/>
            </a:pPr>
            <a:r>
              <a:rPr lang="en">
                <a:solidFill>
                  <a:schemeClr val="accent6"/>
                </a:solidFill>
                <a:latin typeface="Poppins Medium"/>
                <a:ea typeface="Poppins Medium"/>
                <a:cs typeface="Poppins Medium"/>
                <a:sym typeface="Poppins Medium"/>
              </a:rPr>
              <a:t>¿Qué es el Concurso de Cartas por el Futuro de la Amazonía?</a:t>
            </a:r>
            <a:endParaRPr>
              <a:solidFill>
                <a:schemeClr val="accent6"/>
              </a:solidFill>
              <a:latin typeface="Poppins Medium"/>
              <a:ea typeface="Poppins Medium"/>
              <a:cs typeface="Poppins Medium"/>
              <a:sym typeface="Poppins Medium"/>
            </a:endParaRPr>
          </a:p>
        </p:txBody>
      </p:sp>
      <p:sp>
        <p:nvSpPr>
          <p:cNvPr id="167" name="Google Shape;167;p33"/>
          <p:cNvSpPr txBox="1"/>
          <p:nvPr/>
        </p:nvSpPr>
        <p:spPr>
          <a:xfrm>
            <a:off x="2805550" y="4663925"/>
            <a:ext cx="2424600" cy="2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68" name="Google Shape;168;p33"/>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169" name="Google Shape;169;p33"/>
          <p:cNvPicPr preferRelativeResize="0"/>
          <p:nvPr/>
        </p:nvPicPr>
        <p:blipFill>
          <a:blip r:embed="rId4">
            <a:alphaModFix/>
          </a:blip>
          <a:stretch>
            <a:fillRect/>
          </a:stretch>
        </p:blipFill>
        <p:spPr>
          <a:xfrm>
            <a:off x="4526525" y="817650"/>
            <a:ext cx="3778750" cy="3778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0" name="Shape 230"/>
        <p:cNvGrpSpPr/>
        <p:nvPr/>
      </p:nvGrpSpPr>
      <p:grpSpPr>
        <a:xfrm>
          <a:off x="0" y="0"/>
          <a:ext cx="0" cy="0"/>
          <a:chOff x="0" y="0"/>
          <a:chExt cx="0" cy="0"/>
        </a:xfrm>
      </p:grpSpPr>
      <p:pic>
        <p:nvPicPr>
          <p:cNvPr id="231" name="Google Shape;231;p42"/>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232" name="Google Shape;232;p42"/>
          <p:cNvSpPr txBox="1"/>
          <p:nvPr/>
        </p:nvSpPr>
        <p:spPr>
          <a:xfrm>
            <a:off x="5229250" y="2914650"/>
            <a:ext cx="3000000" cy="1302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2200">
                <a:solidFill>
                  <a:srgbClr val="434343"/>
                </a:solidFill>
                <a:highlight>
                  <a:srgbClr val="FFE599"/>
                </a:highlight>
                <a:latin typeface="Lato"/>
                <a:ea typeface="Lato"/>
                <a:cs typeface="Lato"/>
                <a:sym typeface="Lato"/>
              </a:rPr>
              <a:t>¿Cuáles son algunos de los temas globales que cubre esta historia?</a:t>
            </a:r>
            <a:endParaRPr sz="1600">
              <a:solidFill>
                <a:srgbClr val="434343"/>
              </a:solidFill>
              <a:highlight>
                <a:srgbClr val="FFE599"/>
              </a:highlight>
              <a:latin typeface="Lato"/>
              <a:ea typeface="Lato"/>
              <a:cs typeface="Lato"/>
              <a:sym typeface="Lato"/>
            </a:endParaRPr>
          </a:p>
        </p:txBody>
      </p:sp>
      <p:pic>
        <p:nvPicPr>
          <p:cNvPr id="233" name="Google Shape;233;p42"/>
          <p:cNvPicPr preferRelativeResize="0"/>
          <p:nvPr/>
        </p:nvPicPr>
        <p:blipFill>
          <a:blip r:embed="rId4">
            <a:alphaModFix/>
          </a:blip>
          <a:stretch>
            <a:fillRect/>
          </a:stretch>
        </p:blipFill>
        <p:spPr>
          <a:xfrm>
            <a:off x="152400" y="952812"/>
            <a:ext cx="4038287" cy="4038287"/>
          </a:xfrm>
          <a:prstGeom prst="rect">
            <a:avLst/>
          </a:prstGeom>
          <a:noFill/>
          <a:ln>
            <a:noFill/>
          </a:ln>
        </p:spPr>
      </p:pic>
      <p:pic>
        <p:nvPicPr>
          <p:cNvPr id="234" name="Google Shape;234;p42"/>
          <p:cNvPicPr preferRelativeResize="0"/>
          <p:nvPr/>
        </p:nvPicPr>
        <p:blipFill>
          <a:blip r:embed="rId5">
            <a:alphaModFix/>
          </a:blip>
          <a:stretch>
            <a:fillRect/>
          </a:stretch>
        </p:blipFill>
        <p:spPr>
          <a:xfrm>
            <a:off x="4703437" y="1970112"/>
            <a:ext cx="3857685" cy="680425"/>
          </a:xfrm>
          <a:prstGeom prst="rect">
            <a:avLst/>
          </a:prstGeom>
          <a:noFill/>
          <a:ln>
            <a:noFill/>
          </a:ln>
        </p:spPr>
      </p:pic>
      <p:sp>
        <p:nvSpPr>
          <p:cNvPr id="235" name="Google Shape;235;p42"/>
          <p:cNvSpPr txBox="1"/>
          <p:nvPr/>
        </p:nvSpPr>
        <p:spPr>
          <a:xfrm>
            <a:off x="4261750" y="813200"/>
            <a:ext cx="47340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434343"/>
                </a:solidFill>
                <a:latin typeface="Lato"/>
                <a:ea typeface="Lato"/>
                <a:cs typeface="Lato"/>
                <a:sym typeface="Lato"/>
              </a:rPr>
              <a:t>Cambio climático y tráfico de personas en Indonesia</a:t>
            </a:r>
            <a:endParaRPr b="1" sz="2300">
              <a:solidFill>
                <a:srgbClr val="434343"/>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9" name="Shape 239"/>
        <p:cNvGrpSpPr/>
        <p:nvPr/>
      </p:nvGrpSpPr>
      <p:grpSpPr>
        <a:xfrm>
          <a:off x="0" y="0"/>
          <a:ext cx="0" cy="0"/>
          <a:chOff x="0" y="0"/>
          <a:chExt cx="0" cy="0"/>
        </a:xfrm>
      </p:grpSpPr>
      <p:sp>
        <p:nvSpPr>
          <p:cNvPr id="240" name="Google Shape;240;p43"/>
          <p:cNvSpPr txBox="1"/>
          <p:nvPr>
            <p:ph type="title"/>
          </p:nvPr>
        </p:nvSpPr>
        <p:spPr>
          <a:xfrm>
            <a:off x="311700" y="122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u="sng">
                <a:solidFill>
                  <a:srgbClr val="6AA84F"/>
                </a:solidFill>
                <a:latin typeface="Poppins Medium"/>
                <a:ea typeface="Poppins Medium"/>
                <a:cs typeface="Poppins Medium"/>
                <a:sym typeface="Poppins Medium"/>
              </a:rPr>
              <a:t>Reflexionar</a:t>
            </a:r>
            <a:endParaRPr sz="3600" u="sng">
              <a:solidFill>
                <a:srgbClr val="6AA84F"/>
              </a:solidFill>
              <a:latin typeface="Poppins Medium"/>
              <a:ea typeface="Poppins Medium"/>
              <a:cs typeface="Poppins Medium"/>
              <a:sym typeface="Poppins Medium"/>
            </a:endParaRPr>
          </a:p>
        </p:txBody>
      </p:sp>
      <p:sp>
        <p:nvSpPr>
          <p:cNvPr id="241" name="Google Shape;241;p43"/>
          <p:cNvSpPr txBox="1"/>
          <p:nvPr>
            <p:ph idx="1" type="body"/>
          </p:nvPr>
        </p:nvSpPr>
        <p:spPr>
          <a:xfrm>
            <a:off x="408300" y="945088"/>
            <a:ext cx="8327400" cy="1042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434343"/>
              </a:buClr>
              <a:buSzPts val="2400"/>
              <a:buFont typeface="Lato"/>
              <a:buAutoNum type="arabicPeriod"/>
            </a:pPr>
            <a:r>
              <a:rPr lang="en" sz="2400">
                <a:solidFill>
                  <a:srgbClr val="434343"/>
                </a:solidFill>
                <a:highlight>
                  <a:srgbClr val="FFE599"/>
                </a:highlight>
                <a:latin typeface="Lato"/>
                <a:ea typeface="Lato"/>
                <a:cs typeface="Lato"/>
                <a:sym typeface="Lato"/>
              </a:rPr>
              <a:t>¿Cómo podrías resumir la historia que exploramos a alguien que no sabe nada de ella?</a:t>
            </a:r>
            <a:endParaRPr sz="2400">
              <a:solidFill>
                <a:srgbClr val="000000"/>
              </a:solidFill>
              <a:latin typeface="Lato"/>
              <a:ea typeface="Lato"/>
              <a:cs typeface="Lato"/>
              <a:sym typeface="Lato"/>
            </a:endParaRPr>
          </a:p>
        </p:txBody>
      </p:sp>
      <p:pic>
        <p:nvPicPr>
          <p:cNvPr id="242" name="Google Shape;242;p43"/>
          <p:cNvPicPr preferRelativeResize="0"/>
          <p:nvPr/>
        </p:nvPicPr>
        <p:blipFill>
          <a:blip r:embed="rId3">
            <a:alphaModFix/>
          </a:blip>
          <a:stretch>
            <a:fillRect/>
          </a:stretch>
        </p:blipFill>
        <p:spPr>
          <a:xfrm>
            <a:off x="311700" y="2240450"/>
            <a:ext cx="4054525" cy="2703026"/>
          </a:xfrm>
          <a:prstGeom prst="rect">
            <a:avLst/>
          </a:prstGeom>
          <a:noFill/>
          <a:ln>
            <a:noFill/>
          </a:ln>
        </p:spPr>
      </p:pic>
      <p:pic>
        <p:nvPicPr>
          <p:cNvPr id="243" name="Google Shape;243;p43"/>
          <p:cNvPicPr preferRelativeResize="0"/>
          <p:nvPr/>
        </p:nvPicPr>
        <p:blipFill>
          <a:blip r:embed="rId4">
            <a:alphaModFix/>
          </a:blip>
          <a:stretch>
            <a:fillRect/>
          </a:stretch>
        </p:blipFill>
        <p:spPr>
          <a:xfrm>
            <a:off x="4622751" y="2240468"/>
            <a:ext cx="4054525" cy="2703008"/>
          </a:xfrm>
          <a:prstGeom prst="rect">
            <a:avLst/>
          </a:prstGeom>
          <a:noFill/>
          <a:ln>
            <a:noFill/>
          </a:ln>
        </p:spPr>
      </p:pic>
      <p:sp>
        <p:nvSpPr>
          <p:cNvPr id="244" name="Google Shape;244;p43"/>
          <p:cNvSpPr txBox="1"/>
          <p:nvPr/>
        </p:nvSpPr>
        <p:spPr>
          <a:xfrm>
            <a:off x="51586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Sean Gallagher. China, 2017.</a:t>
            </a:r>
            <a:endParaRPr sz="900">
              <a:solidFill>
                <a:schemeClr val="lt2"/>
              </a:solidFill>
              <a:latin typeface="Lato"/>
              <a:ea typeface="Lato"/>
              <a:cs typeface="Lato"/>
              <a:sym typeface="Lato"/>
            </a:endParaRPr>
          </a:p>
        </p:txBody>
      </p:sp>
      <p:sp>
        <p:nvSpPr>
          <p:cNvPr id="245" name="Google Shape;245;p43"/>
          <p:cNvSpPr txBox="1"/>
          <p:nvPr/>
        </p:nvSpPr>
        <p:spPr>
          <a:xfrm>
            <a:off x="482691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Sean Gallagher. China, 2017.</a:t>
            </a:r>
            <a:endParaRPr sz="900">
              <a:solidFill>
                <a:schemeClr val="lt2"/>
              </a:solidFill>
              <a:latin typeface="Lato"/>
              <a:ea typeface="Lato"/>
              <a:cs typeface="Lato"/>
              <a:sym typeface="Lato"/>
            </a:endParaRPr>
          </a:p>
        </p:txBody>
      </p:sp>
      <p:pic>
        <p:nvPicPr>
          <p:cNvPr id="246" name="Google Shape;246;p43"/>
          <p:cNvPicPr preferRelativeResize="0"/>
          <p:nvPr/>
        </p:nvPicPr>
        <p:blipFill rotWithShape="1">
          <a:blip r:embed="rId5">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0" name="Shape 250"/>
        <p:cNvGrpSpPr/>
        <p:nvPr/>
      </p:nvGrpSpPr>
      <p:grpSpPr>
        <a:xfrm>
          <a:off x="0" y="0"/>
          <a:ext cx="0" cy="0"/>
          <a:chOff x="0" y="0"/>
          <a:chExt cx="0" cy="0"/>
        </a:xfrm>
      </p:grpSpPr>
      <p:sp>
        <p:nvSpPr>
          <p:cNvPr id="251" name="Google Shape;251;p44"/>
          <p:cNvSpPr txBox="1"/>
          <p:nvPr>
            <p:ph type="title"/>
          </p:nvPr>
        </p:nvSpPr>
        <p:spPr>
          <a:xfrm>
            <a:off x="311700" y="122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u="sng">
                <a:solidFill>
                  <a:srgbClr val="6AA84F"/>
                </a:solidFill>
                <a:latin typeface="Poppins Medium"/>
                <a:ea typeface="Poppins Medium"/>
                <a:cs typeface="Poppins Medium"/>
                <a:sym typeface="Poppins Medium"/>
              </a:rPr>
              <a:t>Reflexionar</a:t>
            </a:r>
            <a:endParaRPr sz="3600" u="sng">
              <a:solidFill>
                <a:srgbClr val="6AA84F"/>
              </a:solidFill>
              <a:latin typeface="Poppins Medium"/>
              <a:ea typeface="Poppins Medium"/>
              <a:cs typeface="Poppins Medium"/>
              <a:sym typeface="Poppins Medium"/>
            </a:endParaRPr>
          </a:p>
        </p:txBody>
      </p:sp>
      <p:sp>
        <p:nvSpPr>
          <p:cNvPr id="252" name="Google Shape;252;p44"/>
          <p:cNvSpPr txBox="1"/>
          <p:nvPr>
            <p:ph idx="1" type="body"/>
          </p:nvPr>
        </p:nvSpPr>
        <p:spPr>
          <a:xfrm>
            <a:off x="50225" y="820275"/>
            <a:ext cx="9051300" cy="14682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434343"/>
              </a:buClr>
              <a:buSzPts val="2400"/>
              <a:buFont typeface="Lato"/>
              <a:buAutoNum type="arabicPeriod"/>
            </a:pPr>
            <a:r>
              <a:rPr lang="en" sz="2400">
                <a:solidFill>
                  <a:srgbClr val="434343"/>
                </a:solidFill>
                <a:latin typeface="Lato"/>
                <a:ea typeface="Lato"/>
                <a:cs typeface="Lato"/>
                <a:sym typeface="Lato"/>
              </a:rPr>
              <a:t>¿Cómo podrías resumir la historia que exploramos a alguien que no sabe nada de ella?</a:t>
            </a:r>
            <a:endParaRPr sz="2400">
              <a:solidFill>
                <a:srgbClr val="434343"/>
              </a:solidFill>
              <a:latin typeface="Lato"/>
              <a:ea typeface="Lato"/>
              <a:cs typeface="Lato"/>
              <a:sym typeface="Lato"/>
            </a:endParaRPr>
          </a:p>
          <a:p>
            <a:pPr indent="-381000" lvl="0" marL="457200" rtl="0" algn="l">
              <a:spcBef>
                <a:spcPts val="0"/>
              </a:spcBef>
              <a:spcAft>
                <a:spcPts val="0"/>
              </a:spcAft>
              <a:buClr>
                <a:srgbClr val="434343"/>
              </a:buClr>
              <a:buSzPts val="2400"/>
              <a:buFont typeface="Lato"/>
              <a:buAutoNum type="arabicPeriod"/>
            </a:pPr>
            <a:r>
              <a:rPr lang="en" sz="2400">
                <a:solidFill>
                  <a:srgbClr val="434343"/>
                </a:solidFill>
                <a:highlight>
                  <a:srgbClr val="FFE599"/>
                </a:highlight>
                <a:latin typeface="Lato"/>
                <a:ea typeface="Lato"/>
                <a:cs typeface="Lato"/>
                <a:sym typeface="Lato"/>
              </a:rPr>
              <a:t>¿Cómo se conecta este tema contigo y tu comunidad?</a:t>
            </a:r>
            <a:endParaRPr sz="2400">
              <a:solidFill>
                <a:srgbClr val="434343"/>
              </a:solidFill>
              <a:latin typeface="Lato"/>
              <a:ea typeface="Lato"/>
              <a:cs typeface="Lato"/>
              <a:sym typeface="Lato"/>
            </a:endParaRPr>
          </a:p>
        </p:txBody>
      </p:sp>
      <p:sp>
        <p:nvSpPr>
          <p:cNvPr id="253" name="Google Shape;253;p44"/>
          <p:cNvSpPr txBox="1"/>
          <p:nvPr/>
        </p:nvSpPr>
        <p:spPr>
          <a:xfrm>
            <a:off x="51586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James Whitlow Delano. México, 2017.</a:t>
            </a:r>
            <a:endParaRPr sz="900">
              <a:solidFill>
                <a:schemeClr val="lt2"/>
              </a:solidFill>
              <a:latin typeface="Lato"/>
              <a:ea typeface="Lato"/>
              <a:cs typeface="Lato"/>
              <a:sym typeface="Lato"/>
            </a:endParaRPr>
          </a:p>
        </p:txBody>
      </p:sp>
      <p:sp>
        <p:nvSpPr>
          <p:cNvPr id="254" name="Google Shape;254;p44"/>
          <p:cNvSpPr txBox="1"/>
          <p:nvPr/>
        </p:nvSpPr>
        <p:spPr>
          <a:xfrm>
            <a:off x="4712613" y="4876775"/>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Jake Naughton. Uganda, 2017.</a:t>
            </a:r>
            <a:endParaRPr sz="900">
              <a:solidFill>
                <a:schemeClr val="lt2"/>
              </a:solidFill>
              <a:latin typeface="Lato"/>
              <a:ea typeface="Lato"/>
              <a:cs typeface="Lato"/>
              <a:sym typeface="Lato"/>
            </a:endParaRPr>
          </a:p>
        </p:txBody>
      </p:sp>
      <p:pic>
        <p:nvPicPr>
          <p:cNvPr id="255" name="Google Shape;255;p44"/>
          <p:cNvPicPr preferRelativeResize="0"/>
          <p:nvPr/>
        </p:nvPicPr>
        <p:blipFill>
          <a:blip r:embed="rId3">
            <a:alphaModFix/>
          </a:blip>
          <a:stretch>
            <a:fillRect/>
          </a:stretch>
        </p:blipFill>
        <p:spPr>
          <a:xfrm>
            <a:off x="397737" y="2288463"/>
            <a:ext cx="3882475" cy="2588325"/>
          </a:xfrm>
          <a:prstGeom prst="rect">
            <a:avLst/>
          </a:prstGeom>
          <a:noFill/>
          <a:ln>
            <a:noFill/>
          </a:ln>
        </p:spPr>
      </p:pic>
      <p:pic>
        <p:nvPicPr>
          <p:cNvPr id="256" name="Google Shape;256;p44"/>
          <p:cNvPicPr preferRelativeResize="0"/>
          <p:nvPr/>
        </p:nvPicPr>
        <p:blipFill>
          <a:blip r:embed="rId4">
            <a:alphaModFix/>
          </a:blip>
          <a:stretch>
            <a:fillRect/>
          </a:stretch>
        </p:blipFill>
        <p:spPr>
          <a:xfrm>
            <a:off x="4598325" y="2291037"/>
            <a:ext cx="3874800" cy="2583200"/>
          </a:xfrm>
          <a:prstGeom prst="rect">
            <a:avLst/>
          </a:prstGeom>
          <a:noFill/>
          <a:ln>
            <a:noFill/>
          </a:ln>
        </p:spPr>
      </p:pic>
      <p:pic>
        <p:nvPicPr>
          <p:cNvPr id="257" name="Google Shape;257;p44"/>
          <p:cNvPicPr preferRelativeResize="0"/>
          <p:nvPr/>
        </p:nvPicPr>
        <p:blipFill rotWithShape="1">
          <a:blip r:embed="rId5">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61" name="Shape 261"/>
        <p:cNvGrpSpPr/>
        <p:nvPr/>
      </p:nvGrpSpPr>
      <p:grpSpPr>
        <a:xfrm>
          <a:off x="0" y="0"/>
          <a:ext cx="0" cy="0"/>
          <a:chOff x="0" y="0"/>
          <a:chExt cx="0" cy="0"/>
        </a:xfrm>
      </p:grpSpPr>
      <p:sp>
        <p:nvSpPr>
          <p:cNvPr id="262" name="Google Shape;262;p45"/>
          <p:cNvSpPr txBox="1"/>
          <p:nvPr>
            <p:ph type="title"/>
          </p:nvPr>
        </p:nvSpPr>
        <p:spPr>
          <a:xfrm>
            <a:off x="311700" y="1287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u="sng">
                <a:solidFill>
                  <a:srgbClr val="6AA84F"/>
                </a:solidFill>
                <a:latin typeface="Poppins Medium"/>
                <a:ea typeface="Poppins Medium"/>
                <a:cs typeface="Poppins Medium"/>
                <a:sym typeface="Poppins Medium"/>
              </a:rPr>
              <a:t>Reflexionar</a:t>
            </a:r>
            <a:endParaRPr sz="3600" u="sng">
              <a:solidFill>
                <a:srgbClr val="6AA84F"/>
              </a:solidFill>
              <a:latin typeface="Poppins Medium"/>
              <a:ea typeface="Poppins Medium"/>
              <a:cs typeface="Poppins Medium"/>
              <a:sym typeface="Poppins Medium"/>
            </a:endParaRPr>
          </a:p>
          <a:p>
            <a:pPr indent="0" lvl="0" marL="0" rtl="0" algn="ctr">
              <a:spcBef>
                <a:spcPts val="0"/>
              </a:spcBef>
              <a:spcAft>
                <a:spcPts val="0"/>
              </a:spcAft>
              <a:buNone/>
            </a:pPr>
            <a:r>
              <a:t/>
            </a:r>
            <a:endParaRPr sz="3600" u="sng">
              <a:solidFill>
                <a:srgbClr val="000000"/>
              </a:solidFill>
              <a:latin typeface="Lato"/>
              <a:ea typeface="Lato"/>
              <a:cs typeface="Lato"/>
              <a:sym typeface="Lato"/>
            </a:endParaRPr>
          </a:p>
        </p:txBody>
      </p:sp>
      <p:sp>
        <p:nvSpPr>
          <p:cNvPr id="263" name="Google Shape;263;p45"/>
          <p:cNvSpPr txBox="1"/>
          <p:nvPr>
            <p:ph idx="1" type="body"/>
          </p:nvPr>
        </p:nvSpPr>
        <p:spPr>
          <a:xfrm>
            <a:off x="168300" y="809350"/>
            <a:ext cx="8807400" cy="1666800"/>
          </a:xfrm>
          <a:prstGeom prst="rect">
            <a:avLst/>
          </a:prstGeom>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Clr>
                <a:srgbClr val="434343"/>
              </a:buClr>
              <a:buSzPts val="2300"/>
              <a:buFont typeface="Lato"/>
              <a:buAutoNum type="arabicPeriod"/>
            </a:pPr>
            <a:r>
              <a:rPr lang="en" sz="2300">
                <a:solidFill>
                  <a:srgbClr val="434343"/>
                </a:solidFill>
                <a:latin typeface="Lato"/>
                <a:ea typeface="Lato"/>
                <a:cs typeface="Lato"/>
                <a:sym typeface="Lato"/>
              </a:rPr>
              <a:t>¿Cómo podrías resumir la historia que exploramos a alguien que no sabe nada de ella?</a:t>
            </a:r>
            <a:endParaRPr sz="2300">
              <a:solidFill>
                <a:srgbClr val="434343"/>
              </a:solidFill>
              <a:latin typeface="Lato"/>
              <a:ea typeface="Lato"/>
              <a:cs typeface="Lato"/>
              <a:sym typeface="Lato"/>
            </a:endParaRPr>
          </a:p>
          <a:p>
            <a:pPr indent="-374650" lvl="0" marL="457200" rtl="0" algn="l">
              <a:lnSpc>
                <a:spcPct val="115000"/>
              </a:lnSpc>
              <a:spcBef>
                <a:spcPts val="0"/>
              </a:spcBef>
              <a:spcAft>
                <a:spcPts val="0"/>
              </a:spcAft>
              <a:buClr>
                <a:srgbClr val="434343"/>
              </a:buClr>
              <a:buSzPts val="2300"/>
              <a:buFont typeface="Lato"/>
              <a:buAutoNum type="arabicPeriod"/>
            </a:pPr>
            <a:r>
              <a:rPr lang="en" sz="2300">
                <a:solidFill>
                  <a:srgbClr val="434343"/>
                </a:solidFill>
                <a:latin typeface="Lato"/>
                <a:ea typeface="Lato"/>
                <a:cs typeface="Lato"/>
                <a:sym typeface="Lato"/>
              </a:rPr>
              <a:t>¿Cómo se conecta este tema contigo y tu comunidad?</a:t>
            </a:r>
            <a:endParaRPr sz="2300">
              <a:solidFill>
                <a:srgbClr val="434343"/>
              </a:solidFill>
              <a:latin typeface="Lato"/>
              <a:ea typeface="Lato"/>
              <a:cs typeface="Lato"/>
              <a:sym typeface="Lato"/>
            </a:endParaRPr>
          </a:p>
          <a:p>
            <a:pPr indent="-374650" lvl="0" marL="457200" rtl="0" algn="l">
              <a:lnSpc>
                <a:spcPct val="115000"/>
              </a:lnSpc>
              <a:spcBef>
                <a:spcPts val="0"/>
              </a:spcBef>
              <a:spcAft>
                <a:spcPts val="0"/>
              </a:spcAft>
              <a:buClr>
                <a:srgbClr val="434343"/>
              </a:buClr>
              <a:buSzPts val="2300"/>
              <a:buFont typeface="Lato"/>
              <a:buAutoNum type="arabicPeriod"/>
            </a:pPr>
            <a:r>
              <a:rPr lang="en" sz="2300">
                <a:solidFill>
                  <a:srgbClr val="434343"/>
                </a:solidFill>
                <a:highlight>
                  <a:srgbClr val="FFE599"/>
                </a:highlight>
                <a:latin typeface="Lato"/>
                <a:ea typeface="Lato"/>
                <a:cs typeface="Lato"/>
                <a:sym typeface="Lato"/>
              </a:rPr>
              <a:t>¿Qué medidas debe tomar tu representante?</a:t>
            </a:r>
            <a:endParaRPr sz="2300">
              <a:solidFill>
                <a:srgbClr val="434343"/>
              </a:solidFill>
              <a:highlight>
                <a:srgbClr val="FFE599"/>
              </a:highlight>
              <a:latin typeface="Lato"/>
              <a:ea typeface="Lato"/>
              <a:cs typeface="Lato"/>
              <a:sym typeface="Lato"/>
            </a:endParaRPr>
          </a:p>
          <a:p>
            <a:pPr indent="0" lvl="0" marL="457200" rtl="0" algn="l">
              <a:spcBef>
                <a:spcPts val="1600"/>
              </a:spcBef>
              <a:spcAft>
                <a:spcPts val="1600"/>
              </a:spcAft>
              <a:buNone/>
            </a:pPr>
            <a:r>
              <a:t/>
            </a:r>
            <a:endParaRPr sz="2400">
              <a:solidFill>
                <a:srgbClr val="000000"/>
              </a:solidFill>
              <a:latin typeface="Lato"/>
              <a:ea typeface="Lato"/>
              <a:cs typeface="Lato"/>
              <a:sym typeface="Lato"/>
            </a:endParaRPr>
          </a:p>
        </p:txBody>
      </p:sp>
      <p:sp>
        <p:nvSpPr>
          <p:cNvPr id="264" name="Google Shape;264;p45"/>
          <p:cNvSpPr txBox="1"/>
          <p:nvPr/>
        </p:nvSpPr>
        <p:spPr>
          <a:xfrm>
            <a:off x="51586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a:t>
            </a:r>
            <a:r>
              <a:rPr lang="en" sz="900">
                <a:solidFill>
                  <a:schemeClr val="lt2"/>
                </a:solidFill>
                <a:latin typeface="Lato"/>
                <a:ea typeface="Lato"/>
                <a:cs typeface="Lato"/>
                <a:sym typeface="Lato"/>
              </a:rPr>
              <a:t> Melissa Bunni Elian. Sudáfrica, 2017.</a:t>
            </a:r>
            <a:endParaRPr sz="900">
              <a:solidFill>
                <a:schemeClr val="lt2"/>
              </a:solidFill>
              <a:latin typeface="Lato"/>
              <a:ea typeface="Lato"/>
              <a:cs typeface="Lato"/>
              <a:sym typeface="Lato"/>
            </a:endParaRPr>
          </a:p>
        </p:txBody>
      </p:sp>
      <p:sp>
        <p:nvSpPr>
          <p:cNvPr id="265" name="Google Shape;265;p45"/>
          <p:cNvSpPr txBox="1"/>
          <p:nvPr/>
        </p:nvSpPr>
        <p:spPr>
          <a:xfrm>
            <a:off x="4826913" y="4876800"/>
            <a:ext cx="3646200" cy="26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chemeClr val="lt2"/>
                </a:solidFill>
                <a:latin typeface="Lato"/>
                <a:ea typeface="Lato"/>
                <a:cs typeface="Lato"/>
                <a:sym typeface="Lato"/>
              </a:rPr>
              <a:t>Foto por </a:t>
            </a:r>
            <a:r>
              <a:rPr lang="en" sz="900">
                <a:solidFill>
                  <a:schemeClr val="lt2"/>
                </a:solidFill>
                <a:latin typeface="Lato"/>
                <a:ea typeface="Lato"/>
                <a:cs typeface="Lato"/>
                <a:sym typeface="Lato"/>
              </a:rPr>
              <a:t> Pablo Albarenga. Brasil, 2019.</a:t>
            </a:r>
            <a:endParaRPr sz="900">
              <a:solidFill>
                <a:schemeClr val="lt2"/>
              </a:solidFill>
              <a:latin typeface="Lato"/>
              <a:ea typeface="Lato"/>
              <a:cs typeface="Lato"/>
              <a:sym typeface="Lato"/>
            </a:endParaRPr>
          </a:p>
        </p:txBody>
      </p:sp>
      <p:pic>
        <p:nvPicPr>
          <p:cNvPr id="266" name="Google Shape;266;p45"/>
          <p:cNvPicPr preferRelativeResize="0"/>
          <p:nvPr/>
        </p:nvPicPr>
        <p:blipFill>
          <a:blip r:embed="rId3">
            <a:alphaModFix/>
          </a:blip>
          <a:stretch>
            <a:fillRect/>
          </a:stretch>
        </p:blipFill>
        <p:spPr>
          <a:xfrm>
            <a:off x="779988" y="2593275"/>
            <a:ext cx="3117986" cy="2283525"/>
          </a:xfrm>
          <a:prstGeom prst="rect">
            <a:avLst/>
          </a:prstGeom>
          <a:noFill/>
          <a:ln>
            <a:noFill/>
          </a:ln>
        </p:spPr>
      </p:pic>
      <p:pic>
        <p:nvPicPr>
          <p:cNvPr id="267" name="Google Shape;267;p45"/>
          <p:cNvPicPr preferRelativeResize="0"/>
          <p:nvPr/>
        </p:nvPicPr>
        <p:blipFill>
          <a:blip r:embed="rId4">
            <a:alphaModFix/>
          </a:blip>
          <a:stretch>
            <a:fillRect/>
          </a:stretch>
        </p:blipFill>
        <p:spPr>
          <a:xfrm>
            <a:off x="4937386" y="2593275"/>
            <a:ext cx="3425288" cy="2283525"/>
          </a:xfrm>
          <a:prstGeom prst="rect">
            <a:avLst/>
          </a:prstGeom>
          <a:noFill/>
          <a:ln>
            <a:noFill/>
          </a:ln>
        </p:spPr>
      </p:pic>
      <p:pic>
        <p:nvPicPr>
          <p:cNvPr id="268" name="Google Shape;268;p45"/>
          <p:cNvPicPr preferRelativeResize="0"/>
          <p:nvPr/>
        </p:nvPicPr>
        <p:blipFill rotWithShape="1">
          <a:blip r:embed="rId5">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72" name="Shape 272"/>
        <p:cNvGrpSpPr/>
        <p:nvPr/>
      </p:nvGrpSpPr>
      <p:grpSpPr>
        <a:xfrm>
          <a:off x="0" y="0"/>
          <a:ext cx="0" cy="0"/>
          <a:chOff x="0" y="0"/>
          <a:chExt cx="0" cy="0"/>
        </a:xfrm>
      </p:grpSpPr>
      <p:pic>
        <p:nvPicPr>
          <p:cNvPr id="273" name="Google Shape;273;p46"/>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274" name="Google Shape;274;p46"/>
          <p:cNvPicPr preferRelativeResize="0"/>
          <p:nvPr/>
        </p:nvPicPr>
        <p:blipFill>
          <a:blip r:embed="rId4">
            <a:alphaModFix/>
          </a:blip>
          <a:stretch>
            <a:fillRect/>
          </a:stretch>
        </p:blipFill>
        <p:spPr>
          <a:xfrm>
            <a:off x="130975" y="641075"/>
            <a:ext cx="3841101" cy="3861374"/>
          </a:xfrm>
          <a:prstGeom prst="rect">
            <a:avLst/>
          </a:prstGeom>
          <a:noFill/>
          <a:ln>
            <a:noFill/>
          </a:ln>
        </p:spPr>
      </p:pic>
      <p:sp>
        <p:nvSpPr>
          <p:cNvPr id="275" name="Google Shape;275;p46"/>
          <p:cNvSpPr txBox="1"/>
          <p:nvPr/>
        </p:nvSpPr>
        <p:spPr>
          <a:xfrm>
            <a:off x="4151325" y="641063"/>
            <a:ext cx="45648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solidFill>
                  <a:srgbClr val="434343"/>
                </a:solidFill>
                <a:latin typeface="Lato"/>
                <a:ea typeface="Lato"/>
                <a:cs typeface="Lato"/>
                <a:sym typeface="Lato"/>
              </a:rPr>
              <a:t>Isabelle Kolleth es una estudiante de tercer año de la escuela secundaria Archbishop Hoban. Le apasiona las artes del lenguaje y el activismo político.  Ella canaliza esta pasión en actividades extracurriculares como el modelo de Naciones Unidas y el club de lectura. Su mayor pasión es luchar por salvar el medio ambiente, y espera inspirar a otros para que también se involucren en ayudar a la Tierra.</a:t>
            </a:r>
            <a:endParaRPr sz="2300">
              <a:solidFill>
                <a:srgbClr val="43434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79" name="Shape 279"/>
        <p:cNvGrpSpPr/>
        <p:nvPr/>
      </p:nvGrpSpPr>
      <p:grpSpPr>
        <a:xfrm>
          <a:off x="0" y="0"/>
          <a:ext cx="0" cy="0"/>
          <a:chOff x="0" y="0"/>
          <a:chExt cx="0" cy="0"/>
        </a:xfrm>
      </p:grpSpPr>
      <p:sp>
        <p:nvSpPr>
          <p:cNvPr id="280" name="Google Shape;280;p47"/>
          <p:cNvSpPr txBox="1"/>
          <p:nvPr>
            <p:ph idx="1" type="body"/>
          </p:nvPr>
        </p:nvSpPr>
        <p:spPr>
          <a:xfrm>
            <a:off x="0" y="0"/>
            <a:ext cx="9087000" cy="5143500"/>
          </a:xfrm>
          <a:prstGeom prst="rect">
            <a:avLst/>
          </a:prstGeom>
        </p:spPr>
        <p:txBody>
          <a:bodyPr anchorCtr="0" anchor="t" bIns="91425" lIns="91425" spcFirstLastPara="1" rIns="91425" wrap="square" tIns="91425">
            <a:noAutofit/>
          </a:bodyPr>
          <a:lstStyle/>
          <a:p>
            <a:pPr indent="0" lvl="0" marL="0" rtl="0" algn="l">
              <a:lnSpc>
                <a:spcPct val="120214"/>
              </a:lnSpc>
              <a:spcBef>
                <a:spcPts val="0"/>
              </a:spcBef>
              <a:spcAft>
                <a:spcPts val="0"/>
              </a:spcAft>
              <a:buNone/>
            </a:pPr>
            <a:r>
              <a:rPr b="1" lang="en" sz="1500">
                <a:solidFill>
                  <a:srgbClr val="111111"/>
                </a:solidFill>
                <a:latin typeface="Lato"/>
                <a:ea typeface="Lato"/>
                <a:cs typeface="Lato"/>
                <a:sym typeface="Lato"/>
              </a:rPr>
              <a:t>Carta de Isabelle Kolleth</a:t>
            </a:r>
            <a:br>
              <a:rPr b="1" lang="en" sz="1500">
                <a:solidFill>
                  <a:srgbClr val="111111"/>
                </a:solidFill>
                <a:latin typeface="Lato"/>
                <a:ea typeface="Lato"/>
                <a:cs typeface="Lato"/>
                <a:sym typeface="Lato"/>
              </a:rPr>
            </a:br>
            <a:br>
              <a:rPr b="1" lang="en" sz="1500">
                <a:solidFill>
                  <a:srgbClr val="111111"/>
                </a:solidFill>
                <a:latin typeface="Lato"/>
                <a:ea typeface="Lato"/>
                <a:cs typeface="Lato"/>
                <a:sym typeface="Lato"/>
              </a:rPr>
            </a:br>
            <a:r>
              <a:rPr i="1" lang="en" sz="1500">
                <a:solidFill>
                  <a:srgbClr val="000000"/>
                </a:solidFill>
                <a:latin typeface="Lato"/>
                <a:ea typeface="Lato"/>
                <a:cs typeface="Lato"/>
                <a:sym typeface="Lato"/>
              </a:rPr>
              <a:t>Escrito en respuesta al artículo "El cambio climático y </a:t>
            </a:r>
            <a:r>
              <a:rPr lang="en" sz="1500">
                <a:solidFill>
                  <a:srgbClr val="000000"/>
                </a:solidFill>
                <a:latin typeface="Lato"/>
                <a:ea typeface="Lato"/>
                <a:cs typeface="Lato"/>
                <a:sym typeface="Lato"/>
              </a:rPr>
              <a:t>el tráfico de personas en Indonesia"</a:t>
            </a:r>
            <a:r>
              <a:rPr i="1" lang="en" sz="1500">
                <a:solidFill>
                  <a:srgbClr val="000000"/>
                </a:solidFill>
                <a:latin typeface="Lato"/>
                <a:ea typeface="Lato"/>
                <a:cs typeface="Lato"/>
                <a:sym typeface="Lato"/>
              </a:rPr>
              <a:t>de  Xyza Cruz Bacani</a:t>
            </a:r>
            <a:endParaRPr i="1" sz="1500">
              <a:solidFill>
                <a:srgbClr val="000000"/>
              </a:solidFill>
              <a:latin typeface="Lato"/>
              <a:ea typeface="Lato"/>
              <a:cs typeface="Lato"/>
              <a:sym typeface="Lato"/>
            </a:endParaRPr>
          </a:p>
          <a:p>
            <a:pPr indent="0" lvl="0" marL="0" rtl="0" algn="l">
              <a:lnSpc>
                <a:spcPct val="120214"/>
              </a:lnSpc>
              <a:spcBef>
                <a:spcPts val="0"/>
              </a:spcBef>
              <a:spcAft>
                <a:spcPts val="0"/>
              </a:spcAft>
              <a:buNone/>
            </a:pPr>
            <a:r>
              <a:t/>
            </a:r>
            <a:endParaRPr i="1" sz="1200">
              <a:solidFill>
                <a:srgbClr val="000000"/>
              </a:solidFill>
              <a:latin typeface="Lato"/>
              <a:ea typeface="Lato"/>
              <a:cs typeface="Lato"/>
              <a:sym typeface="Lato"/>
            </a:endParaRPr>
          </a:p>
          <a:p>
            <a:pPr indent="0" lvl="0" marL="0" rtl="0" algn="l">
              <a:lnSpc>
                <a:spcPct val="120214"/>
              </a:lnSpc>
              <a:spcBef>
                <a:spcPts val="0"/>
              </a:spcBef>
              <a:spcAft>
                <a:spcPts val="0"/>
              </a:spcAft>
              <a:buNone/>
            </a:pPr>
            <a:r>
              <a:t/>
            </a:r>
            <a:endParaRPr i="1" sz="1200">
              <a:solidFill>
                <a:srgbClr val="000000"/>
              </a:solidFill>
              <a:latin typeface="Lato"/>
              <a:ea typeface="Lato"/>
              <a:cs typeface="Lato"/>
              <a:sym typeface="Lato"/>
            </a:endParaRPr>
          </a:p>
          <a:p>
            <a:pPr indent="0" lvl="0" marL="0" rtl="0" algn="l">
              <a:spcBef>
                <a:spcPts val="0"/>
              </a:spcBef>
              <a:spcAft>
                <a:spcPts val="0"/>
              </a:spcAft>
              <a:buNone/>
            </a:pPr>
            <a:r>
              <a:rPr lang="en" sz="1600">
                <a:solidFill>
                  <a:srgbClr val="000000"/>
                </a:solidFill>
                <a:highlight>
                  <a:srgbClr val="FFE599"/>
                </a:highlight>
                <a:latin typeface="Lato"/>
                <a:ea typeface="Lato"/>
                <a:cs typeface="Lato"/>
                <a:sym typeface="Lato"/>
              </a:rPr>
              <a:t>Este tema es importante para Ohio porque nosotros, como consumidores de aceite de palma, estamos renovando la industria al garantizar una demanda constante de esta importación destructiva.</a:t>
            </a:r>
            <a:r>
              <a:rPr lang="en" sz="1600">
                <a:solidFill>
                  <a:srgbClr val="000000"/>
                </a:solidFill>
                <a:highlight>
                  <a:srgbClr val="FFFFFF"/>
                </a:highlight>
                <a:latin typeface="Lato"/>
                <a:ea typeface="Lato"/>
                <a:cs typeface="Lato"/>
                <a:sym typeface="Lato"/>
              </a:rPr>
              <a:t> Si todos el mundo en su respectiva comunidad tomara el tiempo de preocuparse por el aceite de palma, podríamos destruir colectivamente la industria en su base. El cambio comienza a nivel local y luego se convierte en un movimiento. Nosotros, como comunidad, deberíamos preocuparnos por este mundo, y deberíamos preocuparnos por las dolorosas violaciones de los derechos humanos. Puede parecer que mi escritura a usted es inútil e inmadura en sus expectativas, pero acostarse y aceptar tal destino sería acostarse y aceptar la muerte. </a:t>
            </a:r>
            <a:r>
              <a:rPr lang="en" sz="1600">
                <a:solidFill>
                  <a:srgbClr val="000000"/>
                </a:solidFill>
                <a:highlight>
                  <a:srgbClr val="FFE599"/>
                </a:highlight>
                <a:latin typeface="Lato"/>
                <a:ea typeface="Lato"/>
                <a:cs typeface="Lato"/>
                <a:sym typeface="Lato"/>
              </a:rPr>
              <a:t>Acabar con el aceite de palma es importante porque terminar con el cambio climático es importante. Acabar con el aceite de palma es importante porque nuestros bosques y animales son importantes. Acabar con el aceite de palma es importante porque las vidas humanas son importantes.</a:t>
            </a:r>
            <a:endParaRPr sz="1600">
              <a:solidFill>
                <a:srgbClr val="002A4F"/>
              </a:solidFill>
              <a:highlight>
                <a:srgbClr val="FFE599"/>
              </a:highlight>
              <a:latin typeface="Lato"/>
              <a:ea typeface="Lato"/>
              <a:cs typeface="Lato"/>
              <a:sym typeface="Lato"/>
            </a:endParaRPr>
          </a:p>
          <a:p>
            <a:pPr indent="0" lvl="0" marL="0" rtl="0" algn="l">
              <a:spcBef>
                <a:spcPts val="0"/>
              </a:spcBef>
              <a:spcAft>
                <a:spcPts val="0"/>
              </a:spcAft>
              <a:buNone/>
            </a:pPr>
            <a:r>
              <a:t/>
            </a:r>
            <a:endParaRPr sz="1500">
              <a:solidFill>
                <a:srgbClr val="111111"/>
              </a:solidFill>
              <a:latin typeface="Lato"/>
              <a:ea typeface="Lato"/>
              <a:cs typeface="Lato"/>
              <a:sym typeface="Lato"/>
            </a:endParaRPr>
          </a:p>
        </p:txBody>
      </p:sp>
      <p:pic>
        <p:nvPicPr>
          <p:cNvPr id="281" name="Google Shape;281;p47"/>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85" name="Shape 285"/>
        <p:cNvGrpSpPr/>
        <p:nvPr/>
      </p:nvGrpSpPr>
      <p:grpSpPr>
        <a:xfrm>
          <a:off x="0" y="0"/>
          <a:ext cx="0" cy="0"/>
          <a:chOff x="0" y="0"/>
          <a:chExt cx="0" cy="0"/>
        </a:xfrm>
      </p:grpSpPr>
      <p:sp>
        <p:nvSpPr>
          <p:cNvPr id="286" name="Google Shape;286;p48"/>
          <p:cNvSpPr txBox="1"/>
          <p:nvPr>
            <p:ph idx="1" type="body"/>
          </p:nvPr>
        </p:nvSpPr>
        <p:spPr>
          <a:xfrm>
            <a:off x="0" y="0"/>
            <a:ext cx="9087000" cy="5143500"/>
          </a:xfrm>
          <a:prstGeom prst="rect">
            <a:avLst/>
          </a:prstGeom>
        </p:spPr>
        <p:txBody>
          <a:bodyPr anchorCtr="0" anchor="t" bIns="91425" lIns="91425" spcFirstLastPara="1" rIns="91425" wrap="square" tIns="91425">
            <a:noAutofit/>
          </a:bodyPr>
          <a:lstStyle/>
          <a:p>
            <a:pPr indent="0" lvl="0" marL="0" rtl="0" algn="l">
              <a:lnSpc>
                <a:spcPct val="120214"/>
              </a:lnSpc>
              <a:spcBef>
                <a:spcPts val="0"/>
              </a:spcBef>
              <a:spcAft>
                <a:spcPts val="0"/>
              </a:spcAft>
              <a:buNone/>
            </a:pPr>
            <a:r>
              <a:rPr b="1" lang="en" sz="1200">
                <a:solidFill>
                  <a:srgbClr val="111111"/>
                </a:solidFill>
                <a:latin typeface="Lato"/>
                <a:ea typeface="Lato"/>
                <a:cs typeface="Lato"/>
                <a:sym typeface="Lato"/>
              </a:rPr>
              <a:t>Carta de Isabelle Kolleth</a:t>
            </a:r>
            <a:br>
              <a:rPr b="1" lang="en" sz="1200">
                <a:solidFill>
                  <a:srgbClr val="111111"/>
                </a:solidFill>
                <a:latin typeface="Lato"/>
                <a:ea typeface="Lato"/>
                <a:cs typeface="Lato"/>
                <a:sym typeface="Lato"/>
              </a:rPr>
            </a:br>
            <a:br>
              <a:rPr b="1" lang="en" sz="1200">
                <a:solidFill>
                  <a:srgbClr val="111111"/>
                </a:solidFill>
                <a:latin typeface="Lato"/>
                <a:ea typeface="Lato"/>
                <a:cs typeface="Lato"/>
                <a:sym typeface="Lato"/>
              </a:rPr>
            </a:br>
            <a:r>
              <a:rPr i="1" lang="en" sz="1200">
                <a:solidFill>
                  <a:srgbClr val="000000"/>
                </a:solidFill>
                <a:latin typeface="Lato"/>
                <a:ea typeface="Lato"/>
                <a:cs typeface="Lato"/>
                <a:sym typeface="Lato"/>
              </a:rPr>
              <a:t>Escrito en respuesta al artículo "El cambio climático y </a:t>
            </a:r>
            <a:r>
              <a:rPr lang="en" sz="1200">
                <a:solidFill>
                  <a:srgbClr val="000000"/>
                </a:solidFill>
                <a:latin typeface="Lato"/>
                <a:ea typeface="Lato"/>
                <a:cs typeface="Lato"/>
                <a:sym typeface="Lato"/>
              </a:rPr>
              <a:t>el tráfico de personas en Indonesia"</a:t>
            </a:r>
            <a:r>
              <a:rPr i="1" lang="en" sz="1200">
                <a:solidFill>
                  <a:srgbClr val="000000"/>
                </a:solidFill>
                <a:latin typeface="Lato"/>
                <a:ea typeface="Lato"/>
                <a:cs typeface="Lato"/>
                <a:sym typeface="Lato"/>
              </a:rPr>
              <a:t>de  Xyza Cruz Bacani</a:t>
            </a:r>
            <a:endParaRPr i="1" sz="1200">
              <a:solidFill>
                <a:srgbClr val="000000"/>
              </a:solidFill>
              <a:latin typeface="Lato"/>
              <a:ea typeface="Lato"/>
              <a:cs typeface="Lato"/>
              <a:sym typeface="Lato"/>
            </a:endParaRPr>
          </a:p>
          <a:p>
            <a:pPr indent="0" lvl="0" marL="0" rtl="0" algn="l">
              <a:lnSpc>
                <a:spcPct val="120214"/>
              </a:lnSpc>
              <a:spcBef>
                <a:spcPts val="0"/>
              </a:spcBef>
              <a:spcAft>
                <a:spcPts val="0"/>
              </a:spcAft>
              <a:buNone/>
            </a:pPr>
            <a:r>
              <a:t/>
            </a:r>
            <a:endParaRPr i="1" sz="800">
              <a:solidFill>
                <a:srgbClr val="111111"/>
              </a:solidFill>
              <a:latin typeface="Lato"/>
              <a:ea typeface="Lato"/>
              <a:cs typeface="Lato"/>
              <a:sym typeface="Lato"/>
            </a:endParaRPr>
          </a:p>
          <a:p>
            <a:pPr indent="0" lvl="0" marL="0" rtl="0" algn="l">
              <a:spcBef>
                <a:spcPts val="0"/>
              </a:spcBef>
              <a:spcAft>
                <a:spcPts val="0"/>
              </a:spcAft>
              <a:buNone/>
            </a:pPr>
            <a:r>
              <a:rPr lang="en" sz="1600">
                <a:solidFill>
                  <a:srgbClr val="000000"/>
                </a:solidFill>
                <a:highlight>
                  <a:srgbClr val="FFFFFF"/>
                </a:highlight>
                <a:latin typeface="Lato"/>
                <a:ea typeface="Lato"/>
                <a:cs typeface="Lato"/>
                <a:sym typeface="Lato"/>
              </a:rPr>
              <a:t>Estimado Senador Sherrod Brown,</a:t>
            </a:r>
            <a:endParaRPr sz="1600">
              <a:solidFill>
                <a:srgbClr val="000000"/>
              </a:solidFill>
              <a:highlight>
                <a:srgbClr val="FFFFFF"/>
              </a:highlight>
              <a:latin typeface="Lato"/>
              <a:ea typeface="Lato"/>
              <a:cs typeface="Lato"/>
              <a:sym typeface="Lato"/>
            </a:endParaRPr>
          </a:p>
          <a:p>
            <a:pPr indent="0" lvl="0" marL="0" rtl="0" algn="l">
              <a:spcBef>
                <a:spcPts val="900"/>
              </a:spcBef>
              <a:spcAft>
                <a:spcPts val="0"/>
              </a:spcAft>
              <a:buNone/>
            </a:pPr>
            <a:r>
              <a:rPr lang="en" sz="1600">
                <a:solidFill>
                  <a:srgbClr val="000000"/>
                </a:solidFill>
                <a:highlight>
                  <a:srgbClr val="FFE599"/>
                </a:highlight>
                <a:latin typeface="Lato"/>
                <a:ea typeface="Lato"/>
                <a:cs typeface="Lato"/>
                <a:sym typeface="Lato"/>
              </a:rPr>
              <a:t>Es imposible ignorar los efectos devastadores que los seres humanos tenemos en la Tierra, así que debemos unirnos para proteger este planeta, que una vez fue hermoso, y a sus habitantes.</a:t>
            </a:r>
            <a:r>
              <a:rPr lang="en" sz="1600">
                <a:solidFill>
                  <a:srgbClr val="000000"/>
                </a:solidFill>
                <a:latin typeface="Lato"/>
                <a:ea typeface="Lato"/>
                <a:cs typeface="Lato"/>
                <a:sym typeface="Lato"/>
              </a:rPr>
              <a:t> </a:t>
            </a:r>
            <a:r>
              <a:rPr lang="en" sz="1600">
                <a:solidFill>
                  <a:srgbClr val="000000"/>
                </a:solidFill>
                <a:highlight>
                  <a:srgbClr val="FFFFFF"/>
                </a:highlight>
                <a:latin typeface="Lato"/>
                <a:ea typeface="Lato"/>
                <a:cs typeface="Lato"/>
                <a:sym typeface="Lato"/>
              </a:rPr>
              <a:t>Creo que el cambio debería empezar por poner fin al uso del aceite de palma indonesio y malayo, un ingrediente horriblemente común en jabones, cosméticos y alimentos. </a:t>
            </a:r>
            <a:r>
              <a:rPr lang="en" sz="1600">
                <a:solidFill>
                  <a:srgbClr val="000000"/>
                </a:solidFill>
                <a:highlight>
                  <a:srgbClr val="FFE599"/>
                </a:highlight>
                <a:latin typeface="Lato"/>
                <a:ea typeface="Lato"/>
                <a:cs typeface="Lato"/>
                <a:sym typeface="Lato"/>
              </a:rPr>
              <a:t>Este aceite fácilmente sustituible tiene innumerables efectos secundarios mortales e irreversibles, como las emisiones de gases de efecto invernadero, graves consecuencias de la deforestación y horribles condiciones de vida y de trabajo de los trabajadores del aceite de palma, como se ve en el artículo del Centro Pulitzer "Tierra de nadie", de Xyza Cruz Bacani.</a:t>
            </a:r>
            <a:r>
              <a:rPr lang="en" sz="1600">
                <a:solidFill>
                  <a:srgbClr val="000000"/>
                </a:solidFill>
                <a:latin typeface="Lato"/>
                <a:ea typeface="Lato"/>
                <a:cs typeface="Lato"/>
                <a:sym typeface="Lato"/>
              </a:rPr>
              <a:t> El </a:t>
            </a:r>
            <a:r>
              <a:rPr lang="en" sz="1600">
                <a:solidFill>
                  <a:srgbClr val="000000"/>
                </a:solidFill>
                <a:highlight>
                  <a:srgbClr val="FFFFFF"/>
                </a:highlight>
                <a:latin typeface="Lato"/>
                <a:ea typeface="Lato"/>
                <a:cs typeface="Lato"/>
                <a:sym typeface="Lato"/>
              </a:rPr>
              <a:t>artículo de Cruz Bacani incluye  cuentas personales desgarradoras con evidencia irrefutable de los efectos que el aceite de palma tiene no sólo sobre los trabajadores indonesios maltratados, sino también para el clima internacional. Hay muchas familias en Indonesia que trabajan todo el día y ganan sólo $4.75 a la semana, mientras que su tierra se reduce por la fuerza a un infierno lleno de niebla tóxica y sin agua ni aire limpio. La gente se resiste a cortar lazos con esta industria multimillonaria porque, como es de esperar, la humanidad sigue eligiendo la riqueza temporal por encima de la vida ecológica.</a:t>
            </a:r>
            <a:endParaRPr sz="1600">
              <a:solidFill>
                <a:srgbClr val="000000"/>
              </a:solidFill>
              <a:highlight>
                <a:srgbClr val="FFFFFF"/>
              </a:highlight>
              <a:latin typeface="Lato"/>
              <a:ea typeface="Lato"/>
              <a:cs typeface="Lato"/>
              <a:sym typeface="Lato"/>
            </a:endParaRPr>
          </a:p>
          <a:p>
            <a:pPr indent="0" lvl="0" marL="0" rtl="0" algn="l">
              <a:spcBef>
                <a:spcPts val="0"/>
              </a:spcBef>
              <a:spcAft>
                <a:spcPts val="0"/>
              </a:spcAft>
              <a:buNone/>
            </a:pPr>
            <a:r>
              <a:t/>
            </a:r>
            <a:endParaRPr sz="1600">
              <a:solidFill>
                <a:srgbClr val="002A4F"/>
              </a:solidFill>
              <a:highlight>
                <a:srgbClr val="FFE599"/>
              </a:highlight>
              <a:latin typeface="Lato"/>
              <a:ea typeface="Lato"/>
              <a:cs typeface="Lato"/>
              <a:sym typeface="Lato"/>
            </a:endParaRPr>
          </a:p>
          <a:p>
            <a:pPr indent="-330200" lvl="0" marL="660400" rtl="0" algn="l">
              <a:spcBef>
                <a:spcPts val="900"/>
              </a:spcBef>
              <a:spcAft>
                <a:spcPts val="0"/>
              </a:spcAft>
              <a:buNone/>
            </a:pPr>
            <a:r>
              <a:t/>
            </a:r>
            <a:endParaRPr sz="1500">
              <a:solidFill>
                <a:srgbClr val="111111"/>
              </a:solidFill>
              <a:latin typeface="Lato"/>
              <a:ea typeface="Lato"/>
              <a:cs typeface="Lato"/>
              <a:sym typeface="Lato"/>
            </a:endParaRPr>
          </a:p>
          <a:p>
            <a:pPr indent="-330200" lvl="0" marL="660400" rtl="0" algn="l">
              <a:spcBef>
                <a:spcPts val="0"/>
              </a:spcBef>
              <a:spcAft>
                <a:spcPts val="0"/>
              </a:spcAft>
              <a:buNone/>
            </a:pPr>
            <a:r>
              <a:t/>
            </a:r>
            <a:endParaRPr sz="1500">
              <a:solidFill>
                <a:srgbClr val="111111"/>
              </a:solidFill>
              <a:latin typeface="Lato"/>
              <a:ea typeface="Lato"/>
              <a:cs typeface="Lato"/>
              <a:sym typeface="Lato"/>
            </a:endParaRPr>
          </a:p>
        </p:txBody>
      </p:sp>
      <p:pic>
        <p:nvPicPr>
          <p:cNvPr id="287" name="Google Shape;287;p48"/>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1" name="Shape 291"/>
        <p:cNvGrpSpPr/>
        <p:nvPr/>
      </p:nvGrpSpPr>
      <p:grpSpPr>
        <a:xfrm>
          <a:off x="0" y="0"/>
          <a:ext cx="0" cy="0"/>
          <a:chOff x="0" y="0"/>
          <a:chExt cx="0" cy="0"/>
        </a:xfrm>
      </p:grpSpPr>
      <p:sp>
        <p:nvSpPr>
          <p:cNvPr id="292" name="Google Shape;292;p49"/>
          <p:cNvSpPr txBox="1"/>
          <p:nvPr>
            <p:ph idx="1" type="body"/>
          </p:nvPr>
        </p:nvSpPr>
        <p:spPr>
          <a:xfrm>
            <a:off x="0" y="0"/>
            <a:ext cx="9144000" cy="5143500"/>
          </a:xfrm>
          <a:prstGeom prst="rect">
            <a:avLst/>
          </a:prstGeom>
        </p:spPr>
        <p:txBody>
          <a:bodyPr anchorCtr="0" anchor="t" bIns="91425" lIns="91425" spcFirstLastPara="1" rIns="91425" wrap="square" tIns="91425">
            <a:noAutofit/>
          </a:bodyPr>
          <a:lstStyle/>
          <a:p>
            <a:pPr indent="0" lvl="0" marL="0" rtl="0" algn="l">
              <a:lnSpc>
                <a:spcPct val="120214"/>
              </a:lnSpc>
              <a:spcBef>
                <a:spcPts val="0"/>
              </a:spcBef>
              <a:spcAft>
                <a:spcPts val="0"/>
              </a:spcAft>
              <a:buNone/>
            </a:pPr>
            <a:r>
              <a:rPr b="1" lang="en" sz="1200">
                <a:solidFill>
                  <a:srgbClr val="111111"/>
                </a:solidFill>
                <a:latin typeface="Lato"/>
                <a:ea typeface="Lato"/>
                <a:cs typeface="Lato"/>
                <a:sym typeface="Lato"/>
              </a:rPr>
              <a:t>Carta de Isabelle Kolleth</a:t>
            </a:r>
            <a:br>
              <a:rPr b="1" lang="en" sz="1200">
                <a:solidFill>
                  <a:srgbClr val="111111"/>
                </a:solidFill>
                <a:latin typeface="Lato"/>
                <a:ea typeface="Lato"/>
                <a:cs typeface="Lato"/>
                <a:sym typeface="Lato"/>
              </a:rPr>
            </a:br>
            <a:br>
              <a:rPr b="1" lang="en" sz="1200">
                <a:solidFill>
                  <a:srgbClr val="111111"/>
                </a:solidFill>
                <a:latin typeface="Lato"/>
                <a:ea typeface="Lato"/>
                <a:cs typeface="Lato"/>
                <a:sym typeface="Lato"/>
              </a:rPr>
            </a:br>
            <a:r>
              <a:rPr i="1" lang="en" sz="1200">
                <a:solidFill>
                  <a:srgbClr val="000000"/>
                </a:solidFill>
                <a:latin typeface="Lato"/>
                <a:ea typeface="Lato"/>
                <a:cs typeface="Lato"/>
                <a:sym typeface="Lato"/>
              </a:rPr>
              <a:t>Escrito en respuesta al artículo "El cambio climático y </a:t>
            </a:r>
            <a:r>
              <a:rPr lang="en" sz="1200">
                <a:solidFill>
                  <a:srgbClr val="000000"/>
                </a:solidFill>
                <a:latin typeface="Lato"/>
                <a:ea typeface="Lato"/>
                <a:cs typeface="Lato"/>
                <a:sym typeface="Lato"/>
              </a:rPr>
              <a:t>el tráfico de personas en Indonesia"</a:t>
            </a:r>
            <a:r>
              <a:rPr i="1" lang="en" sz="1200">
                <a:solidFill>
                  <a:srgbClr val="000000"/>
                </a:solidFill>
                <a:latin typeface="Lato"/>
                <a:ea typeface="Lato"/>
                <a:cs typeface="Lato"/>
                <a:sym typeface="Lato"/>
              </a:rPr>
              <a:t>de  Xyza Cruz Bacani</a:t>
            </a:r>
            <a:endParaRPr i="1" sz="1200">
              <a:solidFill>
                <a:srgbClr val="111111"/>
              </a:solidFill>
              <a:latin typeface="Lato"/>
              <a:ea typeface="Lato"/>
              <a:cs typeface="Lato"/>
              <a:sym typeface="Lato"/>
            </a:endParaRPr>
          </a:p>
          <a:p>
            <a:pPr indent="0" lvl="0" marL="0" rtl="0" algn="l">
              <a:lnSpc>
                <a:spcPct val="120214"/>
              </a:lnSpc>
              <a:spcBef>
                <a:spcPts val="0"/>
              </a:spcBef>
              <a:spcAft>
                <a:spcPts val="0"/>
              </a:spcAft>
              <a:buNone/>
            </a:pPr>
            <a:r>
              <a:t/>
            </a:r>
            <a:endParaRPr i="1" sz="900">
              <a:solidFill>
                <a:srgbClr val="111111"/>
              </a:solidFill>
              <a:latin typeface="Lato"/>
              <a:ea typeface="Lato"/>
              <a:cs typeface="Lato"/>
              <a:sym typeface="Lato"/>
            </a:endParaRPr>
          </a:p>
          <a:p>
            <a:pPr indent="0" lvl="0" marL="0" rtl="0" algn="l">
              <a:spcBef>
                <a:spcPts val="0"/>
              </a:spcBef>
              <a:spcAft>
                <a:spcPts val="0"/>
              </a:spcAft>
              <a:buNone/>
            </a:pPr>
            <a:r>
              <a:rPr lang="en" sz="1500">
                <a:solidFill>
                  <a:srgbClr val="000000"/>
                </a:solidFill>
                <a:highlight>
                  <a:srgbClr val="FFE599"/>
                </a:highlight>
                <a:latin typeface="Lato"/>
                <a:ea typeface="Lato"/>
                <a:cs typeface="Lato"/>
                <a:sym typeface="Lato"/>
              </a:rPr>
              <a:t>El aceite de palma no es esencial, ni es único en su capacidad, y muchas empresas han comenzado a sustituir el aceite de palma por alternativas menos dañinas.</a:t>
            </a:r>
            <a:r>
              <a:rPr lang="en" sz="1500">
                <a:solidFill>
                  <a:srgbClr val="000000"/>
                </a:solidFill>
                <a:latin typeface="Lato"/>
                <a:ea typeface="Lato"/>
                <a:cs typeface="Lato"/>
                <a:sym typeface="Lato"/>
              </a:rPr>
              <a:t> </a:t>
            </a:r>
            <a:r>
              <a:rPr lang="en" sz="1500">
                <a:solidFill>
                  <a:srgbClr val="000000"/>
                </a:solidFill>
                <a:highlight>
                  <a:srgbClr val="FFFFFF"/>
                </a:highlight>
                <a:latin typeface="Lato"/>
                <a:ea typeface="Lato"/>
                <a:cs typeface="Lato"/>
                <a:sym typeface="Lato"/>
              </a:rPr>
              <a:t>Debemos generar conciencia sobre este tema presionando a las empresas y a los consumidores para que dejen de utilizar productos con aceite de palma. Los precios del aceite de palma han subido con el mandato de los biocombustibles de Indonesia y Malasia, así que el momento de actuar es ahora. En 2011, el parlamento de Australia aprobó la Enmienda a las Normas Alimentarias, que establece que el aceite de palma debe ser indicado específicamente en los alimentos. Esto puede no parecer un cambio profundo, sin embargo, con las campañas contra el uso del aceite de palma también, los consumidores pueden tomar decisiones informadas contra una industria anteriormente dominante. </a:t>
            </a:r>
            <a:r>
              <a:rPr lang="en" sz="1500">
                <a:solidFill>
                  <a:srgbClr val="000000"/>
                </a:solidFill>
                <a:highlight>
                  <a:srgbClr val="FFE599"/>
                </a:highlight>
                <a:latin typeface="Lato"/>
                <a:ea typeface="Lato"/>
                <a:cs typeface="Lato"/>
                <a:sym typeface="Lato"/>
              </a:rPr>
              <a:t>Le pido que impulse una legislación contra el aceite de palma y que obligue a las empresas a publicar su uso de aceite de palma, mientras sensibiliza al público sobre este tema. Con el conocimiento generalizado de este problema, los ciudadanos están mejor informados y pueden elegir ser sensibles en sus decisiones.</a:t>
            </a:r>
            <a:r>
              <a:rPr lang="en" sz="1500">
                <a:solidFill>
                  <a:srgbClr val="000000"/>
                </a:solidFill>
                <a:highlight>
                  <a:srgbClr val="FFFFFF"/>
                </a:highlight>
                <a:latin typeface="Lato"/>
                <a:ea typeface="Lato"/>
                <a:cs typeface="Lato"/>
                <a:sym typeface="Lato"/>
              </a:rPr>
              <a:t> Esto puede parecer una solución deprimentemente leve para un problema tan antiguo, sin embargo, siendo realista, creo que debemos trabajar de manera inteligente y diligente para encontrar la mejor solución posible. Le pregunto, ¿se pondrá del lado de la historia que mató a la Tierra por una pastilla de jabón, o tomará acción?</a:t>
            </a:r>
            <a:endParaRPr sz="1500">
              <a:solidFill>
                <a:srgbClr val="000000"/>
              </a:solidFill>
              <a:highlight>
                <a:srgbClr val="FFFFFF"/>
              </a:highlight>
              <a:latin typeface="Lato"/>
              <a:ea typeface="Lato"/>
              <a:cs typeface="Lato"/>
              <a:sym typeface="Lato"/>
            </a:endParaRPr>
          </a:p>
          <a:p>
            <a:pPr indent="0" lvl="0" marL="0" rtl="0" algn="l">
              <a:spcBef>
                <a:spcPts val="0"/>
              </a:spcBef>
              <a:spcAft>
                <a:spcPts val="0"/>
              </a:spcAft>
              <a:buNone/>
            </a:pPr>
            <a:r>
              <a:t/>
            </a:r>
            <a:endParaRPr sz="500">
              <a:solidFill>
                <a:srgbClr val="000000"/>
              </a:solidFill>
              <a:highlight>
                <a:srgbClr val="FFFFFF"/>
              </a:highlight>
              <a:latin typeface="Lato"/>
              <a:ea typeface="Lato"/>
              <a:cs typeface="Lato"/>
              <a:sym typeface="Lato"/>
            </a:endParaRPr>
          </a:p>
          <a:p>
            <a:pPr indent="0" lvl="0" marL="0" rtl="0" algn="l">
              <a:spcBef>
                <a:spcPts val="0"/>
              </a:spcBef>
              <a:spcAft>
                <a:spcPts val="0"/>
              </a:spcAft>
              <a:buNone/>
            </a:pPr>
            <a:r>
              <a:rPr lang="en" sz="1500">
                <a:solidFill>
                  <a:srgbClr val="002A4F"/>
                </a:solidFill>
                <a:highlight>
                  <a:srgbClr val="FFFFFF"/>
                </a:highlight>
                <a:latin typeface="Lato"/>
                <a:ea typeface="Lato"/>
                <a:cs typeface="Lato"/>
                <a:sym typeface="Lato"/>
              </a:rPr>
              <a:t>Sinceramente, Isabelle Kolleth</a:t>
            </a:r>
            <a:endParaRPr sz="1500">
              <a:solidFill>
                <a:srgbClr val="002A4F"/>
              </a:solidFill>
              <a:highlight>
                <a:srgbClr val="FFE599"/>
              </a:highlight>
              <a:latin typeface="Lato"/>
              <a:ea typeface="Lato"/>
              <a:cs typeface="Lato"/>
              <a:sym typeface="Lato"/>
            </a:endParaRPr>
          </a:p>
          <a:p>
            <a:pPr indent="-330200" lvl="0" marL="660400" rtl="0" algn="l">
              <a:spcBef>
                <a:spcPts val="0"/>
              </a:spcBef>
              <a:spcAft>
                <a:spcPts val="0"/>
              </a:spcAft>
              <a:buNone/>
            </a:pPr>
            <a:r>
              <a:t/>
            </a:r>
            <a:endParaRPr sz="1500">
              <a:solidFill>
                <a:srgbClr val="111111"/>
              </a:solidFill>
              <a:latin typeface="Lato"/>
              <a:ea typeface="Lato"/>
              <a:cs typeface="Lato"/>
              <a:sym typeface="Lato"/>
            </a:endParaRPr>
          </a:p>
          <a:p>
            <a:pPr indent="-330200" lvl="0" marL="660400" rtl="0" algn="l">
              <a:spcBef>
                <a:spcPts val="0"/>
              </a:spcBef>
              <a:spcAft>
                <a:spcPts val="0"/>
              </a:spcAft>
              <a:buNone/>
            </a:pPr>
            <a:r>
              <a:t/>
            </a:r>
            <a:endParaRPr sz="1500">
              <a:solidFill>
                <a:srgbClr val="111111"/>
              </a:solidFill>
              <a:latin typeface="Lato"/>
              <a:ea typeface="Lato"/>
              <a:cs typeface="Lato"/>
              <a:sym typeface="Lato"/>
            </a:endParaRPr>
          </a:p>
        </p:txBody>
      </p:sp>
      <p:pic>
        <p:nvPicPr>
          <p:cNvPr id="293" name="Google Shape;293;p49"/>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7" name="Shape 297"/>
        <p:cNvGrpSpPr/>
        <p:nvPr/>
      </p:nvGrpSpPr>
      <p:grpSpPr>
        <a:xfrm>
          <a:off x="0" y="0"/>
          <a:ext cx="0" cy="0"/>
          <a:chOff x="0" y="0"/>
          <a:chExt cx="0" cy="0"/>
        </a:xfrm>
      </p:grpSpPr>
      <p:sp>
        <p:nvSpPr>
          <p:cNvPr id="298" name="Google Shape;298;p50"/>
          <p:cNvSpPr txBox="1"/>
          <p:nvPr>
            <p:ph type="ctrTitle"/>
          </p:nvPr>
        </p:nvSpPr>
        <p:spPr>
          <a:xfrm>
            <a:off x="543750" y="138000"/>
            <a:ext cx="7496100" cy="858300"/>
          </a:xfrm>
          <a:prstGeom prst="rect">
            <a:avLst/>
          </a:prstGeom>
          <a:solidFill>
            <a:srgbClr val="93C47D"/>
          </a:solidFill>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oppins Medium"/>
                <a:ea typeface="Poppins Medium"/>
                <a:cs typeface="Poppins Medium"/>
                <a:sym typeface="Poppins Medium"/>
              </a:rPr>
              <a:t>Análisis</a:t>
            </a:r>
            <a:r>
              <a:rPr lang="en">
                <a:solidFill>
                  <a:srgbClr val="434343"/>
                </a:solidFill>
                <a:latin typeface="Poppins Medium"/>
                <a:ea typeface="Poppins Medium"/>
                <a:cs typeface="Poppins Medium"/>
                <a:sym typeface="Poppins Medium"/>
              </a:rPr>
              <a:t> </a:t>
            </a:r>
            <a:endParaRPr>
              <a:solidFill>
                <a:srgbClr val="434343"/>
              </a:solidFill>
              <a:latin typeface="Poppins Medium"/>
              <a:ea typeface="Poppins Medium"/>
              <a:cs typeface="Poppins Medium"/>
              <a:sym typeface="Poppins Medium"/>
            </a:endParaRPr>
          </a:p>
        </p:txBody>
      </p:sp>
      <p:sp>
        <p:nvSpPr>
          <p:cNvPr id="299" name="Google Shape;299;p50"/>
          <p:cNvSpPr txBox="1"/>
          <p:nvPr/>
        </p:nvSpPr>
        <p:spPr>
          <a:xfrm>
            <a:off x="603500" y="1683150"/>
            <a:ext cx="7815000" cy="286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434343"/>
                </a:solidFill>
                <a:latin typeface="Lato"/>
                <a:ea typeface="Lato"/>
                <a:cs typeface="Lato"/>
                <a:sym typeface="Lato"/>
              </a:rPr>
              <a:t>¿Qué propósito tiene el primer párrafo?</a:t>
            </a:r>
            <a:endParaRPr b="1" sz="2400">
              <a:solidFill>
                <a:srgbClr val="434343"/>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b="1" sz="2100">
              <a:solidFill>
                <a:srgbClr val="434343"/>
              </a:solidFill>
              <a:latin typeface="Lato"/>
              <a:ea typeface="Lato"/>
              <a:cs typeface="Lato"/>
              <a:sym typeface="Lato"/>
            </a:endParaRPr>
          </a:p>
          <a:p>
            <a:pPr indent="-381000" lvl="0" marL="457200" rtl="0" algn="l">
              <a:lnSpc>
                <a:spcPct val="115000"/>
              </a:lnSpc>
              <a:spcBef>
                <a:spcPts val="0"/>
              </a:spcBef>
              <a:spcAft>
                <a:spcPts val="0"/>
              </a:spcAft>
              <a:buClr>
                <a:srgbClr val="434343"/>
              </a:buClr>
              <a:buSzPts val="2400"/>
              <a:buFont typeface="Lato"/>
              <a:buAutoNum type="arabicPeriod"/>
            </a:pPr>
            <a:r>
              <a:rPr lang="en" sz="2400">
                <a:solidFill>
                  <a:srgbClr val="434343"/>
                </a:solidFill>
                <a:latin typeface="Lato"/>
                <a:ea typeface="Lato"/>
                <a:cs typeface="Lato"/>
                <a:sym typeface="Lato"/>
              </a:rPr>
              <a:t>Argumento para una acción</a:t>
            </a:r>
            <a:endParaRPr sz="2400">
              <a:solidFill>
                <a:srgbClr val="434343"/>
              </a:solidFill>
              <a:latin typeface="Lato"/>
              <a:ea typeface="Lato"/>
              <a:cs typeface="Lato"/>
              <a:sym typeface="Lato"/>
            </a:endParaRPr>
          </a:p>
          <a:p>
            <a:pPr indent="-381000" lvl="0" marL="457200" rtl="0" algn="l">
              <a:lnSpc>
                <a:spcPct val="115000"/>
              </a:lnSpc>
              <a:spcBef>
                <a:spcPts val="0"/>
              </a:spcBef>
              <a:spcAft>
                <a:spcPts val="0"/>
              </a:spcAft>
              <a:buClr>
                <a:srgbClr val="434343"/>
              </a:buClr>
              <a:buSzPts val="2400"/>
              <a:buFont typeface="Lato"/>
              <a:buAutoNum type="arabicPeriod"/>
            </a:pPr>
            <a:r>
              <a:rPr lang="en" sz="2400">
                <a:solidFill>
                  <a:srgbClr val="434343"/>
                </a:solidFill>
                <a:latin typeface="Lato"/>
                <a:ea typeface="Lato"/>
                <a:cs typeface="Lato"/>
                <a:sym typeface="Lato"/>
              </a:rPr>
              <a:t>Resumen de una noticia</a:t>
            </a:r>
            <a:endParaRPr sz="2400">
              <a:solidFill>
                <a:srgbClr val="434343"/>
              </a:solidFill>
              <a:latin typeface="Lato"/>
              <a:ea typeface="Lato"/>
              <a:cs typeface="Lato"/>
              <a:sym typeface="Lato"/>
            </a:endParaRPr>
          </a:p>
          <a:p>
            <a:pPr indent="-381000" lvl="0" marL="457200" rtl="0" algn="l">
              <a:lnSpc>
                <a:spcPct val="115000"/>
              </a:lnSpc>
              <a:spcBef>
                <a:spcPts val="0"/>
              </a:spcBef>
              <a:spcAft>
                <a:spcPts val="0"/>
              </a:spcAft>
              <a:buClr>
                <a:srgbClr val="434343"/>
              </a:buClr>
              <a:buSzPts val="2400"/>
              <a:buFont typeface="Lato"/>
              <a:buAutoNum type="arabicPeriod"/>
            </a:pPr>
            <a:r>
              <a:rPr lang="en" sz="2400">
                <a:solidFill>
                  <a:srgbClr val="434343"/>
                </a:solidFill>
                <a:latin typeface="Lato"/>
                <a:ea typeface="Lato"/>
                <a:cs typeface="Lato"/>
                <a:sym typeface="Lato"/>
              </a:rPr>
              <a:t>Conexión local o personal con un problema global</a:t>
            </a:r>
            <a:endParaRPr b="1" sz="2400">
              <a:solidFill>
                <a:srgbClr val="434343"/>
              </a:solidFill>
              <a:latin typeface="Lato"/>
              <a:ea typeface="Lato"/>
              <a:cs typeface="Lato"/>
              <a:sym typeface="Lato"/>
            </a:endParaRPr>
          </a:p>
        </p:txBody>
      </p:sp>
      <p:pic>
        <p:nvPicPr>
          <p:cNvPr id="300" name="Google Shape;300;p50"/>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4" name="Shape 304"/>
        <p:cNvGrpSpPr/>
        <p:nvPr/>
      </p:nvGrpSpPr>
      <p:grpSpPr>
        <a:xfrm>
          <a:off x="0" y="0"/>
          <a:ext cx="0" cy="0"/>
          <a:chOff x="0" y="0"/>
          <a:chExt cx="0" cy="0"/>
        </a:xfrm>
      </p:grpSpPr>
      <p:pic>
        <p:nvPicPr>
          <p:cNvPr id="305" name="Google Shape;305;p51"/>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306" name="Google Shape;306;p51"/>
          <p:cNvSpPr txBox="1"/>
          <p:nvPr/>
        </p:nvSpPr>
        <p:spPr>
          <a:xfrm>
            <a:off x="705175" y="4531425"/>
            <a:ext cx="7554600" cy="4773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300" u="sng">
                <a:solidFill>
                  <a:schemeClr val="dk1"/>
                </a:solidFill>
                <a:latin typeface="Lato"/>
                <a:ea typeface="Lato"/>
                <a:cs typeface="Lato"/>
                <a:sym typeface="Lato"/>
                <a:hlinkClick r:id="rId4">
                  <a:extLst>
                    <a:ext uri="{A12FA001-AC4F-418D-AE19-62706E023703}">
                      <ahyp:hlinkClr val="tx"/>
                    </a:ext>
                  </a:extLst>
                </a:hlinkClick>
              </a:rPr>
              <a:t>Haga clic aquí para acceder a esta hoja de trabajo</a:t>
            </a:r>
            <a:endParaRPr sz="23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2400">
              <a:solidFill>
                <a:schemeClr val="dk1"/>
              </a:solidFill>
              <a:latin typeface="Lato"/>
              <a:ea typeface="Lato"/>
              <a:cs typeface="Lato"/>
              <a:sym typeface="Lato"/>
            </a:endParaRPr>
          </a:p>
          <a:p>
            <a:pPr indent="0" lvl="0" marL="0" rtl="0" algn="ctr">
              <a:spcBef>
                <a:spcPts val="0"/>
              </a:spcBef>
              <a:spcAft>
                <a:spcPts val="0"/>
              </a:spcAft>
              <a:buNone/>
            </a:pPr>
            <a:r>
              <a:t/>
            </a:r>
            <a:endParaRPr sz="2400">
              <a:solidFill>
                <a:schemeClr val="dk1"/>
              </a:solidFill>
              <a:latin typeface="Lato"/>
              <a:ea typeface="Lato"/>
              <a:cs typeface="Lato"/>
              <a:sym typeface="Lato"/>
            </a:endParaRPr>
          </a:p>
        </p:txBody>
      </p:sp>
      <p:pic>
        <p:nvPicPr>
          <p:cNvPr id="307" name="Google Shape;307;p51"/>
          <p:cNvPicPr preferRelativeResize="0"/>
          <p:nvPr/>
        </p:nvPicPr>
        <p:blipFill>
          <a:blip r:embed="rId5">
            <a:alphaModFix/>
          </a:blip>
          <a:stretch>
            <a:fillRect/>
          </a:stretch>
        </p:blipFill>
        <p:spPr>
          <a:xfrm>
            <a:off x="1085562" y="138000"/>
            <a:ext cx="3128039" cy="4313626"/>
          </a:xfrm>
          <a:prstGeom prst="rect">
            <a:avLst/>
          </a:prstGeom>
          <a:noFill/>
          <a:ln>
            <a:noFill/>
          </a:ln>
        </p:spPr>
      </p:pic>
      <p:pic>
        <p:nvPicPr>
          <p:cNvPr id="308" name="Google Shape;308;p51"/>
          <p:cNvPicPr preferRelativeResize="0"/>
          <p:nvPr/>
        </p:nvPicPr>
        <p:blipFill>
          <a:blip r:embed="rId6">
            <a:alphaModFix/>
          </a:blip>
          <a:stretch>
            <a:fillRect/>
          </a:stretch>
        </p:blipFill>
        <p:spPr>
          <a:xfrm>
            <a:off x="4425825" y="138000"/>
            <a:ext cx="3098905" cy="4313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73" name="Shape 173"/>
        <p:cNvGrpSpPr/>
        <p:nvPr/>
      </p:nvGrpSpPr>
      <p:grpSpPr>
        <a:xfrm>
          <a:off x="0" y="0"/>
          <a:ext cx="0" cy="0"/>
          <a:chOff x="0" y="0"/>
          <a:chExt cx="0" cy="0"/>
        </a:xfrm>
      </p:grpSpPr>
      <p:sp>
        <p:nvSpPr>
          <p:cNvPr id="174" name="Google Shape;174;p34"/>
          <p:cNvSpPr txBox="1"/>
          <p:nvPr>
            <p:ph type="title"/>
          </p:nvPr>
        </p:nvSpPr>
        <p:spPr>
          <a:xfrm>
            <a:off x="311700" y="2925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6AA84F"/>
                </a:solidFill>
                <a:latin typeface="Poppins Medium"/>
                <a:ea typeface="Poppins Medium"/>
                <a:cs typeface="Poppins Medium"/>
                <a:sym typeface="Poppins Medium"/>
              </a:rPr>
              <a:t>Nuestro Plan</a:t>
            </a:r>
            <a:endParaRPr sz="3600" u="sng">
              <a:solidFill>
                <a:srgbClr val="6AA84F"/>
              </a:solidFill>
              <a:latin typeface="Poppins Medium"/>
              <a:ea typeface="Poppins Medium"/>
              <a:cs typeface="Poppins Medium"/>
              <a:sym typeface="Poppins Medium"/>
            </a:endParaRPr>
          </a:p>
        </p:txBody>
      </p:sp>
      <p:sp>
        <p:nvSpPr>
          <p:cNvPr id="175" name="Google Shape;175;p34"/>
          <p:cNvSpPr txBox="1"/>
          <p:nvPr>
            <p:ph idx="1" type="body"/>
          </p:nvPr>
        </p:nvSpPr>
        <p:spPr>
          <a:xfrm>
            <a:off x="61950" y="1228675"/>
            <a:ext cx="9020100" cy="2612700"/>
          </a:xfrm>
          <a:prstGeom prst="rect">
            <a:avLst/>
          </a:prstGeom>
          <a:solidFill>
            <a:srgbClr val="93C47D"/>
          </a:solidFill>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2200">
              <a:solidFill>
                <a:schemeClr val="dk1"/>
              </a:solidFill>
              <a:latin typeface="Lato"/>
              <a:ea typeface="Lato"/>
              <a:cs typeface="Lato"/>
              <a:sym typeface="Lato"/>
            </a:endParaRPr>
          </a:p>
          <a:p>
            <a:pPr indent="-368300" lvl="0" marL="457200" rtl="0" algn="l">
              <a:lnSpc>
                <a:spcPct val="115000"/>
              </a:lnSpc>
              <a:spcBef>
                <a:spcPts val="1600"/>
              </a:spcBef>
              <a:spcAft>
                <a:spcPts val="0"/>
              </a:spcAft>
              <a:buClr>
                <a:schemeClr val="dk1"/>
              </a:buClr>
              <a:buSzPts val="2200"/>
              <a:buFont typeface="Lato"/>
              <a:buChar char="●"/>
            </a:pPr>
            <a:r>
              <a:rPr lang="en" sz="2200">
                <a:solidFill>
                  <a:schemeClr val="dk1"/>
                </a:solidFill>
                <a:latin typeface="Lato"/>
                <a:ea typeface="Lato"/>
                <a:cs typeface="Lato"/>
                <a:sym typeface="Lato"/>
              </a:rPr>
              <a:t>¿Qué son las Cartas para el futuro de la Amazonía?</a:t>
            </a:r>
            <a:endParaRPr sz="2200">
              <a:solidFill>
                <a:schemeClr val="dk1"/>
              </a:solidFill>
              <a:latin typeface="Lato"/>
              <a:ea typeface="Lato"/>
              <a:cs typeface="Lato"/>
              <a:sym typeface="Lato"/>
            </a:endParaRPr>
          </a:p>
          <a:p>
            <a:pPr indent="-368300" lvl="0" marL="457200" rtl="0" algn="l">
              <a:lnSpc>
                <a:spcPct val="115000"/>
              </a:lnSpc>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Discutir cómo te conectas con una historia global</a:t>
            </a:r>
            <a:endParaRPr sz="2200">
              <a:solidFill>
                <a:schemeClr val="dk1"/>
              </a:solidFill>
              <a:latin typeface="Lato"/>
              <a:ea typeface="Lato"/>
              <a:cs typeface="Lato"/>
              <a:sym typeface="Lato"/>
            </a:endParaRPr>
          </a:p>
          <a:p>
            <a:pPr indent="-368300" lvl="0" marL="4572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Explorar una carta escrita en respuesta a un reportaje</a:t>
            </a:r>
            <a:endParaRPr sz="2200">
              <a:solidFill>
                <a:schemeClr val="dk1"/>
              </a:solidFill>
              <a:latin typeface="Lato"/>
              <a:ea typeface="Lato"/>
              <a:cs typeface="Lato"/>
              <a:sym typeface="Lato"/>
            </a:endParaRPr>
          </a:p>
          <a:p>
            <a:pPr indent="-368300" lvl="0" marL="457200" rtl="0" algn="l">
              <a:spcBef>
                <a:spcPts val="0"/>
              </a:spcBef>
              <a:spcAft>
                <a:spcPts val="0"/>
              </a:spcAft>
              <a:buClr>
                <a:schemeClr val="dk1"/>
              </a:buClr>
              <a:buSzPts val="2200"/>
              <a:buFont typeface="Lato"/>
              <a:buChar char="●"/>
            </a:pPr>
            <a:r>
              <a:rPr lang="en" sz="2200">
                <a:solidFill>
                  <a:schemeClr val="dk1"/>
                </a:solidFill>
                <a:latin typeface="Lato"/>
                <a:ea typeface="Lato"/>
                <a:cs typeface="Lato"/>
                <a:sym typeface="Lato"/>
              </a:rPr>
              <a:t>Elegir una noticia poco reportada para responder en una carta propia</a:t>
            </a:r>
            <a:endParaRPr sz="2200">
              <a:solidFill>
                <a:srgbClr val="FFFFFF"/>
              </a:solidFill>
              <a:latin typeface="Lato"/>
              <a:ea typeface="Lato"/>
              <a:cs typeface="Lato"/>
              <a:sym typeface="Lato"/>
            </a:endParaRPr>
          </a:p>
          <a:p>
            <a:pPr indent="0" lvl="0" marL="0" rtl="0" algn="ctr">
              <a:spcBef>
                <a:spcPts val="0"/>
              </a:spcBef>
              <a:spcAft>
                <a:spcPts val="1600"/>
              </a:spcAft>
              <a:buNone/>
            </a:pPr>
            <a:r>
              <a:t/>
            </a:r>
            <a:endParaRPr sz="2200">
              <a:solidFill>
                <a:srgbClr val="FFFFFF"/>
              </a:solidFill>
              <a:latin typeface="Lato"/>
              <a:ea typeface="Lato"/>
              <a:cs typeface="Lato"/>
              <a:sym typeface="Lato"/>
            </a:endParaRPr>
          </a:p>
        </p:txBody>
      </p:sp>
      <p:pic>
        <p:nvPicPr>
          <p:cNvPr id="176" name="Google Shape;176;p34"/>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2" name="Shape 312"/>
        <p:cNvGrpSpPr/>
        <p:nvPr/>
      </p:nvGrpSpPr>
      <p:grpSpPr>
        <a:xfrm>
          <a:off x="0" y="0"/>
          <a:ext cx="0" cy="0"/>
          <a:chOff x="0" y="0"/>
          <a:chExt cx="0" cy="0"/>
        </a:xfrm>
      </p:grpSpPr>
      <p:pic>
        <p:nvPicPr>
          <p:cNvPr id="313" name="Google Shape;313;p52"/>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pic>
        <p:nvPicPr>
          <p:cNvPr id="314" name="Google Shape;314;p52"/>
          <p:cNvPicPr preferRelativeResize="0"/>
          <p:nvPr/>
        </p:nvPicPr>
        <p:blipFill>
          <a:blip r:embed="rId4">
            <a:alphaModFix/>
          </a:blip>
          <a:stretch>
            <a:fillRect/>
          </a:stretch>
        </p:blipFill>
        <p:spPr>
          <a:xfrm>
            <a:off x="1389288" y="76200"/>
            <a:ext cx="6365415"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8" name="Shape 318"/>
        <p:cNvGrpSpPr/>
        <p:nvPr/>
      </p:nvGrpSpPr>
      <p:grpSpPr>
        <a:xfrm>
          <a:off x="0" y="0"/>
          <a:ext cx="0" cy="0"/>
          <a:chOff x="0" y="0"/>
          <a:chExt cx="0" cy="0"/>
        </a:xfrm>
      </p:grpSpPr>
      <p:sp>
        <p:nvSpPr>
          <p:cNvPr id="319" name="Google Shape;319;p53"/>
          <p:cNvSpPr txBox="1"/>
          <p:nvPr>
            <p:ph type="title"/>
          </p:nvPr>
        </p:nvSpPr>
        <p:spPr>
          <a:xfrm>
            <a:off x="311700" y="1228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600" u="sng">
                <a:solidFill>
                  <a:srgbClr val="93C47D"/>
                </a:solidFill>
                <a:latin typeface="Lato"/>
                <a:ea typeface="Lato"/>
                <a:cs typeface="Lato"/>
                <a:sym typeface="Lato"/>
              </a:rPr>
              <a:t>Reflejo personal del estudiante</a:t>
            </a:r>
            <a:endParaRPr sz="3600" u="sng">
              <a:solidFill>
                <a:srgbClr val="93C47D"/>
              </a:solidFill>
              <a:latin typeface="Lato"/>
              <a:ea typeface="Lato"/>
              <a:cs typeface="Lato"/>
              <a:sym typeface="Lato"/>
            </a:endParaRPr>
          </a:p>
          <a:p>
            <a:pPr indent="0" lvl="0" marL="0" rtl="0" algn="l">
              <a:lnSpc>
                <a:spcPct val="115000"/>
              </a:lnSpc>
              <a:spcBef>
                <a:spcPts val="0"/>
              </a:spcBef>
              <a:spcAft>
                <a:spcPts val="0"/>
              </a:spcAft>
              <a:buNone/>
            </a:pPr>
            <a:r>
              <a:t/>
            </a:r>
            <a:endParaRPr sz="3600" u="sng">
              <a:solidFill>
                <a:srgbClr val="000000"/>
              </a:solidFill>
              <a:latin typeface="Lato"/>
              <a:ea typeface="Lato"/>
              <a:cs typeface="Lato"/>
              <a:sym typeface="Lato"/>
            </a:endParaRPr>
          </a:p>
          <a:p>
            <a:pPr indent="0" lvl="0" marL="0" rtl="0" algn="ctr">
              <a:spcBef>
                <a:spcPts val="0"/>
              </a:spcBef>
              <a:spcAft>
                <a:spcPts val="0"/>
              </a:spcAft>
              <a:buNone/>
            </a:pPr>
            <a:r>
              <a:t/>
            </a:r>
            <a:endParaRPr sz="3600" u="sng">
              <a:solidFill>
                <a:srgbClr val="000000"/>
              </a:solidFill>
              <a:latin typeface="Lato"/>
              <a:ea typeface="Lato"/>
              <a:cs typeface="Lato"/>
              <a:sym typeface="Lato"/>
            </a:endParaRPr>
          </a:p>
        </p:txBody>
      </p:sp>
      <p:sp>
        <p:nvSpPr>
          <p:cNvPr id="320" name="Google Shape;320;p53"/>
          <p:cNvSpPr txBox="1"/>
          <p:nvPr>
            <p:ph idx="1" type="body"/>
          </p:nvPr>
        </p:nvSpPr>
        <p:spPr>
          <a:xfrm>
            <a:off x="457200" y="1201100"/>
            <a:ext cx="8327400" cy="3771600"/>
          </a:xfrm>
          <a:prstGeom prst="rect">
            <a:avLst/>
          </a:prstGeom>
        </p:spPr>
        <p:txBody>
          <a:bodyPr anchorCtr="0" anchor="ctr" bIns="91425" lIns="91425" spcFirstLastPara="1" rIns="91425" wrap="square" tIns="91425">
            <a:noAutofit/>
          </a:bodyPr>
          <a:lstStyle/>
          <a:p>
            <a:pPr indent="-355600" lvl="0" marL="457200" rtl="0" algn="l">
              <a:spcBef>
                <a:spcPts val="0"/>
              </a:spcBef>
              <a:spcAft>
                <a:spcPts val="0"/>
              </a:spcAft>
              <a:buClr>
                <a:srgbClr val="000000"/>
              </a:buClr>
              <a:buSzPts val="2000"/>
              <a:buFont typeface="Lato"/>
              <a:buChar char="●"/>
            </a:pPr>
            <a:r>
              <a:rPr lang="en" sz="2000">
                <a:solidFill>
                  <a:srgbClr val="000000"/>
                </a:solidFill>
                <a:latin typeface="Lato"/>
                <a:ea typeface="Lato"/>
                <a:cs typeface="Lato"/>
                <a:sym typeface="Lato"/>
              </a:rPr>
              <a:t>Al promover cambios y establecer conexiones a través de este proyecto, ¿qué valor o principio estás defendiendo? ¿Es la empatía? ¿La solidaridad? ¿La igualdad? ¿Responsabilidad comunitaria?</a:t>
            </a:r>
            <a:endParaRPr sz="2000">
              <a:solidFill>
                <a:srgbClr val="000000"/>
              </a:solidFill>
              <a:latin typeface="Lato"/>
              <a:ea typeface="Lato"/>
              <a:cs typeface="Lato"/>
              <a:sym typeface="Lato"/>
            </a:endParaRPr>
          </a:p>
          <a:p>
            <a:pPr indent="0" lvl="0" marL="0" rtl="0" algn="l">
              <a:spcBef>
                <a:spcPts val="0"/>
              </a:spcBef>
              <a:spcAft>
                <a:spcPts val="0"/>
              </a:spcAft>
              <a:buNone/>
            </a:pPr>
            <a:r>
              <a:t/>
            </a:r>
            <a:endParaRPr sz="2000">
              <a:solidFill>
                <a:srgbClr val="000000"/>
              </a:solidFill>
              <a:latin typeface="Lato"/>
              <a:ea typeface="Lato"/>
              <a:cs typeface="Lato"/>
              <a:sym typeface="Lato"/>
            </a:endParaRPr>
          </a:p>
          <a:p>
            <a:pPr indent="-355600" lvl="0" marL="457200" rtl="0" algn="l">
              <a:spcBef>
                <a:spcPts val="0"/>
              </a:spcBef>
              <a:spcAft>
                <a:spcPts val="0"/>
              </a:spcAft>
              <a:buClr>
                <a:srgbClr val="000000"/>
              </a:buClr>
              <a:buSzPts val="2000"/>
              <a:buFont typeface="Lato"/>
              <a:buChar char="●"/>
            </a:pPr>
            <a:r>
              <a:rPr lang="en" sz="2000">
                <a:solidFill>
                  <a:srgbClr val="000000"/>
                </a:solidFill>
                <a:latin typeface="Lato"/>
                <a:ea typeface="Lato"/>
                <a:cs typeface="Lato"/>
                <a:sym typeface="Lato"/>
              </a:rPr>
              <a:t>¿Por qué esta historia te impulsa a promover al cambio? ¿Qué te ha enseñado esta experiencia sobre tus propios valores? </a:t>
            </a:r>
            <a:endParaRPr sz="2000">
              <a:solidFill>
                <a:srgbClr val="000000"/>
              </a:solidFill>
              <a:latin typeface="Lato"/>
              <a:ea typeface="Lato"/>
              <a:cs typeface="Lato"/>
              <a:sym typeface="Lato"/>
            </a:endParaRPr>
          </a:p>
          <a:p>
            <a:pPr indent="0" lvl="0" marL="0" rtl="0" algn="l">
              <a:spcBef>
                <a:spcPts val="0"/>
              </a:spcBef>
              <a:spcAft>
                <a:spcPts val="0"/>
              </a:spcAft>
              <a:buNone/>
            </a:pPr>
            <a:r>
              <a:t/>
            </a:r>
            <a:endParaRPr>
              <a:solidFill>
                <a:srgbClr val="000000"/>
              </a:solidFill>
              <a:latin typeface="Lato"/>
              <a:ea typeface="Lato"/>
              <a:cs typeface="Lato"/>
              <a:sym typeface="Lato"/>
            </a:endParaRPr>
          </a:p>
          <a:p>
            <a:pPr indent="0" lvl="0" marL="0" rtl="0" algn="l">
              <a:spcBef>
                <a:spcPts val="1600"/>
              </a:spcBef>
              <a:spcAft>
                <a:spcPts val="1600"/>
              </a:spcAft>
              <a:buNone/>
            </a:pPr>
            <a:r>
              <a:t/>
            </a:r>
            <a:endParaRPr>
              <a:solidFill>
                <a:srgbClr val="000000"/>
              </a:solidFill>
              <a:latin typeface="Lato"/>
              <a:ea typeface="Lato"/>
              <a:cs typeface="Lato"/>
              <a:sym typeface="Lato"/>
            </a:endParaRPr>
          </a:p>
        </p:txBody>
      </p:sp>
      <p:pic>
        <p:nvPicPr>
          <p:cNvPr id="321" name="Google Shape;321;p53"/>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325" name="Shape 325"/>
        <p:cNvGrpSpPr/>
        <p:nvPr/>
      </p:nvGrpSpPr>
      <p:grpSpPr>
        <a:xfrm>
          <a:off x="0" y="0"/>
          <a:ext cx="0" cy="0"/>
          <a:chOff x="0" y="0"/>
          <a:chExt cx="0" cy="0"/>
        </a:xfrm>
      </p:grpSpPr>
      <p:pic>
        <p:nvPicPr>
          <p:cNvPr id="326" name="Google Shape;326;p54"/>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327" name="Google Shape;327;p54"/>
          <p:cNvSpPr txBox="1"/>
          <p:nvPr/>
        </p:nvSpPr>
        <p:spPr>
          <a:xfrm>
            <a:off x="2653650" y="1631800"/>
            <a:ext cx="3836700" cy="1050300"/>
          </a:xfrm>
          <a:prstGeom prst="rect">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Lato"/>
                <a:ea typeface="Lato"/>
                <a:cs typeface="Lato"/>
                <a:sym typeface="Lato"/>
              </a:rPr>
              <a:t>¿Preguntas? </a:t>
            </a:r>
            <a:endParaRPr sz="48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0" name="Shape 180"/>
        <p:cNvGrpSpPr/>
        <p:nvPr/>
      </p:nvGrpSpPr>
      <p:grpSpPr>
        <a:xfrm>
          <a:off x="0" y="0"/>
          <a:ext cx="0" cy="0"/>
          <a:chOff x="0" y="0"/>
          <a:chExt cx="0" cy="0"/>
        </a:xfrm>
      </p:grpSpPr>
      <p:sp>
        <p:nvSpPr>
          <p:cNvPr id="181" name="Google Shape;181;p35"/>
          <p:cNvSpPr txBox="1"/>
          <p:nvPr>
            <p:ph type="title"/>
          </p:nvPr>
        </p:nvSpPr>
        <p:spPr>
          <a:xfrm>
            <a:off x="180000" y="223400"/>
            <a:ext cx="8520600" cy="572700"/>
          </a:xfrm>
          <a:prstGeom prst="rect">
            <a:avLst/>
          </a:prstGeom>
        </p:spPr>
        <p:txBody>
          <a:bodyPr anchorCtr="0" anchor="t" bIns="68575" lIns="68575" spcFirstLastPara="1" rIns="68575" wrap="square" tIns="68575">
            <a:noAutofit/>
          </a:bodyPr>
          <a:lstStyle/>
          <a:p>
            <a:pPr indent="0" lvl="0" marL="0" rtl="0" algn="ctr">
              <a:spcBef>
                <a:spcPts val="0"/>
              </a:spcBef>
              <a:spcAft>
                <a:spcPts val="0"/>
              </a:spcAft>
              <a:buNone/>
            </a:pPr>
            <a:r>
              <a:rPr lang="en" sz="3000">
                <a:solidFill>
                  <a:schemeClr val="accent6"/>
                </a:solidFill>
                <a:latin typeface="Poppins Medium"/>
                <a:ea typeface="Poppins Medium"/>
                <a:cs typeface="Poppins Medium"/>
                <a:sym typeface="Poppins Medium"/>
              </a:rPr>
              <a:t>Concurso de Cartas Locales para </a:t>
            </a:r>
            <a:endParaRPr sz="3000">
              <a:solidFill>
                <a:schemeClr val="accent6"/>
              </a:solidFill>
              <a:latin typeface="Poppins Medium"/>
              <a:ea typeface="Poppins Medium"/>
              <a:cs typeface="Poppins Medium"/>
              <a:sym typeface="Poppins Medium"/>
            </a:endParaRPr>
          </a:p>
          <a:p>
            <a:pPr indent="0" lvl="0" marL="0" rtl="0" algn="ctr">
              <a:spcBef>
                <a:spcPts val="0"/>
              </a:spcBef>
              <a:spcAft>
                <a:spcPts val="0"/>
              </a:spcAft>
              <a:buClr>
                <a:schemeClr val="dk1"/>
              </a:buClr>
              <a:buSzPts val="1100"/>
              <a:buFont typeface="Arial"/>
              <a:buNone/>
            </a:pPr>
            <a:r>
              <a:rPr lang="en" sz="3000">
                <a:solidFill>
                  <a:schemeClr val="accent6"/>
                </a:solidFill>
                <a:latin typeface="Poppins Medium"/>
                <a:ea typeface="Poppins Medium"/>
                <a:cs typeface="Poppins Medium"/>
                <a:sym typeface="Poppins Medium"/>
              </a:rPr>
              <a:t>el Futuro de la Amazonía</a:t>
            </a:r>
            <a:endParaRPr sz="3000">
              <a:solidFill>
                <a:srgbClr val="434343"/>
              </a:solidFill>
              <a:latin typeface="Lato"/>
              <a:ea typeface="Lato"/>
              <a:cs typeface="Lato"/>
              <a:sym typeface="Lato"/>
            </a:endParaRPr>
          </a:p>
          <a:p>
            <a:pPr indent="0" lvl="0" marL="0" rtl="0" algn="ctr">
              <a:spcBef>
                <a:spcPts val="0"/>
              </a:spcBef>
              <a:spcAft>
                <a:spcPts val="0"/>
              </a:spcAft>
              <a:buNone/>
            </a:pPr>
            <a:r>
              <a:t/>
            </a:r>
            <a:endParaRPr sz="3000">
              <a:solidFill>
                <a:srgbClr val="434343"/>
              </a:solidFill>
              <a:latin typeface="Lato"/>
              <a:ea typeface="Lato"/>
              <a:cs typeface="Lato"/>
              <a:sym typeface="Lato"/>
            </a:endParaRPr>
          </a:p>
        </p:txBody>
      </p:sp>
      <p:sp>
        <p:nvSpPr>
          <p:cNvPr id="182" name="Google Shape;182;p35"/>
          <p:cNvSpPr txBox="1"/>
          <p:nvPr>
            <p:ph idx="1" type="body"/>
          </p:nvPr>
        </p:nvSpPr>
        <p:spPr>
          <a:xfrm>
            <a:off x="621900" y="1106425"/>
            <a:ext cx="8307600" cy="4189500"/>
          </a:xfrm>
          <a:prstGeom prst="rect">
            <a:avLst/>
          </a:prstGeom>
        </p:spPr>
        <p:txBody>
          <a:bodyPr anchorCtr="0" anchor="t" bIns="68575" lIns="68575" spcFirstLastPara="1" rIns="68575" wrap="square" tIns="68575">
            <a:noAutofit/>
          </a:bodyPr>
          <a:lstStyle/>
          <a:p>
            <a:pPr indent="0" lvl="0" marL="0" rtl="0" algn="l">
              <a:spcBef>
                <a:spcPts val="0"/>
              </a:spcBef>
              <a:spcAft>
                <a:spcPts val="0"/>
              </a:spcAft>
              <a:buNone/>
            </a:pPr>
            <a:r>
              <a:t/>
            </a:r>
            <a:endParaRPr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t/>
            </a:r>
            <a:endParaRPr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rPr b="1" lang="en" sz="1600">
                <a:solidFill>
                  <a:srgbClr val="434343"/>
                </a:solidFill>
                <a:latin typeface="Poppins"/>
                <a:ea typeface="Poppins"/>
                <a:cs typeface="Poppins"/>
                <a:sym typeface="Poppins"/>
              </a:rPr>
              <a:t>Instrucciones</a:t>
            </a:r>
            <a:endParaRPr b="1"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t/>
            </a:r>
            <a:endParaRPr b="1"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rPr lang="en" sz="1600">
                <a:solidFill>
                  <a:srgbClr val="434343"/>
                </a:solidFill>
                <a:latin typeface="Poppins"/>
                <a:ea typeface="Poppins"/>
                <a:cs typeface="Poppins"/>
                <a:sym typeface="Poppins"/>
              </a:rPr>
              <a:t>Seleccione cualquier historia una historia del Fondo de Periodismo por la Amazonía  y escribe una carta a tu representante que:</a:t>
            </a:r>
            <a:endParaRPr sz="1600">
              <a:solidFill>
                <a:srgbClr val="434343"/>
              </a:solidFill>
              <a:latin typeface="Poppins"/>
              <a:ea typeface="Poppins"/>
              <a:cs typeface="Poppins"/>
              <a:sym typeface="Poppins"/>
            </a:endParaRPr>
          </a:p>
          <a:p>
            <a:pPr indent="-330200" lvl="0" marL="457200" rtl="0" algn="l">
              <a:lnSpc>
                <a:spcPct val="100000"/>
              </a:lnSpc>
              <a:spcBef>
                <a:spcPts val="0"/>
              </a:spcBef>
              <a:spcAft>
                <a:spcPts val="0"/>
              </a:spcAft>
              <a:buClr>
                <a:srgbClr val="434343"/>
              </a:buClr>
              <a:buSzPts val="1600"/>
              <a:buFont typeface="Poppins"/>
              <a:buAutoNum type="arabicPeriod"/>
            </a:pPr>
            <a:r>
              <a:rPr lang="en" sz="1600">
                <a:solidFill>
                  <a:srgbClr val="434343"/>
                </a:solidFill>
                <a:latin typeface="Poppins"/>
                <a:ea typeface="Poppins"/>
                <a:cs typeface="Poppins"/>
                <a:sym typeface="Poppins"/>
              </a:rPr>
              <a:t>Resume los puntos más importantes de la historia</a:t>
            </a:r>
            <a:endParaRPr sz="1600">
              <a:solidFill>
                <a:srgbClr val="434343"/>
              </a:solidFill>
              <a:latin typeface="Poppins"/>
              <a:ea typeface="Poppins"/>
              <a:cs typeface="Poppins"/>
              <a:sym typeface="Poppins"/>
            </a:endParaRPr>
          </a:p>
          <a:p>
            <a:pPr indent="-330200" lvl="0" marL="457200" rtl="0" algn="l">
              <a:lnSpc>
                <a:spcPct val="100000"/>
              </a:lnSpc>
              <a:spcBef>
                <a:spcPts val="0"/>
              </a:spcBef>
              <a:spcAft>
                <a:spcPts val="0"/>
              </a:spcAft>
              <a:buClr>
                <a:srgbClr val="434343"/>
              </a:buClr>
              <a:buSzPts val="1600"/>
              <a:buFont typeface="Poppins"/>
              <a:buAutoNum type="arabicPeriod"/>
            </a:pPr>
            <a:r>
              <a:rPr lang="en" sz="1600">
                <a:solidFill>
                  <a:srgbClr val="434343"/>
                </a:solidFill>
                <a:latin typeface="Poppins"/>
                <a:ea typeface="Poppins"/>
                <a:cs typeface="Poppins"/>
                <a:sym typeface="Poppins"/>
              </a:rPr>
              <a:t>Explica cómo se relaciona este tema con tu comunidad</a:t>
            </a:r>
            <a:endParaRPr sz="1600">
              <a:solidFill>
                <a:srgbClr val="434343"/>
              </a:solidFill>
              <a:latin typeface="Poppins"/>
              <a:ea typeface="Poppins"/>
              <a:cs typeface="Poppins"/>
              <a:sym typeface="Poppins"/>
            </a:endParaRPr>
          </a:p>
          <a:p>
            <a:pPr indent="-330200" lvl="0" marL="457200" rtl="0" algn="l">
              <a:lnSpc>
                <a:spcPct val="100000"/>
              </a:lnSpc>
              <a:spcBef>
                <a:spcPts val="0"/>
              </a:spcBef>
              <a:spcAft>
                <a:spcPts val="0"/>
              </a:spcAft>
              <a:buClr>
                <a:srgbClr val="434343"/>
              </a:buClr>
              <a:buSzPts val="1600"/>
              <a:buFont typeface="Poppins"/>
              <a:buAutoNum type="arabicPeriod"/>
            </a:pPr>
            <a:r>
              <a:rPr lang="en" sz="1600">
                <a:solidFill>
                  <a:srgbClr val="434343"/>
                </a:solidFill>
                <a:latin typeface="Poppins"/>
                <a:ea typeface="Poppins"/>
                <a:cs typeface="Poppins"/>
                <a:sym typeface="Poppins"/>
              </a:rPr>
              <a:t>Recomienda una acción que tu representante puede tomar para ayudar con este asunto</a:t>
            </a:r>
            <a:endParaRPr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t/>
            </a:r>
            <a:endParaRPr sz="1600">
              <a:solidFill>
                <a:srgbClr val="434343"/>
              </a:solidFill>
              <a:latin typeface="Poppins"/>
              <a:ea typeface="Poppins"/>
              <a:cs typeface="Poppins"/>
              <a:sym typeface="Poppins"/>
            </a:endParaRPr>
          </a:p>
          <a:p>
            <a:pPr indent="0" lvl="0" marL="457200" rtl="0" algn="l">
              <a:spcBef>
                <a:spcPts val="0"/>
              </a:spcBef>
              <a:spcAft>
                <a:spcPts val="0"/>
              </a:spcAft>
              <a:buNone/>
            </a:pPr>
            <a:r>
              <a:t/>
            </a:r>
            <a:endParaRPr sz="1600">
              <a:solidFill>
                <a:srgbClr val="434343"/>
              </a:solidFill>
              <a:latin typeface="Poppins"/>
              <a:ea typeface="Poppins"/>
              <a:cs typeface="Poppins"/>
              <a:sym typeface="Poppins"/>
            </a:endParaRPr>
          </a:p>
          <a:p>
            <a:pPr indent="0" lvl="0" marL="0" rtl="0" algn="l">
              <a:lnSpc>
                <a:spcPct val="100000"/>
              </a:lnSpc>
              <a:spcBef>
                <a:spcPts val="0"/>
              </a:spcBef>
              <a:spcAft>
                <a:spcPts val="0"/>
              </a:spcAft>
              <a:buNone/>
            </a:pPr>
            <a:r>
              <a:rPr b="1" lang="en" sz="1600">
                <a:solidFill>
                  <a:srgbClr val="434343"/>
                </a:solidFill>
                <a:latin typeface="Poppins"/>
                <a:ea typeface="Poppins"/>
                <a:cs typeface="Poppins"/>
                <a:sym typeface="Poppins"/>
              </a:rPr>
              <a:t>Fecha límite:</a:t>
            </a:r>
            <a:r>
              <a:rPr lang="en" sz="1600">
                <a:solidFill>
                  <a:srgbClr val="434343"/>
                </a:solidFill>
                <a:latin typeface="Poppins"/>
                <a:ea typeface="Poppins"/>
                <a:cs typeface="Poppins"/>
                <a:sym typeface="Poppins"/>
              </a:rPr>
              <a:t> 31 de septiembre del 2023, 23:59 EST</a:t>
            </a:r>
            <a:endParaRPr sz="1600">
              <a:solidFill>
                <a:srgbClr val="434343"/>
              </a:solidFill>
              <a:latin typeface="Poppins"/>
              <a:ea typeface="Poppins"/>
              <a:cs typeface="Poppins"/>
              <a:sym typeface="Poppins"/>
            </a:endParaRPr>
          </a:p>
          <a:p>
            <a:pPr indent="0" lvl="0" marL="0" rtl="0" algn="l">
              <a:spcBef>
                <a:spcPts val="0"/>
              </a:spcBef>
              <a:spcAft>
                <a:spcPts val="0"/>
              </a:spcAft>
              <a:buNone/>
            </a:pPr>
            <a:r>
              <a:t/>
            </a:r>
            <a:endParaRPr sz="1600" u="sng">
              <a:solidFill>
                <a:schemeClr val="hlink"/>
              </a:solidFill>
              <a:latin typeface="Poppins"/>
              <a:ea typeface="Poppins"/>
              <a:cs typeface="Poppins"/>
              <a:sym typeface="Poppins"/>
            </a:endParaRPr>
          </a:p>
          <a:p>
            <a:pPr indent="0" lvl="0" marL="0" rtl="0" algn="l">
              <a:spcBef>
                <a:spcPts val="0"/>
              </a:spcBef>
              <a:spcAft>
                <a:spcPts val="0"/>
              </a:spcAft>
              <a:buNone/>
            </a:pPr>
            <a:r>
              <a:t/>
            </a:r>
            <a:endParaRPr sz="1600">
              <a:solidFill>
                <a:srgbClr val="434343"/>
              </a:solidFill>
              <a:latin typeface="Poppins"/>
              <a:ea typeface="Poppins"/>
              <a:cs typeface="Poppins"/>
              <a:sym typeface="Poppins"/>
            </a:endParaRPr>
          </a:p>
        </p:txBody>
      </p:sp>
      <p:pic>
        <p:nvPicPr>
          <p:cNvPr id="183" name="Google Shape;183;p35"/>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7" name="Shape 187"/>
        <p:cNvGrpSpPr/>
        <p:nvPr/>
      </p:nvGrpSpPr>
      <p:grpSpPr>
        <a:xfrm>
          <a:off x="0" y="0"/>
          <a:ext cx="0" cy="0"/>
          <a:chOff x="0" y="0"/>
          <a:chExt cx="0" cy="0"/>
        </a:xfrm>
      </p:grpSpPr>
      <p:sp>
        <p:nvSpPr>
          <p:cNvPr id="188" name="Google Shape;188;p36"/>
          <p:cNvSpPr txBox="1"/>
          <p:nvPr/>
        </p:nvSpPr>
        <p:spPr>
          <a:xfrm>
            <a:off x="2278925" y="4618425"/>
            <a:ext cx="4799700" cy="477300"/>
          </a:xfrm>
          <a:prstGeom prst="rect">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chemeClr val="hlink"/>
                </a:solidFill>
                <a:latin typeface="Lato"/>
                <a:ea typeface="Lato"/>
                <a:cs typeface="Lato"/>
                <a:sym typeface="Lato"/>
                <a:hlinkClick r:id="rId3"/>
              </a:rPr>
              <a:t>Ganadores y finalistas de 2021</a:t>
            </a:r>
            <a:endParaRPr sz="2400">
              <a:latin typeface="Lato"/>
              <a:ea typeface="Lato"/>
              <a:cs typeface="Lato"/>
              <a:sym typeface="Lato"/>
            </a:endParaRPr>
          </a:p>
        </p:txBody>
      </p:sp>
      <p:pic>
        <p:nvPicPr>
          <p:cNvPr id="189" name="Google Shape;189;p36"/>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pic>
        <p:nvPicPr>
          <p:cNvPr id="190" name="Google Shape;190;p36"/>
          <p:cNvPicPr preferRelativeResize="0"/>
          <p:nvPr/>
        </p:nvPicPr>
        <p:blipFill>
          <a:blip r:embed="rId5">
            <a:alphaModFix/>
          </a:blip>
          <a:stretch>
            <a:fillRect/>
          </a:stretch>
        </p:blipFill>
        <p:spPr>
          <a:xfrm>
            <a:off x="4561529" y="844630"/>
            <a:ext cx="4430070" cy="2492741"/>
          </a:xfrm>
          <a:prstGeom prst="rect">
            <a:avLst/>
          </a:prstGeom>
          <a:noFill/>
          <a:ln>
            <a:noFill/>
          </a:ln>
        </p:spPr>
      </p:pic>
      <p:pic>
        <p:nvPicPr>
          <p:cNvPr id="191" name="Google Shape;191;p36"/>
          <p:cNvPicPr preferRelativeResize="0"/>
          <p:nvPr/>
        </p:nvPicPr>
        <p:blipFill>
          <a:blip r:embed="rId6">
            <a:alphaModFix/>
          </a:blip>
          <a:stretch>
            <a:fillRect/>
          </a:stretch>
        </p:blipFill>
        <p:spPr>
          <a:xfrm>
            <a:off x="463150" y="138000"/>
            <a:ext cx="3512125" cy="43136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95" name="Shape 195"/>
        <p:cNvGrpSpPr/>
        <p:nvPr/>
      </p:nvGrpSpPr>
      <p:grpSpPr>
        <a:xfrm>
          <a:off x="0" y="0"/>
          <a:ext cx="0" cy="0"/>
          <a:chOff x="0" y="0"/>
          <a:chExt cx="0" cy="0"/>
        </a:xfrm>
      </p:grpSpPr>
      <p:sp>
        <p:nvSpPr>
          <p:cNvPr id="196" name="Google Shape;196;p37"/>
          <p:cNvSpPr txBox="1"/>
          <p:nvPr>
            <p:ph type="ctrTitle"/>
          </p:nvPr>
        </p:nvSpPr>
        <p:spPr>
          <a:xfrm>
            <a:off x="166225" y="532275"/>
            <a:ext cx="7339500" cy="1337700"/>
          </a:xfrm>
          <a:prstGeom prst="rect">
            <a:avLst/>
          </a:prstGeom>
          <a:solidFill>
            <a:srgbClr val="93C47D"/>
          </a:solidFill>
        </p:spPr>
        <p:txBody>
          <a:bodyPr anchorCtr="0" anchor="b" bIns="34275" lIns="68575" spcFirstLastPara="1" rIns="68575" wrap="square" tIns="34275">
            <a:noAutofit/>
          </a:bodyPr>
          <a:lstStyle/>
          <a:p>
            <a:pPr indent="0" lvl="0" marL="0" rtl="0" algn="l">
              <a:spcBef>
                <a:spcPts val="0"/>
              </a:spcBef>
              <a:spcAft>
                <a:spcPts val="0"/>
              </a:spcAft>
              <a:buNone/>
            </a:pPr>
            <a:r>
              <a:rPr lang="en" sz="4400">
                <a:solidFill>
                  <a:srgbClr val="434343"/>
                </a:solidFill>
                <a:latin typeface="Poppins Medium"/>
                <a:ea typeface="Poppins Medium"/>
                <a:cs typeface="Poppins Medium"/>
                <a:sym typeface="Poppins Medium"/>
              </a:rPr>
              <a:t>Elige tu propia aventura:</a:t>
            </a:r>
            <a:endParaRPr sz="4400">
              <a:solidFill>
                <a:srgbClr val="434343"/>
              </a:solidFill>
              <a:latin typeface="Poppins Medium"/>
              <a:ea typeface="Poppins Medium"/>
              <a:cs typeface="Poppins Medium"/>
              <a:sym typeface="Poppins Medium"/>
            </a:endParaRPr>
          </a:p>
          <a:p>
            <a:pPr indent="0" lvl="0" marL="0" rtl="0" algn="l">
              <a:spcBef>
                <a:spcPts val="0"/>
              </a:spcBef>
              <a:spcAft>
                <a:spcPts val="0"/>
              </a:spcAft>
              <a:buNone/>
            </a:pPr>
            <a:r>
              <a:rPr lang="en" sz="4400">
                <a:solidFill>
                  <a:srgbClr val="FFFFFF"/>
                </a:solidFill>
                <a:latin typeface="Poppins Medium"/>
                <a:ea typeface="Poppins Medium"/>
                <a:cs typeface="Poppins Medium"/>
                <a:sym typeface="Poppins Medium"/>
              </a:rPr>
              <a:t>Exploremos un ejemplo</a:t>
            </a:r>
            <a:endParaRPr sz="4400">
              <a:solidFill>
                <a:srgbClr val="FFFFFF"/>
              </a:solidFill>
              <a:latin typeface="Poppins Medium"/>
              <a:ea typeface="Poppins Medium"/>
              <a:cs typeface="Poppins Medium"/>
              <a:sym typeface="Poppins Medium"/>
            </a:endParaRPr>
          </a:p>
        </p:txBody>
      </p:sp>
      <p:sp>
        <p:nvSpPr>
          <p:cNvPr id="197" name="Google Shape;197;p37"/>
          <p:cNvSpPr txBox="1"/>
          <p:nvPr/>
        </p:nvSpPr>
        <p:spPr>
          <a:xfrm>
            <a:off x="290650" y="2507725"/>
            <a:ext cx="8254200" cy="18270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434343"/>
              </a:buClr>
              <a:buSzPts val="2100"/>
              <a:buFont typeface="Lato"/>
              <a:buChar char="●"/>
            </a:pPr>
            <a:r>
              <a:rPr b="1" lang="en" sz="2100">
                <a:solidFill>
                  <a:srgbClr val="434343"/>
                </a:solidFill>
                <a:latin typeface="Lato"/>
                <a:ea typeface="Lato"/>
                <a:cs typeface="Lato"/>
                <a:sym typeface="Lato"/>
              </a:rPr>
              <a:t>Opción 1:</a:t>
            </a:r>
            <a:r>
              <a:rPr lang="en" sz="2100">
                <a:solidFill>
                  <a:srgbClr val="434343"/>
                </a:solidFill>
                <a:latin typeface="Lato"/>
                <a:ea typeface="Lato"/>
                <a:cs typeface="Lato"/>
                <a:sym typeface="Lato"/>
              </a:rPr>
              <a:t> Historia y carta de ejemplo sobre el cambio climático en Indonesia</a:t>
            </a:r>
            <a:endParaRPr sz="21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b="1" sz="2100">
              <a:solidFill>
                <a:srgbClr val="434343"/>
              </a:solidFill>
              <a:latin typeface="Lato"/>
              <a:ea typeface="Lato"/>
              <a:cs typeface="Lato"/>
              <a:sym typeface="Lato"/>
            </a:endParaRPr>
          </a:p>
        </p:txBody>
      </p:sp>
      <p:pic>
        <p:nvPicPr>
          <p:cNvPr id="198" name="Google Shape;198;p37"/>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2" name="Shape 202"/>
        <p:cNvGrpSpPr/>
        <p:nvPr/>
      </p:nvGrpSpPr>
      <p:grpSpPr>
        <a:xfrm>
          <a:off x="0" y="0"/>
          <a:ext cx="0" cy="0"/>
          <a:chOff x="0" y="0"/>
          <a:chExt cx="0" cy="0"/>
        </a:xfrm>
      </p:grpSpPr>
      <p:pic>
        <p:nvPicPr>
          <p:cNvPr id="203" name="Google Shape;203;p38"/>
          <p:cNvPicPr preferRelativeResize="0"/>
          <p:nvPr/>
        </p:nvPicPr>
        <p:blipFill rotWithShape="1">
          <a:blip r:embed="rId3">
            <a:alphaModFix/>
          </a:blip>
          <a:srcRect b="25785" l="30326" r="32476" t="26079"/>
          <a:stretch/>
        </p:blipFill>
        <p:spPr>
          <a:xfrm>
            <a:off x="8441456" y="138000"/>
            <a:ext cx="554235" cy="554230"/>
          </a:xfrm>
          <a:prstGeom prst="rect">
            <a:avLst/>
          </a:prstGeom>
          <a:noFill/>
          <a:ln>
            <a:noFill/>
          </a:ln>
        </p:spPr>
      </p:pic>
      <p:sp>
        <p:nvSpPr>
          <p:cNvPr id="204" name="Google Shape;204;p38"/>
          <p:cNvSpPr txBox="1"/>
          <p:nvPr/>
        </p:nvSpPr>
        <p:spPr>
          <a:xfrm>
            <a:off x="175200" y="774300"/>
            <a:ext cx="8793600" cy="407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solidFill>
                  <a:srgbClr val="434343"/>
                </a:solidFill>
                <a:latin typeface="Lato"/>
                <a:ea typeface="Lato"/>
                <a:cs typeface="Lato"/>
                <a:sym typeface="Lato"/>
              </a:rPr>
              <a:t>La producción de aceite de palma es una de las mayores industrias de Indonesia, abastece a casi la mitad del mundo y genera deforestación masiva en el archipiélago. Además, la gran población de Indonesia, las prácticas de uso del suelo agrícola, la deforestación y el consumo de carbón hacen que sea un gran emisor de gases de efecto invernadero.</a:t>
            </a:r>
            <a:endParaRPr sz="16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700">
              <a:solidFill>
                <a:srgbClr val="434343"/>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434343"/>
                </a:solidFill>
                <a:latin typeface="Lato"/>
                <a:ea typeface="Lato"/>
                <a:cs typeface="Lato"/>
                <a:sym typeface="Lato"/>
              </a:rPr>
              <a:t>Para dar paso a los intereses de empresas madereras, hace 50 años gente indígena de Indonesia fueron forzados a emigrar a las tierras de turba del país. Las frecuentes olas de calor y el clima irregular hacen que las tierras de turba sean susceptibles a incendios forestales, amenazando a sus habitantes indígenas. Con pocas protecciones del gobierno, grupos indígenas no tienen a dónde ir y son vulnerables a las enfermedades pulmonares causadas por la exposición a niebla producida por las fábricas de palma, mientras que las mujeres indígenas desesperadas por salir son a frecuentemente víctimas de los traficantes de personas.</a:t>
            </a:r>
            <a:endParaRPr sz="16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700">
              <a:solidFill>
                <a:srgbClr val="434343"/>
              </a:solidFill>
              <a:latin typeface="Lato"/>
              <a:ea typeface="Lato"/>
              <a:cs typeface="Lato"/>
              <a:sym typeface="Lato"/>
            </a:endParaRPr>
          </a:p>
          <a:p>
            <a:pPr indent="0" lvl="0" marL="0" rtl="0" algn="l">
              <a:lnSpc>
                <a:spcPct val="115000"/>
              </a:lnSpc>
              <a:spcBef>
                <a:spcPts val="0"/>
              </a:spcBef>
              <a:spcAft>
                <a:spcPts val="0"/>
              </a:spcAft>
              <a:buNone/>
            </a:pPr>
            <a:r>
              <a:rPr lang="en" sz="1600">
                <a:solidFill>
                  <a:srgbClr val="434343"/>
                </a:solidFill>
                <a:latin typeface="Lato"/>
                <a:ea typeface="Lato"/>
                <a:cs typeface="Lato"/>
                <a:sym typeface="Lato"/>
              </a:rPr>
              <a:t>En este proyecto, Xyza Bacani informa sobre los desafíos medioambientales y sociales que enfrentan las personas indígenas que trabajan en las plantaciones de palma de Indonesia. </a:t>
            </a:r>
            <a:endParaRPr sz="1600">
              <a:solidFill>
                <a:srgbClr val="434343"/>
              </a:solidFill>
              <a:latin typeface="Lato"/>
              <a:ea typeface="Lato"/>
              <a:cs typeface="Lato"/>
              <a:sym typeface="Lato"/>
            </a:endParaRPr>
          </a:p>
        </p:txBody>
      </p:sp>
      <p:sp>
        <p:nvSpPr>
          <p:cNvPr id="205" name="Google Shape;205;p38"/>
          <p:cNvSpPr txBox="1"/>
          <p:nvPr/>
        </p:nvSpPr>
        <p:spPr>
          <a:xfrm>
            <a:off x="410250" y="76750"/>
            <a:ext cx="78444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434343"/>
                </a:solidFill>
                <a:latin typeface="Lato"/>
                <a:ea typeface="Lato"/>
                <a:cs typeface="Lato"/>
                <a:sym typeface="Lato"/>
              </a:rPr>
              <a:t>Cambio climático y tráfico de personas en Indonesia</a:t>
            </a:r>
            <a:endParaRPr b="1" sz="2300">
              <a:solidFill>
                <a:srgbClr val="434343"/>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09" name="Shape 209"/>
        <p:cNvGrpSpPr/>
        <p:nvPr/>
      </p:nvGrpSpPr>
      <p:grpSpPr>
        <a:xfrm>
          <a:off x="0" y="0"/>
          <a:ext cx="0" cy="0"/>
          <a:chOff x="0" y="0"/>
          <a:chExt cx="0" cy="0"/>
        </a:xfrm>
      </p:grpSpPr>
      <p:pic>
        <p:nvPicPr>
          <p:cNvPr id="210" name="Google Shape;210;p39"/>
          <p:cNvPicPr preferRelativeResize="0"/>
          <p:nvPr/>
        </p:nvPicPr>
        <p:blipFill>
          <a:blip r:embed="rId3">
            <a:alphaModFix/>
          </a:blip>
          <a:stretch>
            <a:fillRect/>
          </a:stretch>
        </p:blipFill>
        <p:spPr>
          <a:xfrm>
            <a:off x="0" y="270950"/>
            <a:ext cx="6897026" cy="4601600"/>
          </a:xfrm>
          <a:prstGeom prst="rect">
            <a:avLst/>
          </a:prstGeom>
          <a:noFill/>
          <a:ln>
            <a:noFill/>
          </a:ln>
        </p:spPr>
      </p:pic>
      <p:sp>
        <p:nvSpPr>
          <p:cNvPr id="211" name="Google Shape;211;p39"/>
          <p:cNvSpPr txBox="1"/>
          <p:nvPr/>
        </p:nvSpPr>
        <p:spPr>
          <a:xfrm>
            <a:off x="6943575" y="1510950"/>
            <a:ext cx="2192700" cy="21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Las plantaciones de aceite de palma ocupan cerca de 1.9 millones de hectáreas de tierra en Riau. Imagen de Xyza Cruz Bacani. Indonesia, 2018.</a:t>
            </a:r>
            <a:endParaRPr sz="1800">
              <a:latin typeface="Lato"/>
              <a:ea typeface="Lato"/>
              <a:cs typeface="Lato"/>
              <a:sym typeface="Lato"/>
            </a:endParaRPr>
          </a:p>
        </p:txBody>
      </p:sp>
      <p:pic>
        <p:nvPicPr>
          <p:cNvPr id="212" name="Google Shape;212;p39"/>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16" name="Shape 216"/>
        <p:cNvGrpSpPr/>
        <p:nvPr/>
      </p:nvGrpSpPr>
      <p:grpSpPr>
        <a:xfrm>
          <a:off x="0" y="0"/>
          <a:ext cx="0" cy="0"/>
          <a:chOff x="0" y="0"/>
          <a:chExt cx="0" cy="0"/>
        </a:xfrm>
      </p:grpSpPr>
      <p:sp>
        <p:nvSpPr>
          <p:cNvPr id="217" name="Google Shape;217;p40"/>
          <p:cNvSpPr txBox="1"/>
          <p:nvPr/>
        </p:nvSpPr>
        <p:spPr>
          <a:xfrm>
            <a:off x="6943575" y="827400"/>
            <a:ext cx="2192700" cy="3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Santi se baña en la agua oscura con una vecina mientras su madre Ida lava la ropa. El reservorio es la única fuente de agua de la comunidad. Imagen de Xyza Cruz Bacani. Indonesia, 2018.</a:t>
            </a:r>
            <a:endParaRPr sz="1800">
              <a:latin typeface="Lato"/>
              <a:ea typeface="Lato"/>
              <a:cs typeface="Lato"/>
              <a:sym typeface="Lato"/>
            </a:endParaRPr>
          </a:p>
        </p:txBody>
      </p:sp>
      <p:pic>
        <p:nvPicPr>
          <p:cNvPr id="218" name="Google Shape;218;p40"/>
          <p:cNvPicPr preferRelativeResize="0"/>
          <p:nvPr/>
        </p:nvPicPr>
        <p:blipFill>
          <a:blip r:embed="rId3">
            <a:alphaModFix/>
          </a:blip>
          <a:stretch>
            <a:fillRect/>
          </a:stretch>
        </p:blipFill>
        <p:spPr>
          <a:xfrm>
            <a:off x="0" y="46625"/>
            <a:ext cx="6795833" cy="5096875"/>
          </a:xfrm>
          <a:prstGeom prst="rect">
            <a:avLst/>
          </a:prstGeom>
          <a:noFill/>
          <a:ln>
            <a:noFill/>
          </a:ln>
        </p:spPr>
      </p:pic>
      <p:pic>
        <p:nvPicPr>
          <p:cNvPr id="219" name="Google Shape;219;p40"/>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3" name="Shape 223"/>
        <p:cNvGrpSpPr/>
        <p:nvPr/>
      </p:nvGrpSpPr>
      <p:grpSpPr>
        <a:xfrm>
          <a:off x="0" y="0"/>
          <a:ext cx="0" cy="0"/>
          <a:chOff x="0" y="0"/>
          <a:chExt cx="0" cy="0"/>
        </a:xfrm>
      </p:grpSpPr>
      <p:sp>
        <p:nvSpPr>
          <p:cNvPr id="224" name="Google Shape;224;p41"/>
          <p:cNvSpPr txBox="1"/>
          <p:nvPr/>
        </p:nvSpPr>
        <p:spPr>
          <a:xfrm>
            <a:off x="6943575" y="1171625"/>
            <a:ext cx="2192700" cy="322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Lato"/>
                <a:ea typeface="Lato"/>
                <a:cs typeface="Lato"/>
                <a:sym typeface="Lato"/>
              </a:rPr>
              <a:t>Los trabajadores del aceite de palma se reúnen para discutir sus condiciones de trabajo en la plantación. Imagen de Xyza Cruz Bacani. Indonesia, 2018.</a:t>
            </a:r>
            <a:endParaRPr sz="1800">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pic>
        <p:nvPicPr>
          <p:cNvPr id="225" name="Google Shape;225;p41"/>
          <p:cNvPicPr preferRelativeResize="0"/>
          <p:nvPr/>
        </p:nvPicPr>
        <p:blipFill>
          <a:blip r:embed="rId3">
            <a:alphaModFix/>
          </a:blip>
          <a:stretch>
            <a:fillRect/>
          </a:stretch>
        </p:blipFill>
        <p:spPr>
          <a:xfrm>
            <a:off x="0" y="257225"/>
            <a:ext cx="6943574" cy="4629049"/>
          </a:xfrm>
          <a:prstGeom prst="rect">
            <a:avLst/>
          </a:prstGeom>
          <a:noFill/>
          <a:ln>
            <a:noFill/>
          </a:ln>
        </p:spPr>
      </p:pic>
      <p:pic>
        <p:nvPicPr>
          <p:cNvPr id="226" name="Google Shape;226;p41"/>
          <p:cNvPicPr preferRelativeResize="0"/>
          <p:nvPr/>
        </p:nvPicPr>
        <p:blipFill rotWithShape="1">
          <a:blip r:embed="rId4">
            <a:alphaModFix/>
          </a:blip>
          <a:srcRect b="25785" l="30326" r="32476" t="26079"/>
          <a:stretch/>
        </p:blipFill>
        <p:spPr>
          <a:xfrm>
            <a:off x="8441456" y="138000"/>
            <a:ext cx="554235" cy="55423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