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7" r:id="rId5"/>
    <p:sldMasterId id="2147483728" r:id="rId6"/>
    <p:sldMasterId id="2147483729" r:id="rId7"/>
    <p:sldMasterId id="2147483730" r:id="rId8"/>
    <p:sldMasterId id="2147483731" r:id="rId9"/>
    <p:sldMasterId id="214748373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Lst>
  <p:sldSz cy="5143500" cx="9144000"/>
  <p:notesSz cx="6858000" cy="9144000"/>
  <p:embeddedFontLst>
    <p:embeddedFont>
      <p:font typeface="Barlow Condensed SemiBold"/>
      <p:regular r:id="rId81"/>
      <p:bold r:id="rId82"/>
      <p:italic r:id="rId83"/>
      <p:boldItalic r:id="rId84"/>
    </p:embeddedFont>
    <p:embeddedFont>
      <p:font typeface="Barlow Condensed Medium"/>
      <p:regular r:id="rId85"/>
      <p:bold r:id="rId86"/>
      <p:italic r:id="rId87"/>
      <p:boldItalic r:id="rId88"/>
    </p:embeddedFont>
    <p:embeddedFont>
      <p:font typeface="Barlow Condensed"/>
      <p:regular r:id="rId89"/>
      <p:bold r:id="rId90"/>
      <p:italic r:id="rId91"/>
      <p:boldItalic r:id="rId92"/>
    </p:embeddedFont>
    <p:embeddedFont>
      <p:font typeface="Fira Sans Extra Condensed Medium"/>
      <p:regular r:id="rId93"/>
      <p:bold r:id="rId94"/>
      <p:italic r:id="rId95"/>
      <p:boldItalic r:id="rId96"/>
    </p:embeddedFont>
    <p:embeddedFont>
      <p:font typeface="Acme"/>
      <p:regular r:id="rId97"/>
    </p:embeddedFont>
    <p:embeddedFont>
      <p:font typeface="Roboto Condensed"/>
      <p:regular r:id="rId98"/>
      <p:bold r:id="rId99"/>
      <p:italic r:id="rId100"/>
      <p:boldItalic r:id="rId101"/>
    </p:embeddedFont>
    <p:embeddedFont>
      <p:font typeface="Montserrat Light"/>
      <p:regular r:id="rId102"/>
      <p:bold r:id="rId103"/>
      <p:italic r:id="rId104"/>
      <p:boldItalic r:id="rId105"/>
    </p:embeddedFont>
    <p:embeddedFont>
      <p:font typeface="Helvetica Neue"/>
      <p:regular r:id="rId106"/>
      <p:bold r:id="rId107"/>
      <p:italic r:id="rId108"/>
      <p:boldItalic r:id="rId109"/>
    </p:embeddedFont>
    <p:embeddedFont>
      <p:font typeface="Economica"/>
      <p:regular r:id="rId110"/>
      <p:bold r:id="rId111"/>
      <p:italic r:id="rId112"/>
      <p:boldItalic r:id="rId113"/>
    </p:embeddedFont>
    <p:embeddedFont>
      <p:font typeface="Playfair Display"/>
      <p:regular r:id="rId114"/>
      <p:bold r:id="rId115"/>
      <p:italic r:id="rId116"/>
      <p:boldItalic r:id="rId117"/>
    </p:embeddedFont>
    <p:embeddedFont>
      <p:font typeface="Montserrat"/>
      <p:regular r:id="rId118"/>
      <p:bold r:id="rId119"/>
      <p:italic r:id="rId120"/>
      <p:boldItalic r:id="rId121"/>
    </p:embeddedFont>
    <p:embeddedFont>
      <p:font typeface="Lato"/>
      <p:regular r:id="rId122"/>
      <p:bold r:id="rId123"/>
      <p:italic r:id="rId124"/>
      <p:boldItalic r:id="rId125"/>
    </p:embeddedFont>
    <p:embeddedFont>
      <p:font typeface="Mali"/>
      <p:regular r:id="rId126"/>
      <p:bold r:id="rId127"/>
      <p:italic r:id="rId128"/>
      <p:boldItalic r:id="rId129"/>
    </p:embeddedFont>
    <p:embeddedFont>
      <p:font typeface="Arvo"/>
      <p:regular r:id="rId130"/>
      <p:bold r:id="rId131"/>
      <p:italic r:id="rId132"/>
      <p:boldItalic r:id="rId133"/>
    </p:embeddedFont>
    <p:embeddedFont>
      <p:font typeface="Montserrat ExtraBold"/>
      <p:bold r:id="rId134"/>
      <p:boldItalic r:id="rId135"/>
    </p:embeddedFont>
    <p:embeddedFont>
      <p:font typeface="Oswald"/>
      <p:regular r:id="rId136"/>
      <p:bold r:id="rId137"/>
    </p:embeddedFont>
    <p:embeddedFont>
      <p:font typeface="Open Sans"/>
      <p:regular r:id="rId138"/>
      <p:bold r:id="rId139"/>
      <p:italic r:id="rId140"/>
      <p:boldItalic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1CB86C-7C72-4B6A-B2F5-8AECC0A63625}">
  <a:tblStyle styleId="{001CB86C-7C72-4B6A-B2F5-8AECC0A63625}"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547CEB6-258B-4B8D-B3DF-46F53D9C97EA}" styleName="Table_1">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C0464CD-A3CE-494B-B766-978C68D8C3F1}"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HelveticaNeue-bold.fntdata"/><Relationship Id="rId106" Type="http://schemas.openxmlformats.org/officeDocument/2006/relationships/font" Target="fonts/HelveticaNeue-regular.fntdata"/><Relationship Id="rId105" Type="http://schemas.openxmlformats.org/officeDocument/2006/relationships/font" Target="fonts/MontserratLight-boldItalic.fntdata"/><Relationship Id="rId104" Type="http://schemas.openxmlformats.org/officeDocument/2006/relationships/font" Target="fonts/MontserratLight-italic.fntdata"/><Relationship Id="rId109" Type="http://schemas.openxmlformats.org/officeDocument/2006/relationships/font" Target="fonts/HelveticaNeue-boldItalic.fntdata"/><Relationship Id="rId108" Type="http://schemas.openxmlformats.org/officeDocument/2006/relationships/font" Target="fonts/HelveticaNeue-italic.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MontserratLight-bold.fntdata"/><Relationship Id="rId102" Type="http://schemas.openxmlformats.org/officeDocument/2006/relationships/font" Target="fonts/MontserratLight-regular.fntdata"/><Relationship Id="rId101" Type="http://schemas.openxmlformats.org/officeDocument/2006/relationships/font" Target="fonts/RobotoCondensed-boldItalic.fntdata"/><Relationship Id="rId100" Type="http://schemas.openxmlformats.org/officeDocument/2006/relationships/font" Target="fonts/RobotoCondensed-italic.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font" Target="fonts/Mali-boldItalic.fntdata"/><Relationship Id="rId128" Type="http://schemas.openxmlformats.org/officeDocument/2006/relationships/font" Target="fonts/Mali-italic.fntdata"/><Relationship Id="rId127" Type="http://schemas.openxmlformats.org/officeDocument/2006/relationships/font" Target="fonts/Mali-bold.fntdata"/><Relationship Id="rId126" Type="http://schemas.openxmlformats.org/officeDocument/2006/relationships/font" Target="fonts/Mali-regular.fntdata"/><Relationship Id="rId26" Type="http://schemas.openxmlformats.org/officeDocument/2006/relationships/slide" Target="slides/slide15.xml"/><Relationship Id="rId121" Type="http://schemas.openxmlformats.org/officeDocument/2006/relationships/font" Target="fonts/Montserrat-boldItalic.fntdata"/><Relationship Id="rId25" Type="http://schemas.openxmlformats.org/officeDocument/2006/relationships/slide" Target="slides/slide14.xml"/><Relationship Id="rId120" Type="http://schemas.openxmlformats.org/officeDocument/2006/relationships/font" Target="fonts/Montserrat-italic.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Lato-boldItalic.fntdata"/><Relationship Id="rId29" Type="http://schemas.openxmlformats.org/officeDocument/2006/relationships/slide" Target="slides/slide18.xml"/><Relationship Id="rId124" Type="http://schemas.openxmlformats.org/officeDocument/2006/relationships/font" Target="fonts/Lato-italic.fntdata"/><Relationship Id="rId123" Type="http://schemas.openxmlformats.org/officeDocument/2006/relationships/font" Target="fonts/Lato-bold.fntdata"/><Relationship Id="rId122" Type="http://schemas.openxmlformats.org/officeDocument/2006/relationships/font" Target="fonts/Lato-regular.fntdata"/><Relationship Id="rId95" Type="http://schemas.openxmlformats.org/officeDocument/2006/relationships/font" Target="fonts/FiraSansExtraCondensedMedium-italic.fntdata"/><Relationship Id="rId94" Type="http://schemas.openxmlformats.org/officeDocument/2006/relationships/font" Target="fonts/FiraSansExtraCondensedMedium-bold.fntdata"/><Relationship Id="rId97" Type="http://schemas.openxmlformats.org/officeDocument/2006/relationships/font" Target="fonts/Acme-regular.fntdata"/><Relationship Id="rId96" Type="http://schemas.openxmlformats.org/officeDocument/2006/relationships/font" Target="fonts/FiraSansExtraCondensedMedium-boldItalic.fntdata"/><Relationship Id="rId11" Type="http://schemas.openxmlformats.org/officeDocument/2006/relationships/notesMaster" Target="notesMasters/notesMaster1.xml"/><Relationship Id="rId99" Type="http://schemas.openxmlformats.org/officeDocument/2006/relationships/font" Target="fonts/RobotoCondensed-bold.fntdata"/><Relationship Id="rId10" Type="http://schemas.openxmlformats.org/officeDocument/2006/relationships/slideMaster" Target="slideMasters/slideMaster6.xml"/><Relationship Id="rId98" Type="http://schemas.openxmlformats.org/officeDocument/2006/relationships/font" Target="fonts/RobotoCondensed-regular.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font" Target="fonts/BarlowCondensed-italic.fntdata"/><Relationship Id="rId90" Type="http://schemas.openxmlformats.org/officeDocument/2006/relationships/font" Target="fonts/BarlowCondensed-bold.fntdata"/><Relationship Id="rId93" Type="http://schemas.openxmlformats.org/officeDocument/2006/relationships/font" Target="fonts/FiraSansExtraCondensedMedium-regular.fntdata"/><Relationship Id="rId92" Type="http://schemas.openxmlformats.org/officeDocument/2006/relationships/font" Target="fonts/BarlowCondensed-boldItalic.fntdata"/><Relationship Id="rId118" Type="http://schemas.openxmlformats.org/officeDocument/2006/relationships/font" Target="fonts/Montserrat-regular.fntdata"/><Relationship Id="rId117" Type="http://schemas.openxmlformats.org/officeDocument/2006/relationships/font" Target="fonts/PlayfairDisplay-boldItalic.fntdata"/><Relationship Id="rId116" Type="http://schemas.openxmlformats.org/officeDocument/2006/relationships/font" Target="fonts/PlayfairDisplay-italic.fntdata"/><Relationship Id="rId115" Type="http://schemas.openxmlformats.org/officeDocument/2006/relationships/font" Target="fonts/PlayfairDisplay-bold.fntdata"/><Relationship Id="rId119" Type="http://schemas.openxmlformats.org/officeDocument/2006/relationships/font" Target="fonts/Montserrat-bold.fntdata"/><Relationship Id="rId15" Type="http://schemas.openxmlformats.org/officeDocument/2006/relationships/slide" Target="slides/slide4.xml"/><Relationship Id="rId110" Type="http://schemas.openxmlformats.org/officeDocument/2006/relationships/font" Target="fonts/Economica-regular.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font" Target="fonts/PlayfairDisplay-regular.fntdata"/><Relationship Id="rId18" Type="http://schemas.openxmlformats.org/officeDocument/2006/relationships/slide" Target="slides/slide7.xml"/><Relationship Id="rId113" Type="http://schemas.openxmlformats.org/officeDocument/2006/relationships/font" Target="fonts/Economica-boldItalic.fntdata"/><Relationship Id="rId112" Type="http://schemas.openxmlformats.org/officeDocument/2006/relationships/font" Target="fonts/Economica-italic.fntdata"/><Relationship Id="rId111" Type="http://schemas.openxmlformats.org/officeDocument/2006/relationships/font" Target="fonts/Economica-bold.fntdata"/><Relationship Id="rId84" Type="http://schemas.openxmlformats.org/officeDocument/2006/relationships/font" Target="fonts/BarlowCondensedSemiBold-boldItalic.fntdata"/><Relationship Id="rId83" Type="http://schemas.openxmlformats.org/officeDocument/2006/relationships/font" Target="fonts/BarlowCondensedSemiBold-italic.fntdata"/><Relationship Id="rId86" Type="http://schemas.openxmlformats.org/officeDocument/2006/relationships/font" Target="fonts/BarlowCondensedMedium-bold.fntdata"/><Relationship Id="rId85" Type="http://schemas.openxmlformats.org/officeDocument/2006/relationships/font" Target="fonts/BarlowCondensedMedium-regular.fntdata"/><Relationship Id="rId88" Type="http://schemas.openxmlformats.org/officeDocument/2006/relationships/font" Target="fonts/BarlowCondensedMedium-boldItalic.fntdata"/><Relationship Id="rId87" Type="http://schemas.openxmlformats.org/officeDocument/2006/relationships/font" Target="fonts/BarlowCondensedMedium-italic.fntdata"/><Relationship Id="rId89" Type="http://schemas.openxmlformats.org/officeDocument/2006/relationships/font" Target="fonts/BarlowCondensed-regular.fntdata"/><Relationship Id="rId80" Type="http://schemas.openxmlformats.org/officeDocument/2006/relationships/slide" Target="slides/slide69.xml"/><Relationship Id="rId82" Type="http://schemas.openxmlformats.org/officeDocument/2006/relationships/font" Target="fonts/BarlowCondensedSemiBold-bold.fntdata"/><Relationship Id="rId81" Type="http://schemas.openxmlformats.org/officeDocument/2006/relationships/font" Target="fonts/BarlowCondensedSemiBold-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141" Type="http://schemas.openxmlformats.org/officeDocument/2006/relationships/font" Target="fonts/OpenSans-boldItalic.fntdata"/><Relationship Id="rId140" Type="http://schemas.openxmlformats.org/officeDocument/2006/relationships/font" Target="fonts/OpenSans-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font" Target="fonts/OpenSans-bold.fntdata"/><Relationship Id="rId138" Type="http://schemas.openxmlformats.org/officeDocument/2006/relationships/font" Target="fonts/OpenSans-regular.fntdata"/><Relationship Id="rId137" Type="http://schemas.openxmlformats.org/officeDocument/2006/relationships/font" Target="fonts/Oswald-bold.fntdata"/><Relationship Id="rId132" Type="http://schemas.openxmlformats.org/officeDocument/2006/relationships/font" Target="fonts/Arvo-italic.fntdata"/><Relationship Id="rId131" Type="http://schemas.openxmlformats.org/officeDocument/2006/relationships/font" Target="fonts/Arvo-bold.fntdata"/><Relationship Id="rId130" Type="http://schemas.openxmlformats.org/officeDocument/2006/relationships/font" Target="fonts/Arvo-regular.fntdata"/><Relationship Id="rId136" Type="http://schemas.openxmlformats.org/officeDocument/2006/relationships/font" Target="fonts/Oswald-regular.fntdata"/><Relationship Id="rId135" Type="http://schemas.openxmlformats.org/officeDocument/2006/relationships/font" Target="fonts/MontserratExtraBold-boldItalic.fntdata"/><Relationship Id="rId134" Type="http://schemas.openxmlformats.org/officeDocument/2006/relationships/font" Target="fonts/MontserratExtraBold-bold.fntdata"/><Relationship Id="rId133" Type="http://schemas.openxmlformats.org/officeDocument/2006/relationships/font" Target="fonts/Arvo-boldItalic.fntdata"/><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ee64d9c9e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ee64d9c9e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ee64d9c9ed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ee64d9c9ed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ee64d9c9ed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ee64d9c9ed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ee64d9c9ed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ee64d9c9ed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ee64d9c9ed_0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ee64d9c9e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ee64d9c9ed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ee64d9c9ed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ee64d9c9ed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ee64d9c9ed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ee8002e9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ee8002e9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ee64d9c9ed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ee64d9c9ed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ee64d9c9ed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ee64d9c9ed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ee64d9c9ed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ee64d9c9ed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ee64d9c9e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ee64d9c9e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ee64d9c9ed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ee64d9c9ed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ee64d9c9ed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ee64d9c9e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ee64d9c9ed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ee64d9c9ed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ee64d9c9ed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ee64d9c9e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ee64d9c9ed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ee64d9c9ed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ee8002e95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ee8002e95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ee8002e9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ee8002e9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ee8002e95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ee8002e95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ee8002e95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ee8002e95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ee8002e950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ee8002e950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ee64d9c9ed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ee64d9c9e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ee8002e95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ee8002e95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ee8002e95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ee8002e95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ee8002e95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ee8002e95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ee8002e95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ee8002e95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ee8002e95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ee8002e95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ee8002e95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ee8002e95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ee8002e95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ee8002e95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ee8002e95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ee8002e95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ee8002e95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ee8002e95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ee8002e9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ee8002e9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ee64d9c9ed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ee64d9c9ed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ee8002e95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ee8002e95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ee8002e950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ee8002e950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ee8002e95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ee8002e95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ee8002e950_0_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ee8002e95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ee8002e95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ee8002e95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ee8002e95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ee8002e95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eed0a008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eed0a008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eed0a008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eed0a008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eed0a008b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eed0a008b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eed0a008b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0" name="Google Shape;1470;geed0a008b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ee64d9c9ed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ee64d9c9ed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ef156a68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ef156a68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eed0a008b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eed0a008b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eed0a008b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eed0a008b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eed0a008b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eed0a008b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eed0a008b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eed0a008b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eed0a008b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eed0a008b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eed0a008b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eed0a008b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eed0a008b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eed0a008b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eed0a008b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eed0a008b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eed0a008b8_0_5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eed0a008b8_0_5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ee64d9c9ed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ee64d9c9ed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eed0a008b8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eed0a008b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eed0a008b8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eed0a008b8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Lato"/>
                <a:ea typeface="Lato"/>
                <a:cs typeface="Lato"/>
                <a:sym typeface="Lato"/>
              </a:rPr>
              <a:t>(5) Frame the messiness/ugliness of drafts.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eed0a008b8_0_5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eed0a008b8_0_5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eed0a008b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eed0a008b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eed0a008b8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eed0a008b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eed0a008b8_0_4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eed0a008b8_0_4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eed0a008b8_0_5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eed0a008b8_0_5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eed0a008b8_0_2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eed0a008b8_0_2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eed0a008b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eed0a008b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eed0a008b8_0_5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eed0a008b8_0_5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ee64d9c9ed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ee64d9c9ed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ee64d9c9ed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ee64d9c9ed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ee64d9c9ed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ee64d9c9ed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7" name="Shape 107"/>
        <p:cNvGrpSpPr/>
        <p:nvPr/>
      </p:nvGrpSpPr>
      <p:grpSpPr>
        <a:xfrm>
          <a:off x="0" y="0"/>
          <a:ext cx="0" cy="0"/>
          <a:chOff x="0" y="0"/>
          <a:chExt cx="0" cy="0"/>
        </a:xfrm>
      </p:grpSpPr>
      <p:pic>
        <p:nvPicPr>
          <p:cNvPr id="108" name="Google Shape;108;p26"/>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09" name="Google Shape;109;p26"/>
          <p:cNvSpPr txBox="1"/>
          <p:nvPr>
            <p:ph type="ctrTitle"/>
          </p:nvPr>
        </p:nvSpPr>
        <p:spPr>
          <a:xfrm>
            <a:off x="2302050" y="1223200"/>
            <a:ext cx="4539900" cy="2697000"/>
          </a:xfrm>
          <a:prstGeom prst="rect">
            <a:avLst/>
          </a:prstGeom>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rgbClr val="4050E5"/>
            </a:gs>
            <a:gs pos="100000">
              <a:srgbClr val="C833FF"/>
            </a:gs>
          </a:gsLst>
          <a:lin ang="5400700" scaled="0"/>
        </a:gradFill>
      </p:bgPr>
    </p:bg>
    <p:spTree>
      <p:nvGrpSpPr>
        <p:cNvPr id="110" name="Shape 110"/>
        <p:cNvGrpSpPr/>
        <p:nvPr/>
      </p:nvGrpSpPr>
      <p:grpSpPr>
        <a:xfrm>
          <a:off x="0" y="0"/>
          <a:ext cx="0" cy="0"/>
          <a:chOff x="0" y="0"/>
          <a:chExt cx="0" cy="0"/>
        </a:xfrm>
      </p:grpSpPr>
      <p:pic>
        <p:nvPicPr>
          <p:cNvPr id="111" name="Google Shape;111;p27"/>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2" name="Google Shape;112;p27"/>
          <p:cNvSpPr txBox="1"/>
          <p:nvPr>
            <p:ph type="ctrTitle"/>
          </p:nvPr>
        </p:nvSpPr>
        <p:spPr>
          <a:xfrm>
            <a:off x="2438550" y="1811950"/>
            <a:ext cx="4266900" cy="11598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3" name="Google Shape;113;p27"/>
          <p:cNvSpPr txBox="1"/>
          <p:nvPr>
            <p:ph idx="1" type="subTitle"/>
          </p:nvPr>
        </p:nvSpPr>
        <p:spPr>
          <a:xfrm>
            <a:off x="2438550" y="2840054"/>
            <a:ext cx="4266900" cy="7848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800"/>
              <a:buNone/>
              <a:defRPr sz="1800">
                <a:solidFill>
                  <a:srgbClr val="FFFFFF"/>
                </a:solidFill>
              </a:defRPr>
            </a:lvl1pPr>
            <a:lvl2pPr lvl="1" rtl="0" algn="ctr">
              <a:spcBef>
                <a:spcPts val="1000"/>
              </a:spcBef>
              <a:spcAft>
                <a:spcPts val="0"/>
              </a:spcAft>
              <a:buClr>
                <a:srgbClr val="FFFFFF"/>
              </a:buClr>
              <a:buSzPts val="1800"/>
              <a:buNone/>
              <a:defRPr sz="1800">
                <a:solidFill>
                  <a:srgbClr val="FFFFFF"/>
                </a:solidFill>
              </a:defRPr>
            </a:lvl2pPr>
            <a:lvl3pPr lvl="2" rtl="0" algn="ctr">
              <a:spcBef>
                <a:spcPts val="1000"/>
              </a:spcBef>
              <a:spcAft>
                <a:spcPts val="0"/>
              </a:spcAft>
              <a:buClr>
                <a:srgbClr val="FFFFFF"/>
              </a:buClr>
              <a:buSzPts val="1800"/>
              <a:buNone/>
              <a:defRPr sz="1800">
                <a:solidFill>
                  <a:srgbClr val="FFFFFF"/>
                </a:solidFill>
              </a:defRPr>
            </a:lvl3pPr>
            <a:lvl4pPr lvl="3" rtl="0" algn="ctr">
              <a:spcBef>
                <a:spcPts val="1000"/>
              </a:spcBef>
              <a:spcAft>
                <a:spcPts val="0"/>
              </a:spcAft>
              <a:buClr>
                <a:srgbClr val="FFFFFF"/>
              </a:buClr>
              <a:buSzPts val="1800"/>
              <a:buNone/>
              <a:defRPr sz="1800">
                <a:solidFill>
                  <a:srgbClr val="FFFFFF"/>
                </a:solidFill>
              </a:defRPr>
            </a:lvl4pPr>
            <a:lvl5pPr lvl="4" rtl="0" algn="ctr">
              <a:spcBef>
                <a:spcPts val="1000"/>
              </a:spcBef>
              <a:spcAft>
                <a:spcPts val="0"/>
              </a:spcAft>
              <a:buClr>
                <a:srgbClr val="FFFFFF"/>
              </a:buClr>
              <a:buSzPts val="1800"/>
              <a:buNone/>
              <a:defRPr sz="1800">
                <a:solidFill>
                  <a:srgbClr val="FFFFFF"/>
                </a:solidFill>
              </a:defRPr>
            </a:lvl5pPr>
            <a:lvl6pPr lvl="5" rtl="0" algn="ctr">
              <a:spcBef>
                <a:spcPts val="1000"/>
              </a:spcBef>
              <a:spcAft>
                <a:spcPts val="0"/>
              </a:spcAft>
              <a:buClr>
                <a:srgbClr val="FFFFFF"/>
              </a:buClr>
              <a:buSzPts val="1800"/>
              <a:buNone/>
              <a:defRPr sz="1800">
                <a:solidFill>
                  <a:srgbClr val="FFFFFF"/>
                </a:solidFill>
              </a:defRPr>
            </a:lvl6pPr>
            <a:lvl7pPr lvl="6" rtl="0" algn="ctr">
              <a:spcBef>
                <a:spcPts val="1000"/>
              </a:spcBef>
              <a:spcAft>
                <a:spcPts val="0"/>
              </a:spcAft>
              <a:buClr>
                <a:srgbClr val="FFFFFF"/>
              </a:buClr>
              <a:buSzPts val="1800"/>
              <a:buNone/>
              <a:defRPr sz="1800">
                <a:solidFill>
                  <a:srgbClr val="FFFFFF"/>
                </a:solidFill>
              </a:defRPr>
            </a:lvl7pPr>
            <a:lvl8pPr lvl="7" rtl="0" algn="ctr">
              <a:spcBef>
                <a:spcPts val="1000"/>
              </a:spcBef>
              <a:spcAft>
                <a:spcPts val="0"/>
              </a:spcAft>
              <a:buClr>
                <a:srgbClr val="FFFFFF"/>
              </a:buClr>
              <a:buSzPts val="1800"/>
              <a:buNone/>
              <a:defRPr sz="1800">
                <a:solidFill>
                  <a:srgbClr val="FFFFFF"/>
                </a:solidFill>
              </a:defRPr>
            </a:lvl8pPr>
            <a:lvl9pPr lvl="8" rtl="0" algn="ctr">
              <a:spcBef>
                <a:spcPts val="1000"/>
              </a:spcBef>
              <a:spcAft>
                <a:spcPts val="1000"/>
              </a:spcAft>
              <a:buClr>
                <a:srgbClr val="FFFFFF"/>
              </a:buClr>
              <a:buSzPts val="1800"/>
              <a:buNone/>
              <a:defRPr sz="1800">
                <a:solidFill>
                  <a:srgbClr val="FFFFF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rgbClr val="FF8700"/>
            </a:gs>
            <a:gs pos="100000">
              <a:srgbClr val="FFD900"/>
            </a:gs>
          </a:gsLst>
          <a:lin ang="5400700" scaled="0"/>
        </a:gradFill>
      </p:bgPr>
    </p:bg>
    <p:spTree>
      <p:nvGrpSpPr>
        <p:cNvPr id="114" name="Shape 114"/>
        <p:cNvGrpSpPr/>
        <p:nvPr/>
      </p:nvGrpSpPr>
      <p:grpSpPr>
        <a:xfrm>
          <a:off x="0" y="0"/>
          <a:ext cx="0" cy="0"/>
          <a:chOff x="0" y="0"/>
          <a:chExt cx="0" cy="0"/>
        </a:xfrm>
      </p:grpSpPr>
      <p:pic>
        <p:nvPicPr>
          <p:cNvPr id="115" name="Google Shape;115;p28"/>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6" name="Google Shape;116;p28"/>
          <p:cNvSpPr txBox="1"/>
          <p:nvPr>
            <p:ph idx="1" type="body"/>
          </p:nvPr>
        </p:nvSpPr>
        <p:spPr>
          <a:xfrm>
            <a:off x="2370425" y="1780800"/>
            <a:ext cx="4403100" cy="1944300"/>
          </a:xfrm>
          <a:prstGeom prst="rect">
            <a:avLst/>
          </a:prstGeom>
        </p:spPr>
        <p:txBody>
          <a:bodyPr anchorCtr="0" anchor="t" bIns="0" lIns="0" spcFirstLastPara="1" rIns="0" wrap="square" tIns="0">
            <a:noAutofit/>
          </a:bodyPr>
          <a:lstStyle>
            <a:lvl1pPr indent="-368300" lvl="0" marL="457200" rtl="0" algn="ctr">
              <a:spcBef>
                <a:spcPts val="600"/>
              </a:spcBef>
              <a:spcAft>
                <a:spcPts val="0"/>
              </a:spcAft>
              <a:buClr>
                <a:srgbClr val="FFFFFF"/>
              </a:buClr>
              <a:buSzPts val="2200"/>
              <a:buChar char="◦"/>
              <a:defRPr i="1">
                <a:solidFill>
                  <a:srgbClr val="FFFFFF"/>
                </a:solidFill>
              </a:defRPr>
            </a:lvl1pPr>
            <a:lvl2pPr indent="-368300" lvl="1" marL="914400" rtl="0" algn="ctr">
              <a:spcBef>
                <a:spcPts val="1000"/>
              </a:spcBef>
              <a:spcAft>
                <a:spcPts val="0"/>
              </a:spcAft>
              <a:buClr>
                <a:srgbClr val="FFFFFF"/>
              </a:buClr>
              <a:buSzPts val="2200"/>
              <a:buChar char="◦"/>
              <a:defRPr i="1">
                <a:solidFill>
                  <a:srgbClr val="FFFFFF"/>
                </a:solidFill>
              </a:defRPr>
            </a:lvl2pPr>
            <a:lvl3pPr indent="-368300" lvl="2" marL="1371600" rtl="0" algn="ctr">
              <a:spcBef>
                <a:spcPts val="1000"/>
              </a:spcBef>
              <a:spcAft>
                <a:spcPts val="0"/>
              </a:spcAft>
              <a:buClr>
                <a:srgbClr val="FFFFFF"/>
              </a:buClr>
              <a:buSzPts val="2200"/>
              <a:buChar char="◦"/>
              <a:defRPr i="1">
                <a:solidFill>
                  <a:srgbClr val="FFFFFF"/>
                </a:solidFill>
              </a:defRPr>
            </a:lvl3pPr>
            <a:lvl4pPr indent="-368300" lvl="3" marL="1828800" rtl="0" algn="ctr">
              <a:spcBef>
                <a:spcPts val="1000"/>
              </a:spcBef>
              <a:spcAft>
                <a:spcPts val="0"/>
              </a:spcAft>
              <a:buClr>
                <a:srgbClr val="FFFFFF"/>
              </a:buClr>
              <a:buSzPts val="2200"/>
              <a:buChar char="◦"/>
              <a:defRPr i="1">
                <a:solidFill>
                  <a:srgbClr val="FFFFFF"/>
                </a:solidFill>
              </a:defRPr>
            </a:lvl4pPr>
            <a:lvl5pPr indent="-368300" lvl="4" marL="2286000" rtl="0" algn="ctr">
              <a:spcBef>
                <a:spcPts val="1000"/>
              </a:spcBef>
              <a:spcAft>
                <a:spcPts val="0"/>
              </a:spcAft>
              <a:buClr>
                <a:srgbClr val="FFFFFF"/>
              </a:buClr>
              <a:buSzPts val="2200"/>
              <a:buChar char="◦"/>
              <a:defRPr i="1">
                <a:solidFill>
                  <a:srgbClr val="FFFFFF"/>
                </a:solidFill>
              </a:defRPr>
            </a:lvl5pPr>
            <a:lvl6pPr indent="-368300" lvl="5" marL="2743200" rtl="0" algn="ctr">
              <a:spcBef>
                <a:spcPts val="1000"/>
              </a:spcBef>
              <a:spcAft>
                <a:spcPts val="0"/>
              </a:spcAft>
              <a:buClr>
                <a:srgbClr val="FFFFFF"/>
              </a:buClr>
              <a:buSzPts val="2200"/>
              <a:buChar char="◦"/>
              <a:defRPr i="1">
                <a:solidFill>
                  <a:srgbClr val="FFFFFF"/>
                </a:solidFill>
              </a:defRPr>
            </a:lvl6pPr>
            <a:lvl7pPr indent="-368300" lvl="6" marL="3200400" rtl="0" algn="ctr">
              <a:spcBef>
                <a:spcPts val="1000"/>
              </a:spcBef>
              <a:spcAft>
                <a:spcPts val="0"/>
              </a:spcAft>
              <a:buClr>
                <a:srgbClr val="FFFFFF"/>
              </a:buClr>
              <a:buSzPts val="2200"/>
              <a:buChar char="◦"/>
              <a:defRPr i="1">
                <a:solidFill>
                  <a:srgbClr val="FFFFFF"/>
                </a:solidFill>
              </a:defRPr>
            </a:lvl7pPr>
            <a:lvl8pPr indent="-368300" lvl="7" marL="3657600" rtl="0" algn="ctr">
              <a:spcBef>
                <a:spcPts val="1000"/>
              </a:spcBef>
              <a:spcAft>
                <a:spcPts val="0"/>
              </a:spcAft>
              <a:buClr>
                <a:srgbClr val="FFFFFF"/>
              </a:buClr>
              <a:buSzPts val="2200"/>
              <a:buChar char="◦"/>
              <a:defRPr i="1">
                <a:solidFill>
                  <a:srgbClr val="FFFFFF"/>
                </a:solidFill>
              </a:defRPr>
            </a:lvl8pPr>
            <a:lvl9pPr indent="-368300" lvl="8" marL="4114800" rtl="0" algn="ctr">
              <a:spcBef>
                <a:spcPts val="1000"/>
              </a:spcBef>
              <a:spcAft>
                <a:spcPts val="1000"/>
              </a:spcAft>
              <a:buClr>
                <a:srgbClr val="FFFFFF"/>
              </a:buClr>
              <a:buSzPts val="2200"/>
              <a:buChar char="◦"/>
              <a:defRPr i="1">
                <a:solidFill>
                  <a:srgbClr val="FFFFFF"/>
                </a:solidFill>
              </a:defRPr>
            </a:lvl9pPr>
          </a:lstStyle>
          <a:p/>
        </p:txBody>
      </p:sp>
      <p:sp>
        <p:nvSpPr>
          <p:cNvPr id="117" name="Google Shape;117;p28"/>
          <p:cNvSpPr txBox="1"/>
          <p:nvPr/>
        </p:nvSpPr>
        <p:spPr>
          <a:xfrm>
            <a:off x="3593400" y="1162369"/>
            <a:ext cx="1957200" cy="653700"/>
          </a:xfrm>
          <a:prstGeom prst="rect">
            <a:avLst/>
          </a:prstGeom>
          <a:noFill/>
          <a:ln>
            <a:noFill/>
          </a:ln>
          <a:effectLst>
            <a:outerShdw blurRad="42863" rotWithShape="0" algn="bl" dir="5400000" dist="9525">
              <a:srgbClr val="000000">
                <a:alpha val="20000"/>
              </a:srgbClr>
            </a:outerShdw>
          </a:effectLst>
        </p:spPr>
        <p:txBody>
          <a:bodyPr anchorCtr="0" anchor="t" bIns="0" lIns="0" spcFirstLastPara="1" rIns="0" wrap="square" tIns="0">
            <a:noAutofit/>
          </a:bodyPr>
          <a:lstStyle/>
          <a:p>
            <a:pPr indent="0" lvl="0" marL="0" rtl="0" algn="ctr">
              <a:spcBef>
                <a:spcPts val="0"/>
              </a:spcBef>
              <a:spcAft>
                <a:spcPts val="0"/>
              </a:spcAft>
              <a:buNone/>
            </a:pPr>
            <a:r>
              <a:rPr b="1" lang="en" sz="7200">
                <a:solidFill>
                  <a:srgbClr val="FFFFFF"/>
                </a:solidFill>
                <a:latin typeface="Montserrat"/>
                <a:ea typeface="Montserrat"/>
                <a:cs typeface="Montserrat"/>
                <a:sym typeface="Montserrat"/>
              </a:rPr>
              <a:t>“</a:t>
            </a:r>
            <a:endParaRPr b="1" sz="7200">
              <a:solidFill>
                <a:srgbClr val="FFFFFF"/>
              </a:solidFill>
              <a:latin typeface="Montserrat"/>
              <a:ea typeface="Montserrat"/>
              <a:cs typeface="Montserrat"/>
              <a:sym typeface="Montserrat"/>
            </a:endParaRPr>
          </a:p>
        </p:txBody>
      </p:sp>
      <p:sp>
        <p:nvSpPr>
          <p:cNvPr id="118" name="Google Shape;118;p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1" name="Google Shape;121;p29"/>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22" name="Google Shape;122;p29"/>
          <p:cNvSpPr txBox="1"/>
          <p:nvPr>
            <p:ph idx="1" type="body"/>
          </p:nvPr>
        </p:nvSpPr>
        <p:spPr>
          <a:xfrm>
            <a:off x="3844325" y="805325"/>
            <a:ext cx="4842600" cy="3548100"/>
          </a:xfrm>
          <a:prstGeom prst="rect">
            <a:avLst/>
          </a:prstGeom>
        </p:spPr>
        <p:txBody>
          <a:bodyPr anchorCtr="0" anchor="ctr"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3" name="Google Shape;123;p2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bg>
      <p:bgPr>
        <a:gradFill>
          <a:gsLst>
            <a:gs pos="0">
              <a:srgbClr val="8790B9"/>
            </a:gs>
            <a:gs pos="100000">
              <a:srgbClr val="D4ECFF"/>
            </a:gs>
          </a:gsLst>
          <a:lin ang="5400700" scaled="0"/>
        </a:gradFill>
      </p:bgPr>
    </p:bg>
    <p:spTree>
      <p:nvGrpSpPr>
        <p:cNvPr id="124" name="Shape 124"/>
        <p:cNvGrpSpPr/>
        <p:nvPr/>
      </p:nvGrpSpPr>
      <p:grpSpPr>
        <a:xfrm>
          <a:off x="0" y="0"/>
          <a:ext cx="0" cy="0"/>
          <a:chOff x="0" y="0"/>
          <a:chExt cx="0" cy="0"/>
        </a:xfrm>
      </p:grpSpPr>
      <p:pic>
        <p:nvPicPr>
          <p:cNvPr id="125" name="Google Shape;125;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6" name="Google Shape;126;p30"/>
          <p:cNvSpPr txBox="1"/>
          <p:nvPr>
            <p:ph type="title"/>
          </p:nvPr>
        </p:nvSpPr>
        <p:spPr>
          <a:xfrm>
            <a:off x="699000" y="790150"/>
            <a:ext cx="3494700" cy="828000"/>
          </a:xfrm>
          <a:prstGeom prst="rect">
            <a:avLst/>
          </a:prstGeom>
        </p:spPr>
        <p:txBody>
          <a:bodyPr anchorCtr="0" anchor="b" bIns="0" lIns="0" spcFirstLastPara="1" rIns="0" wrap="square" tIns="0">
            <a:noAutofit/>
          </a:bodyPr>
          <a:lstStyle>
            <a:lvl1pPr lvl="0" rtl="0">
              <a:spcBef>
                <a:spcPts val="0"/>
              </a:spcBef>
              <a:spcAft>
                <a:spcPts val="0"/>
              </a:spcAft>
              <a:buClr>
                <a:srgbClr val="666666"/>
              </a:buClr>
              <a:buSzPts val="2600"/>
              <a:buNone/>
              <a:defRPr>
                <a:solidFill>
                  <a:srgbClr val="666666"/>
                </a:solidFill>
              </a:defRPr>
            </a:lvl1pPr>
            <a:lvl2pPr lvl="1" rtl="0">
              <a:spcBef>
                <a:spcPts val="0"/>
              </a:spcBef>
              <a:spcAft>
                <a:spcPts val="0"/>
              </a:spcAft>
              <a:buClr>
                <a:srgbClr val="666666"/>
              </a:buClr>
              <a:buSzPts val="2600"/>
              <a:buNone/>
              <a:defRPr>
                <a:solidFill>
                  <a:srgbClr val="666666"/>
                </a:solidFill>
              </a:defRPr>
            </a:lvl2pPr>
            <a:lvl3pPr lvl="2" rtl="0">
              <a:spcBef>
                <a:spcPts val="0"/>
              </a:spcBef>
              <a:spcAft>
                <a:spcPts val="0"/>
              </a:spcAft>
              <a:buClr>
                <a:srgbClr val="666666"/>
              </a:buClr>
              <a:buSzPts val="2600"/>
              <a:buNone/>
              <a:defRPr>
                <a:solidFill>
                  <a:srgbClr val="666666"/>
                </a:solidFill>
              </a:defRPr>
            </a:lvl3pPr>
            <a:lvl4pPr lvl="3" rtl="0">
              <a:spcBef>
                <a:spcPts val="0"/>
              </a:spcBef>
              <a:spcAft>
                <a:spcPts val="0"/>
              </a:spcAft>
              <a:buClr>
                <a:srgbClr val="666666"/>
              </a:buClr>
              <a:buSzPts val="2600"/>
              <a:buNone/>
              <a:defRPr>
                <a:solidFill>
                  <a:srgbClr val="666666"/>
                </a:solidFill>
              </a:defRPr>
            </a:lvl4pPr>
            <a:lvl5pPr lvl="4" rtl="0">
              <a:spcBef>
                <a:spcPts val="0"/>
              </a:spcBef>
              <a:spcAft>
                <a:spcPts val="0"/>
              </a:spcAft>
              <a:buClr>
                <a:srgbClr val="666666"/>
              </a:buClr>
              <a:buSzPts val="2600"/>
              <a:buNone/>
              <a:defRPr>
                <a:solidFill>
                  <a:srgbClr val="666666"/>
                </a:solidFill>
              </a:defRPr>
            </a:lvl5pPr>
            <a:lvl6pPr lvl="5" rtl="0">
              <a:spcBef>
                <a:spcPts val="0"/>
              </a:spcBef>
              <a:spcAft>
                <a:spcPts val="0"/>
              </a:spcAft>
              <a:buClr>
                <a:srgbClr val="666666"/>
              </a:buClr>
              <a:buSzPts val="2600"/>
              <a:buNone/>
              <a:defRPr>
                <a:solidFill>
                  <a:srgbClr val="666666"/>
                </a:solidFill>
              </a:defRPr>
            </a:lvl6pPr>
            <a:lvl7pPr lvl="6" rtl="0">
              <a:spcBef>
                <a:spcPts val="0"/>
              </a:spcBef>
              <a:spcAft>
                <a:spcPts val="0"/>
              </a:spcAft>
              <a:buClr>
                <a:srgbClr val="666666"/>
              </a:buClr>
              <a:buSzPts val="2600"/>
              <a:buNone/>
              <a:defRPr>
                <a:solidFill>
                  <a:srgbClr val="666666"/>
                </a:solidFill>
              </a:defRPr>
            </a:lvl7pPr>
            <a:lvl8pPr lvl="7" rtl="0">
              <a:spcBef>
                <a:spcPts val="0"/>
              </a:spcBef>
              <a:spcAft>
                <a:spcPts val="0"/>
              </a:spcAft>
              <a:buClr>
                <a:srgbClr val="666666"/>
              </a:buClr>
              <a:buSzPts val="2600"/>
              <a:buNone/>
              <a:defRPr>
                <a:solidFill>
                  <a:srgbClr val="666666"/>
                </a:solidFill>
              </a:defRPr>
            </a:lvl8pPr>
            <a:lvl9pPr lvl="8" rtl="0">
              <a:spcBef>
                <a:spcPts val="0"/>
              </a:spcBef>
              <a:spcAft>
                <a:spcPts val="0"/>
              </a:spcAft>
              <a:buClr>
                <a:srgbClr val="666666"/>
              </a:buClr>
              <a:buSzPts val="2600"/>
              <a:buNone/>
              <a:defRPr>
                <a:solidFill>
                  <a:srgbClr val="666666"/>
                </a:solidFill>
              </a:defRPr>
            </a:lvl9pPr>
          </a:lstStyle>
          <a:p/>
        </p:txBody>
      </p:sp>
      <p:sp>
        <p:nvSpPr>
          <p:cNvPr id="127" name="Google Shape;127;p30"/>
          <p:cNvSpPr txBox="1"/>
          <p:nvPr>
            <p:ph idx="1" type="body"/>
          </p:nvPr>
        </p:nvSpPr>
        <p:spPr>
          <a:xfrm>
            <a:off x="699000" y="1770225"/>
            <a:ext cx="3494700" cy="25833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8" name="Google Shape;128;p3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gradFill>
          <a:gsLst>
            <a:gs pos="0">
              <a:srgbClr val="46E180"/>
            </a:gs>
            <a:gs pos="100000">
              <a:srgbClr val="B8DF32"/>
            </a:gs>
          </a:gsLst>
          <a:lin ang="5400700" scaled="0"/>
        </a:gradFill>
      </p:bgPr>
    </p:bg>
    <p:spTree>
      <p:nvGrpSpPr>
        <p:cNvPr id="129" name="Shape 129"/>
        <p:cNvGrpSpPr/>
        <p:nvPr/>
      </p:nvGrpSpPr>
      <p:grpSpPr>
        <a:xfrm>
          <a:off x="0" y="0"/>
          <a:ext cx="0" cy="0"/>
          <a:chOff x="0" y="0"/>
          <a:chExt cx="0" cy="0"/>
        </a:xfrm>
      </p:grpSpPr>
      <p:pic>
        <p:nvPicPr>
          <p:cNvPr id="130" name="Google Shape;130;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1" name="Google Shape;131;p31"/>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2" name="Google Shape;132;p31"/>
          <p:cNvSpPr txBox="1"/>
          <p:nvPr>
            <p:ph idx="1" type="body"/>
          </p:nvPr>
        </p:nvSpPr>
        <p:spPr>
          <a:xfrm>
            <a:off x="3844325"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3" name="Google Shape;133;p31"/>
          <p:cNvSpPr txBox="1"/>
          <p:nvPr>
            <p:ph idx="2" type="body"/>
          </p:nvPr>
        </p:nvSpPr>
        <p:spPr>
          <a:xfrm>
            <a:off x="6436624"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 name="Google Shape;134;p3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gradFill>
          <a:gsLst>
            <a:gs pos="0">
              <a:srgbClr val="E61E7F"/>
            </a:gs>
            <a:gs pos="100000">
              <a:srgbClr val="FF9900"/>
            </a:gs>
          </a:gsLst>
          <a:lin ang="5400700" scaled="0"/>
        </a:gradFill>
      </p:bgPr>
    </p:bg>
    <p:spTree>
      <p:nvGrpSpPr>
        <p:cNvPr id="135" name="Shape 135"/>
        <p:cNvGrpSpPr/>
        <p:nvPr/>
      </p:nvGrpSpPr>
      <p:grpSpPr>
        <a:xfrm>
          <a:off x="0" y="0"/>
          <a:ext cx="0" cy="0"/>
          <a:chOff x="0" y="0"/>
          <a:chExt cx="0" cy="0"/>
        </a:xfrm>
      </p:grpSpPr>
      <p:pic>
        <p:nvPicPr>
          <p:cNvPr id="136" name="Google Shape;136;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 name="Google Shape;137;p32"/>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8" name="Google Shape;138;p32"/>
          <p:cNvSpPr txBox="1"/>
          <p:nvPr>
            <p:ph idx="1" type="body"/>
          </p:nvPr>
        </p:nvSpPr>
        <p:spPr>
          <a:xfrm>
            <a:off x="3844325"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39" name="Google Shape;139;p32"/>
          <p:cNvSpPr txBox="1"/>
          <p:nvPr>
            <p:ph idx="2" type="body"/>
          </p:nvPr>
        </p:nvSpPr>
        <p:spPr>
          <a:xfrm>
            <a:off x="5524777"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0" name="Google Shape;140;p32"/>
          <p:cNvSpPr txBox="1"/>
          <p:nvPr>
            <p:ph idx="3" type="body"/>
          </p:nvPr>
        </p:nvSpPr>
        <p:spPr>
          <a:xfrm>
            <a:off x="7205229"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1" name="Google Shape;141;p3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gradFill>
          <a:gsLst>
            <a:gs pos="0">
              <a:srgbClr val="FF8700"/>
            </a:gs>
            <a:gs pos="100000">
              <a:srgbClr val="FFD900"/>
            </a:gs>
          </a:gsLst>
          <a:lin ang="5400700" scaled="0"/>
        </a:gradFill>
      </p:bgPr>
    </p:bg>
    <p:spTree>
      <p:nvGrpSpPr>
        <p:cNvPr id="142" name="Shape 142"/>
        <p:cNvGrpSpPr/>
        <p:nvPr/>
      </p:nvGrpSpPr>
      <p:grpSpPr>
        <a:xfrm>
          <a:off x="0" y="0"/>
          <a:ext cx="0" cy="0"/>
          <a:chOff x="0" y="0"/>
          <a:chExt cx="0" cy="0"/>
        </a:xfrm>
      </p:grpSpPr>
      <p:pic>
        <p:nvPicPr>
          <p:cNvPr id="143" name="Google Shape;143;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4" name="Google Shape;144;p33"/>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45" name="Google Shape;145;p3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rgbClr val="8790B9"/>
            </a:gs>
            <a:gs pos="100000">
              <a:srgbClr val="D4ECFF"/>
            </a:gs>
          </a:gsLst>
          <a:lin ang="5400700" scaled="0"/>
        </a:gradFill>
      </p:bgPr>
    </p:bg>
    <p:spTree>
      <p:nvGrpSpPr>
        <p:cNvPr id="146" name="Shape 146"/>
        <p:cNvGrpSpPr/>
        <p:nvPr/>
      </p:nvGrpSpPr>
      <p:grpSpPr>
        <a:xfrm>
          <a:off x="0" y="0"/>
          <a:ext cx="0" cy="0"/>
          <a:chOff x="0" y="0"/>
          <a:chExt cx="0" cy="0"/>
        </a:xfrm>
      </p:grpSpPr>
      <p:pic>
        <p:nvPicPr>
          <p:cNvPr id="147" name="Google Shape;147;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 name="Google Shape;148;p34"/>
          <p:cNvSpPr txBox="1"/>
          <p:nvPr>
            <p:ph idx="1" type="body"/>
          </p:nvPr>
        </p:nvSpPr>
        <p:spPr>
          <a:xfrm>
            <a:off x="457200" y="534577"/>
            <a:ext cx="8229600" cy="393600"/>
          </a:xfrm>
          <a:prstGeom prst="rect">
            <a:avLst/>
          </a:prstGeom>
        </p:spPr>
        <p:txBody>
          <a:bodyPr anchorCtr="0" anchor="ctr" bIns="0" lIns="0" spcFirstLastPara="1" rIns="0" wrap="square" tIns="0">
            <a:noAutofit/>
          </a:bodyPr>
          <a:lstStyle>
            <a:lvl1pPr indent="-228600" lvl="0" marL="457200" rtl="0" algn="ctr">
              <a:spcBef>
                <a:spcPts val="360"/>
              </a:spcBef>
              <a:spcAft>
                <a:spcPts val="1000"/>
              </a:spcAft>
              <a:buClr>
                <a:srgbClr val="FFFFFF"/>
              </a:buClr>
              <a:buSzPts val="1400"/>
              <a:buNone/>
              <a:defRPr sz="1400">
                <a:solidFill>
                  <a:srgbClr val="FFFFFF"/>
                </a:solidFill>
              </a:defRPr>
            </a:lvl1pPr>
          </a:lstStyle>
          <a:p/>
        </p:txBody>
      </p:sp>
      <p:sp>
        <p:nvSpPr>
          <p:cNvPr id="149" name="Google Shape;149;p3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gradFill>
          <a:gsLst>
            <a:gs pos="0">
              <a:srgbClr val="E61E7F"/>
            </a:gs>
            <a:gs pos="100000">
              <a:srgbClr val="FF9900"/>
            </a:gs>
          </a:gsLst>
          <a:lin ang="5400700" scaled="0"/>
        </a:gradFill>
      </p:bgPr>
    </p:bg>
    <p:spTree>
      <p:nvGrpSpPr>
        <p:cNvPr id="150" name="Shape 150"/>
        <p:cNvGrpSpPr/>
        <p:nvPr/>
      </p:nvGrpSpPr>
      <p:grpSpPr>
        <a:xfrm>
          <a:off x="0" y="0"/>
          <a:ext cx="0" cy="0"/>
          <a:chOff x="0" y="0"/>
          <a:chExt cx="0" cy="0"/>
        </a:xfrm>
      </p:grpSpPr>
      <p:sp>
        <p:nvSpPr>
          <p:cNvPr id="151" name="Google Shape;151;p3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2" name="Google Shape;152;p3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rgbClr val="000000"/>
        </a:solidFill>
      </p:bgPr>
    </p:bg>
    <p:spTree>
      <p:nvGrpSpPr>
        <p:cNvPr id="153" name="Shape 153"/>
        <p:cNvGrpSpPr/>
        <p:nvPr/>
      </p:nvGrpSpPr>
      <p:grpSpPr>
        <a:xfrm>
          <a:off x="0" y="0"/>
          <a:ext cx="0" cy="0"/>
          <a:chOff x="0" y="0"/>
          <a:chExt cx="0" cy="0"/>
        </a:xfrm>
      </p:grpSpPr>
      <p:sp>
        <p:nvSpPr>
          <p:cNvPr id="154" name="Google Shape;154;p3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3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60" name="Shape 160"/>
        <p:cNvGrpSpPr/>
        <p:nvPr/>
      </p:nvGrpSpPr>
      <p:grpSpPr>
        <a:xfrm>
          <a:off x="0" y="0"/>
          <a:ext cx="0" cy="0"/>
          <a:chOff x="0" y="0"/>
          <a:chExt cx="0" cy="0"/>
        </a:xfrm>
      </p:grpSpPr>
      <p:sp>
        <p:nvSpPr>
          <p:cNvPr id="161" name="Google Shape;161;p38"/>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8"/>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8"/>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64" name="Google Shape;164;p38"/>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65" name="Google Shape;165;p3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66" name="Shape 166"/>
        <p:cNvGrpSpPr/>
        <p:nvPr/>
      </p:nvGrpSpPr>
      <p:grpSpPr>
        <a:xfrm>
          <a:off x="0" y="0"/>
          <a:ext cx="0" cy="0"/>
          <a:chOff x="0" y="0"/>
          <a:chExt cx="0" cy="0"/>
        </a:xfrm>
      </p:grpSpPr>
      <p:sp>
        <p:nvSpPr>
          <p:cNvPr id="167" name="Google Shape;167;p39"/>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9"/>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69" name="Google Shape;169;p3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0" name="Shape 170"/>
        <p:cNvGrpSpPr/>
        <p:nvPr/>
      </p:nvGrpSpPr>
      <p:grpSpPr>
        <a:xfrm>
          <a:off x="0" y="0"/>
          <a:ext cx="0" cy="0"/>
          <a:chOff x="0" y="0"/>
          <a:chExt cx="0" cy="0"/>
        </a:xfrm>
      </p:grpSpPr>
      <p:sp>
        <p:nvSpPr>
          <p:cNvPr id="171" name="Google Shape;171;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2" name="Google Shape;172;p40"/>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3" name="Google Shape;173;p4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4" name="Shape 174"/>
        <p:cNvGrpSpPr/>
        <p:nvPr/>
      </p:nvGrpSpPr>
      <p:grpSpPr>
        <a:xfrm>
          <a:off x="0" y="0"/>
          <a:ext cx="0" cy="0"/>
          <a:chOff x="0" y="0"/>
          <a:chExt cx="0" cy="0"/>
        </a:xfrm>
      </p:grpSpPr>
      <p:sp>
        <p:nvSpPr>
          <p:cNvPr id="175" name="Google Shape;175;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6" name="Google Shape;176;p41"/>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7" name="Google Shape;177;p41"/>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8" name="Google Shape;178;p4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9" name="Shape 179"/>
        <p:cNvGrpSpPr/>
        <p:nvPr/>
      </p:nvGrpSpPr>
      <p:grpSpPr>
        <a:xfrm>
          <a:off x="0" y="0"/>
          <a:ext cx="0" cy="0"/>
          <a:chOff x="0" y="0"/>
          <a:chExt cx="0" cy="0"/>
        </a:xfrm>
      </p:grpSpPr>
      <p:sp>
        <p:nvSpPr>
          <p:cNvPr id="180" name="Google Shape;180;p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1" name="Google Shape;181;p4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2" name="Shape 182"/>
        <p:cNvGrpSpPr/>
        <p:nvPr/>
      </p:nvGrpSpPr>
      <p:grpSpPr>
        <a:xfrm>
          <a:off x="0" y="0"/>
          <a:ext cx="0" cy="0"/>
          <a:chOff x="0" y="0"/>
          <a:chExt cx="0" cy="0"/>
        </a:xfrm>
      </p:grpSpPr>
      <p:sp>
        <p:nvSpPr>
          <p:cNvPr id="183" name="Google Shape;183;p4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4" name="Google Shape;184;p4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5" name="Google Shape;185;p4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86" name="Shape 186"/>
        <p:cNvGrpSpPr/>
        <p:nvPr/>
      </p:nvGrpSpPr>
      <p:grpSpPr>
        <a:xfrm>
          <a:off x="0" y="0"/>
          <a:ext cx="0" cy="0"/>
          <a:chOff x="0" y="0"/>
          <a:chExt cx="0" cy="0"/>
        </a:xfrm>
      </p:grpSpPr>
      <p:sp>
        <p:nvSpPr>
          <p:cNvPr id="187" name="Google Shape;187;p44"/>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188" name="Google Shape;188;p4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9" name="Shape 189"/>
        <p:cNvGrpSpPr/>
        <p:nvPr/>
      </p:nvGrpSpPr>
      <p:grpSpPr>
        <a:xfrm>
          <a:off x="0" y="0"/>
          <a:ext cx="0" cy="0"/>
          <a:chOff x="0" y="0"/>
          <a:chExt cx="0" cy="0"/>
        </a:xfrm>
      </p:grpSpPr>
      <p:sp>
        <p:nvSpPr>
          <p:cNvPr id="190" name="Google Shape;190;p45"/>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1" name="Google Shape;191;p45"/>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192" name="Google Shape;192;p45"/>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3" name="Google Shape;193;p4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4" name="Google Shape;194;p4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195" name="Google Shape;195;p4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6" name="Shape 196"/>
        <p:cNvGrpSpPr/>
        <p:nvPr/>
      </p:nvGrpSpPr>
      <p:grpSpPr>
        <a:xfrm>
          <a:off x="0" y="0"/>
          <a:ext cx="0" cy="0"/>
          <a:chOff x="0" y="0"/>
          <a:chExt cx="0" cy="0"/>
        </a:xfrm>
      </p:grpSpPr>
      <p:sp>
        <p:nvSpPr>
          <p:cNvPr id="197" name="Google Shape;197;p4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198" name="Google Shape;198;p4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9" name="Shape 199"/>
        <p:cNvGrpSpPr/>
        <p:nvPr/>
      </p:nvGrpSpPr>
      <p:grpSpPr>
        <a:xfrm>
          <a:off x="0" y="0"/>
          <a:ext cx="0" cy="0"/>
          <a:chOff x="0" y="0"/>
          <a:chExt cx="0" cy="0"/>
        </a:xfrm>
      </p:grpSpPr>
      <p:sp>
        <p:nvSpPr>
          <p:cNvPr id="200" name="Google Shape;200;p47"/>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201" name="Google Shape;201;p47"/>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202" name="Google Shape;202;p4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3" name="Shape 203"/>
        <p:cNvGrpSpPr/>
        <p:nvPr/>
      </p:nvGrpSpPr>
      <p:grpSpPr>
        <a:xfrm>
          <a:off x="0" y="0"/>
          <a:ext cx="0" cy="0"/>
          <a:chOff x="0" y="0"/>
          <a:chExt cx="0" cy="0"/>
        </a:xfrm>
      </p:grpSpPr>
      <p:sp>
        <p:nvSpPr>
          <p:cNvPr id="204" name="Google Shape;204;p4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9" name="Shape 209"/>
        <p:cNvGrpSpPr/>
        <p:nvPr/>
      </p:nvGrpSpPr>
      <p:grpSpPr>
        <a:xfrm>
          <a:off x="0" y="0"/>
          <a:ext cx="0" cy="0"/>
          <a:chOff x="0" y="0"/>
          <a:chExt cx="0" cy="0"/>
        </a:xfrm>
      </p:grpSpPr>
      <p:sp>
        <p:nvSpPr>
          <p:cNvPr id="210" name="Google Shape;210;p5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1" name="Google Shape;211;p5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2" name="Google Shape;212;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3" name="Shape 213"/>
        <p:cNvGrpSpPr/>
        <p:nvPr/>
      </p:nvGrpSpPr>
      <p:grpSpPr>
        <a:xfrm>
          <a:off x="0" y="0"/>
          <a:ext cx="0" cy="0"/>
          <a:chOff x="0" y="0"/>
          <a:chExt cx="0" cy="0"/>
        </a:xfrm>
      </p:grpSpPr>
      <p:sp>
        <p:nvSpPr>
          <p:cNvPr id="214" name="Google Shape;214;p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5" name="Google Shape;215;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 name="Shape 216"/>
        <p:cNvGrpSpPr/>
        <p:nvPr/>
      </p:nvGrpSpPr>
      <p:grpSpPr>
        <a:xfrm>
          <a:off x="0" y="0"/>
          <a:ext cx="0" cy="0"/>
          <a:chOff x="0" y="0"/>
          <a:chExt cx="0" cy="0"/>
        </a:xfrm>
      </p:grpSpPr>
      <p:sp>
        <p:nvSpPr>
          <p:cNvPr id="217" name="Google Shape;217;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9" name="Google Shape;219;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0" name="Shape 220"/>
        <p:cNvGrpSpPr/>
        <p:nvPr/>
      </p:nvGrpSpPr>
      <p:grpSpPr>
        <a:xfrm>
          <a:off x="0" y="0"/>
          <a:ext cx="0" cy="0"/>
          <a:chOff x="0" y="0"/>
          <a:chExt cx="0" cy="0"/>
        </a:xfrm>
      </p:grpSpPr>
      <p:sp>
        <p:nvSpPr>
          <p:cNvPr id="221" name="Google Shape;22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2" name="Google Shape;222;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3" name="Google Shape;223;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5" name="Shape 225"/>
        <p:cNvGrpSpPr/>
        <p:nvPr/>
      </p:nvGrpSpPr>
      <p:grpSpPr>
        <a:xfrm>
          <a:off x="0" y="0"/>
          <a:ext cx="0" cy="0"/>
          <a:chOff x="0" y="0"/>
          <a:chExt cx="0" cy="0"/>
        </a:xfrm>
      </p:grpSpPr>
      <p:sp>
        <p:nvSpPr>
          <p:cNvPr id="226" name="Google Shape;226;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5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0" name="Google Shape;230;p5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1" name="Google Shape;231;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2" name="Shape 232"/>
        <p:cNvGrpSpPr/>
        <p:nvPr/>
      </p:nvGrpSpPr>
      <p:grpSpPr>
        <a:xfrm>
          <a:off x="0" y="0"/>
          <a:ext cx="0" cy="0"/>
          <a:chOff x="0" y="0"/>
          <a:chExt cx="0" cy="0"/>
        </a:xfrm>
      </p:grpSpPr>
      <p:sp>
        <p:nvSpPr>
          <p:cNvPr id="233" name="Google Shape;233;p5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4" name="Google Shape;234;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5" name="Shape 235"/>
        <p:cNvGrpSpPr/>
        <p:nvPr/>
      </p:nvGrpSpPr>
      <p:grpSpPr>
        <a:xfrm>
          <a:off x="0" y="0"/>
          <a:ext cx="0" cy="0"/>
          <a:chOff x="0" y="0"/>
          <a:chExt cx="0" cy="0"/>
        </a:xfrm>
      </p:grpSpPr>
      <p:sp>
        <p:nvSpPr>
          <p:cNvPr id="236" name="Google Shape;236;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38" name="Google Shape;238;p5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9" name="Google Shape;239;p5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0" name="Google Shape;240;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1" name="Shape 241"/>
        <p:cNvGrpSpPr/>
        <p:nvPr/>
      </p:nvGrpSpPr>
      <p:grpSpPr>
        <a:xfrm>
          <a:off x="0" y="0"/>
          <a:ext cx="0" cy="0"/>
          <a:chOff x="0" y="0"/>
          <a:chExt cx="0" cy="0"/>
        </a:xfrm>
      </p:grpSpPr>
      <p:sp>
        <p:nvSpPr>
          <p:cNvPr id="242" name="Google Shape;242;p5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43" name="Google Shape;243;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4" name="Shape 244"/>
        <p:cNvGrpSpPr/>
        <p:nvPr/>
      </p:nvGrpSpPr>
      <p:grpSpPr>
        <a:xfrm>
          <a:off x="0" y="0"/>
          <a:ext cx="0" cy="0"/>
          <a:chOff x="0" y="0"/>
          <a:chExt cx="0" cy="0"/>
        </a:xfrm>
      </p:grpSpPr>
      <p:sp>
        <p:nvSpPr>
          <p:cNvPr id="245" name="Google Shape;245;p5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6" name="Google Shape;246;p5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7" name="Google Shape;247;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8" name="Shape 248"/>
        <p:cNvGrpSpPr/>
        <p:nvPr/>
      </p:nvGrpSpPr>
      <p:grpSpPr>
        <a:xfrm>
          <a:off x="0" y="0"/>
          <a:ext cx="0" cy="0"/>
          <a:chOff x="0" y="0"/>
          <a:chExt cx="0" cy="0"/>
        </a:xfrm>
      </p:grpSpPr>
      <p:sp>
        <p:nvSpPr>
          <p:cNvPr id="249" name="Google Shape;249;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50" name="Shape 250"/>
        <p:cNvGrpSpPr/>
        <p:nvPr/>
      </p:nvGrpSpPr>
      <p:grpSpPr>
        <a:xfrm>
          <a:off x="0" y="0"/>
          <a:ext cx="0" cy="0"/>
          <a:chOff x="0" y="0"/>
          <a:chExt cx="0" cy="0"/>
        </a:xfrm>
      </p:grpSpPr>
      <p:sp>
        <p:nvSpPr>
          <p:cNvPr id="251" name="Google Shape;251;p61"/>
          <p:cNvSpPr txBox="1"/>
          <p:nvPr>
            <p:ph idx="1" type="body"/>
          </p:nvPr>
        </p:nvSpPr>
        <p:spPr>
          <a:xfrm>
            <a:off x="1652750" y="2161800"/>
            <a:ext cx="5838300" cy="819900"/>
          </a:xfrm>
          <a:prstGeom prst="rect">
            <a:avLst/>
          </a:prstGeom>
        </p:spPr>
        <p:txBody>
          <a:bodyPr anchorCtr="0" anchor="ctr" bIns="91425" lIns="91425" spcFirstLastPara="1" rIns="91425" wrap="square" tIns="91425">
            <a:noAutofit/>
          </a:bodyPr>
          <a:lstStyle>
            <a:lvl1pPr indent="-406400" lvl="0" marL="457200" rtl="0" algn="ctr">
              <a:lnSpc>
                <a:spcPct val="115000"/>
              </a:lnSpc>
              <a:spcBef>
                <a:spcPts val="0"/>
              </a:spcBef>
              <a:spcAft>
                <a:spcPts val="0"/>
              </a:spcAft>
              <a:buSzPts val="2800"/>
              <a:buFont typeface="Mali"/>
              <a:buChar char="●"/>
              <a:defRPr sz="2800">
                <a:latin typeface="Mali"/>
                <a:ea typeface="Mali"/>
                <a:cs typeface="Mali"/>
                <a:sym typeface="Mali"/>
              </a:defRPr>
            </a:lvl1pPr>
            <a:lvl2pPr indent="-406400" lvl="1" marL="914400" rtl="0" algn="ctr">
              <a:lnSpc>
                <a:spcPct val="115000"/>
              </a:lnSpc>
              <a:spcBef>
                <a:spcPts val="1600"/>
              </a:spcBef>
              <a:spcAft>
                <a:spcPts val="0"/>
              </a:spcAft>
              <a:buSzPts val="2800"/>
              <a:buFont typeface="Mali"/>
              <a:buChar char="○"/>
              <a:defRPr sz="2800">
                <a:latin typeface="Mali"/>
                <a:ea typeface="Mali"/>
                <a:cs typeface="Mali"/>
                <a:sym typeface="Mali"/>
              </a:defRPr>
            </a:lvl2pPr>
            <a:lvl3pPr indent="-406400" lvl="2" marL="1371600" rtl="0" algn="ctr">
              <a:lnSpc>
                <a:spcPct val="115000"/>
              </a:lnSpc>
              <a:spcBef>
                <a:spcPts val="1600"/>
              </a:spcBef>
              <a:spcAft>
                <a:spcPts val="0"/>
              </a:spcAft>
              <a:buSzPts val="2800"/>
              <a:buFont typeface="Mali"/>
              <a:buChar char="■"/>
              <a:defRPr sz="2800">
                <a:latin typeface="Mali"/>
                <a:ea typeface="Mali"/>
                <a:cs typeface="Mali"/>
                <a:sym typeface="Mali"/>
              </a:defRPr>
            </a:lvl3pPr>
            <a:lvl4pPr indent="-406400" lvl="3" marL="1828800" rtl="0" algn="ctr">
              <a:lnSpc>
                <a:spcPct val="115000"/>
              </a:lnSpc>
              <a:spcBef>
                <a:spcPts val="1600"/>
              </a:spcBef>
              <a:spcAft>
                <a:spcPts val="0"/>
              </a:spcAft>
              <a:buSzPts val="2800"/>
              <a:buFont typeface="Mali"/>
              <a:buChar char="●"/>
              <a:defRPr sz="2800">
                <a:latin typeface="Mali"/>
                <a:ea typeface="Mali"/>
                <a:cs typeface="Mali"/>
                <a:sym typeface="Mali"/>
              </a:defRPr>
            </a:lvl4pPr>
            <a:lvl5pPr indent="-406400" lvl="4" marL="2286000" rtl="0" algn="ctr">
              <a:lnSpc>
                <a:spcPct val="115000"/>
              </a:lnSpc>
              <a:spcBef>
                <a:spcPts val="1600"/>
              </a:spcBef>
              <a:spcAft>
                <a:spcPts val="0"/>
              </a:spcAft>
              <a:buSzPts val="2800"/>
              <a:buFont typeface="Mali"/>
              <a:buChar char="○"/>
              <a:defRPr sz="2800">
                <a:latin typeface="Mali"/>
                <a:ea typeface="Mali"/>
                <a:cs typeface="Mali"/>
                <a:sym typeface="Mali"/>
              </a:defRPr>
            </a:lvl5pPr>
            <a:lvl6pPr indent="-406400" lvl="5" marL="2743200" rtl="0" algn="ctr">
              <a:lnSpc>
                <a:spcPct val="115000"/>
              </a:lnSpc>
              <a:spcBef>
                <a:spcPts val="1600"/>
              </a:spcBef>
              <a:spcAft>
                <a:spcPts val="0"/>
              </a:spcAft>
              <a:buSzPts val="2800"/>
              <a:buFont typeface="Mali"/>
              <a:buChar char="■"/>
              <a:defRPr sz="2800">
                <a:latin typeface="Mali"/>
                <a:ea typeface="Mali"/>
                <a:cs typeface="Mali"/>
                <a:sym typeface="Mali"/>
              </a:defRPr>
            </a:lvl6pPr>
            <a:lvl7pPr indent="-406400" lvl="6" marL="3200400" rtl="0" algn="ctr">
              <a:lnSpc>
                <a:spcPct val="115000"/>
              </a:lnSpc>
              <a:spcBef>
                <a:spcPts val="1600"/>
              </a:spcBef>
              <a:spcAft>
                <a:spcPts val="0"/>
              </a:spcAft>
              <a:buSzPts val="2800"/>
              <a:buFont typeface="Mali"/>
              <a:buChar char="●"/>
              <a:defRPr sz="2800">
                <a:latin typeface="Mali"/>
                <a:ea typeface="Mali"/>
                <a:cs typeface="Mali"/>
                <a:sym typeface="Mali"/>
              </a:defRPr>
            </a:lvl7pPr>
            <a:lvl8pPr indent="-406400" lvl="7" marL="3657600" rtl="0" algn="ctr">
              <a:lnSpc>
                <a:spcPct val="115000"/>
              </a:lnSpc>
              <a:spcBef>
                <a:spcPts val="1600"/>
              </a:spcBef>
              <a:spcAft>
                <a:spcPts val="0"/>
              </a:spcAft>
              <a:buSzPts val="2800"/>
              <a:buFont typeface="Mali"/>
              <a:buChar char="○"/>
              <a:defRPr sz="2800">
                <a:latin typeface="Mali"/>
                <a:ea typeface="Mali"/>
                <a:cs typeface="Mali"/>
                <a:sym typeface="Mali"/>
              </a:defRPr>
            </a:lvl8pPr>
            <a:lvl9pPr indent="-406400" lvl="8" marL="4114800" rtl="0" algn="ctr">
              <a:lnSpc>
                <a:spcPct val="115000"/>
              </a:lnSpc>
              <a:spcBef>
                <a:spcPts val="1600"/>
              </a:spcBef>
              <a:spcAft>
                <a:spcPts val="1600"/>
              </a:spcAft>
              <a:buSzPts val="2800"/>
              <a:buFont typeface="Mali"/>
              <a:buChar char="■"/>
              <a:defRPr sz="2800">
                <a:latin typeface="Mali"/>
                <a:ea typeface="Mali"/>
                <a:cs typeface="Mali"/>
                <a:sym typeface="Mali"/>
              </a:defRPr>
            </a:lvl9pPr>
          </a:lstStyle>
          <a:p/>
        </p:txBody>
      </p:sp>
      <p:sp>
        <p:nvSpPr>
          <p:cNvPr id="252" name="Google Shape;252;p61"/>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53" name="Google Shape;253;p61"/>
          <p:cNvGrpSpPr/>
          <p:nvPr/>
        </p:nvGrpSpPr>
        <p:grpSpPr>
          <a:xfrm rot="599924">
            <a:off x="3521476" y="4047637"/>
            <a:ext cx="468832" cy="7120389"/>
            <a:chOff x="1447800" y="152400"/>
            <a:chExt cx="318597" cy="4838699"/>
          </a:xfrm>
        </p:grpSpPr>
        <p:sp>
          <p:nvSpPr>
            <p:cNvPr id="254" name="Google Shape;254;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5" name="Google Shape;255;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56" name="Google Shape;256;p61"/>
          <p:cNvGrpSpPr/>
          <p:nvPr/>
        </p:nvGrpSpPr>
        <p:grpSpPr>
          <a:xfrm rot="1200084">
            <a:off x="1203519" y="3607342"/>
            <a:ext cx="468801" cy="7119911"/>
            <a:chOff x="1600200" y="152400"/>
            <a:chExt cx="318597" cy="4838699"/>
          </a:xfrm>
        </p:grpSpPr>
        <p:sp>
          <p:nvSpPr>
            <p:cNvPr id="257" name="Google Shape;257;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8" name="Google Shape;258;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59" name="Google Shape;259;p61"/>
          <p:cNvGrpSpPr/>
          <p:nvPr/>
        </p:nvGrpSpPr>
        <p:grpSpPr>
          <a:xfrm rot="1799848">
            <a:off x="34414" y="3701307"/>
            <a:ext cx="468820" cy="7120207"/>
            <a:chOff x="533400" y="152400"/>
            <a:chExt cx="318597" cy="4838699"/>
          </a:xfrm>
        </p:grpSpPr>
        <p:sp>
          <p:nvSpPr>
            <p:cNvPr id="260" name="Google Shape;260;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1" name="Google Shape;261;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62" name="Google Shape;262;p61"/>
          <p:cNvGrpSpPr/>
          <p:nvPr/>
        </p:nvGrpSpPr>
        <p:grpSpPr>
          <a:xfrm rot="2399941">
            <a:off x="-1049427" y="2658217"/>
            <a:ext cx="468795" cy="7119825"/>
            <a:chOff x="685800" y="152400"/>
            <a:chExt cx="318597" cy="4838699"/>
          </a:xfrm>
        </p:grpSpPr>
        <p:sp>
          <p:nvSpPr>
            <p:cNvPr id="263" name="Google Shape;263;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4" name="Google Shape;264;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65" name="Google Shape;265;p61"/>
          <p:cNvGrpSpPr/>
          <p:nvPr/>
        </p:nvGrpSpPr>
        <p:grpSpPr>
          <a:xfrm rot="2999880">
            <a:off x="-1706982" y="917344"/>
            <a:ext cx="468816" cy="7120136"/>
            <a:chOff x="838200" y="152400"/>
            <a:chExt cx="318597" cy="4838699"/>
          </a:xfrm>
        </p:grpSpPr>
        <p:sp>
          <p:nvSpPr>
            <p:cNvPr id="266" name="Google Shape;266;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7" name="Google Shape;267;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68" name="Google Shape;268;p61"/>
          <p:cNvGrpSpPr/>
          <p:nvPr/>
        </p:nvGrpSpPr>
        <p:grpSpPr>
          <a:xfrm rot="3600035">
            <a:off x="-2254612" y="80296"/>
            <a:ext cx="468793" cy="7119788"/>
            <a:chOff x="990600" y="152400"/>
            <a:chExt cx="318597" cy="4838699"/>
          </a:xfrm>
        </p:grpSpPr>
        <p:sp>
          <p:nvSpPr>
            <p:cNvPr id="269" name="Google Shape;269;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0" name="Google Shape;270;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71" name="Google Shape;271;p61"/>
          <p:cNvGrpSpPr/>
          <p:nvPr/>
        </p:nvGrpSpPr>
        <p:grpSpPr>
          <a:xfrm rot="5400000">
            <a:off x="-2254612" y="-2303662"/>
            <a:ext cx="468784" cy="7119661"/>
            <a:chOff x="3663063" y="152400"/>
            <a:chExt cx="318597" cy="4838699"/>
          </a:xfrm>
        </p:grpSpPr>
        <p:sp>
          <p:nvSpPr>
            <p:cNvPr id="272" name="Google Shape;272;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3" name="Google Shape;273;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74" name="Google Shape;274;p61"/>
          <p:cNvGrpSpPr/>
          <p:nvPr/>
        </p:nvGrpSpPr>
        <p:grpSpPr>
          <a:xfrm rot="4800076">
            <a:off x="-1784050" y="-2583919"/>
            <a:ext cx="468832" cy="7120389"/>
            <a:chOff x="1295400" y="152400"/>
            <a:chExt cx="318597" cy="4838699"/>
          </a:xfrm>
        </p:grpSpPr>
        <p:sp>
          <p:nvSpPr>
            <p:cNvPr id="275" name="Google Shape;275;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6" name="Google Shape;276;p6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77" name="Google Shape;277;p61"/>
          <p:cNvGrpSpPr/>
          <p:nvPr/>
        </p:nvGrpSpPr>
        <p:grpSpPr>
          <a:xfrm rot="-10579780">
            <a:off x="6292864" y="-6220883"/>
            <a:ext cx="468822" cy="7120233"/>
            <a:chOff x="1447800" y="152400"/>
            <a:chExt cx="318597" cy="4838699"/>
          </a:xfrm>
        </p:grpSpPr>
        <p:sp>
          <p:nvSpPr>
            <p:cNvPr id="278" name="Google Shape;278;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9" name="Google Shape;279;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80" name="Google Shape;280;p61"/>
          <p:cNvGrpSpPr/>
          <p:nvPr/>
        </p:nvGrpSpPr>
        <p:grpSpPr>
          <a:xfrm rot="-9950062">
            <a:off x="7352097" y="-5550575"/>
            <a:ext cx="468798" cy="7119870"/>
            <a:chOff x="1600200" y="152400"/>
            <a:chExt cx="318597" cy="4838699"/>
          </a:xfrm>
        </p:grpSpPr>
        <p:sp>
          <p:nvSpPr>
            <p:cNvPr id="281" name="Google Shape;281;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2" name="Google Shape;282;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83" name="Google Shape;283;p61"/>
          <p:cNvGrpSpPr/>
          <p:nvPr/>
        </p:nvGrpSpPr>
        <p:grpSpPr>
          <a:xfrm rot="-8674393">
            <a:off x="9511353" y="-5246133"/>
            <a:ext cx="468831" cy="7120371"/>
            <a:chOff x="533400" y="152400"/>
            <a:chExt cx="318597" cy="4838699"/>
          </a:xfrm>
        </p:grpSpPr>
        <p:sp>
          <p:nvSpPr>
            <p:cNvPr id="284" name="Google Shape;284;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5" name="Google Shape;285;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86" name="Google Shape;286;p61"/>
          <p:cNvGrpSpPr/>
          <p:nvPr/>
        </p:nvGrpSpPr>
        <p:grpSpPr>
          <a:xfrm rot="-7873507">
            <a:off x="10561410" y="-3573826"/>
            <a:ext cx="468793" cy="7119801"/>
            <a:chOff x="685800" y="152400"/>
            <a:chExt cx="318597" cy="4838699"/>
          </a:xfrm>
        </p:grpSpPr>
        <p:sp>
          <p:nvSpPr>
            <p:cNvPr id="287" name="Google Shape;287;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8" name="Google Shape;288;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89" name="Google Shape;289;p61"/>
          <p:cNvGrpSpPr/>
          <p:nvPr/>
        </p:nvGrpSpPr>
        <p:grpSpPr>
          <a:xfrm rot="-7606867">
            <a:off x="10496000" y="-2583904"/>
            <a:ext cx="468829" cy="7120347"/>
            <a:chOff x="838200" y="152400"/>
            <a:chExt cx="318597" cy="4838699"/>
          </a:xfrm>
        </p:grpSpPr>
        <p:sp>
          <p:nvSpPr>
            <p:cNvPr id="290" name="Google Shape;290;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1" name="Google Shape;291;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92" name="Google Shape;292;p61"/>
          <p:cNvGrpSpPr/>
          <p:nvPr/>
        </p:nvGrpSpPr>
        <p:grpSpPr>
          <a:xfrm rot="-5400000">
            <a:off x="11193572" y="80361"/>
            <a:ext cx="468784" cy="7119661"/>
            <a:chOff x="990600" y="152400"/>
            <a:chExt cx="318597" cy="4838699"/>
          </a:xfrm>
        </p:grpSpPr>
        <p:sp>
          <p:nvSpPr>
            <p:cNvPr id="293" name="Google Shape;293;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4" name="Google Shape;294;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95" name="Google Shape;295;p61"/>
          <p:cNvGrpSpPr/>
          <p:nvPr/>
        </p:nvGrpSpPr>
        <p:grpSpPr>
          <a:xfrm rot="-5400000">
            <a:off x="11650769" y="454778"/>
            <a:ext cx="468784" cy="7119661"/>
            <a:chOff x="3663063" y="152400"/>
            <a:chExt cx="318597" cy="4838699"/>
          </a:xfrm>
        </p:grpSpPr>
        <p:sp>
          <p:nvSpPr>
            <p:cNvPr id="296" name="Google Shape;296;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7" name="Google Shape;297;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98" name="Google Shape;298;p61"/>
          <p:cNvGrpSpPr/>
          <p:nvPr/>
        </p:nvGrpSpPr>
        <p:grpSpPr>
          <a:xfrm rot="-3998544">
            <a:off x="10865416" y="2410833"/>
            <a:ext cx="468813" cy="7120102"/>
            <a:chOff x="1295400" y="152400"/>
            <a:chExt cx="318597" cy="4838699"/>
          </a:xfrm>
        </p:grpSpPr>
        <p:sp>
          <p:nvSpPr>
            <p:cNvPr id="299" name="Google Shape;299;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0" name="Google Shape;300;p61"/>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ESIGN ">
  <p:cSld name="Two Content">
    <p:spTree>
      <p:nvGrpSpPr>
        <p:cNvPr id="301" name="Shape 301"/>
        <p:cNvGrpSpPr/>
        <p:nvPr/>
      </p:nvGrpSpPr>
      <p:grpSpPr>
        <a:xfrm>
          <a:off x="0" y="0"/>
          <a:ext cx="0" cy="0"/>
          <a:chOff x="0" y="0"/>
          <a:chExt cx="0" cy="0"/>
        </a:xfrm>
      </p:grpSpPr>
      <p:sp>
        <p:nvSpPr>
          <p:cNvPr id="302" name="Google Shape;302;p62"/>
          <p:cNvSpPr txBox="1"/>
          <p:nvPr>
            <p:ph type="title"/>
          </p:nvPr>
        </p:nvSpPr>
        <p:spPr>
          <a:xfrm>
            <a:off x="2887051" y="1332225"/>
            <a:ext cx="3369900" cy="22428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rgbClr val="FFC39F"/>
              </a:buClr>
              <a:buSzPts val="4800"/>
              <a:buNone/>
              <a:defRPr i="0" sz="4800">
                <a:solidFill>
                  <a:srgbClr val="F3F3F3"/>
                </a:solidFill>
              </a:defRPr>
            </a:lvl1pPr>
            <a:lvl2pPr lvl="1" rtl="0">
              <a:spcBef>
                <a:spcPts val="0"/>
              </a:spcBef>
              <a:spcAft>
                <a:spcPts val="0"/>
              </a:spcAft>
              <a:buClr>
                <a:srgbClr val="FFC39F"/>
              </a:buClr>
              <a:buSzPts val="6000"/>
              <a:buNone/>
              <a:defRPr sz="6000">
                <a:solidFill>
                  <a:srgbClr val="FFC39F"/>
                </a:solidFill>
              </a:defRPr>
            </a:lvl2pPr>
            <a:lvl3pPr lvl="2" rtl="0">
              <a:spcBef>
                <a:spcPts val="0"/>
              </a:spcBef>
              <a:spcAft>
                <a:spcPts val="0"/>
              </a:spcAft>
              <a:buClr>
                <a:srgbClr val="FFC39F"/>
              </a:buClr>
              <a:buSzPts val="6000"/>
              <a:buNone/>
              <a:defRPr sz="6000">
                <a:solidFill>
                  <a:srgbClr val="FFC39F"/>
                </a:solidFill>
              </a:defRPr>
            </a:lvl3pPr>
            <a:lvl4pPr lvl="3" rtl="0">
              <a:spcBef>
                <a:spcPts val="0"/>
              </a:spcBef>
              <a:spcAft>
                <a:spcPts val="0"/>
              </a:spcAft>
              <a:buClr>
                <a:srgbClr val="FFC39F"/>
              </a:buClr>
              <a:buSzPts val="6000"/>
              <a:buNone/>
              <a:defRPr sz="6000">
                <a:solidFill>
                  <a:srgbClr val="FFC39F"/>
                </a:solidFill>
              </a:defRPr>
            </a:lvl4pPr>
            <a:lvl5pPr lvl="4" rtl="0">
              <a:spcBef>
                <a:spcPts val="0"/>
              </a:spcBef>
              <a:spcAft>
                <a:spcPts val="0"/>
              </a:spcAft>
              <a:buClr>
                <a:srgbClr val="FFC39F"/>
              </a:buClr>
              <a:buSzPts val="6000"/>
              <a:buNone/>
              <a:defRPr sz="6000">
                <a:solidFill>
                  <a:srgbClr val="FFC39F"/>
                </a:solidFill>
              </a:defRPr>
            </a:lvl5pPr>
            <a:lvl6pPr lvl="5" rtl="0">
              <a:spcBef>
                <a:spcPts val="0"/>
              </a:spcBef>
              <a:spcAft>
                <a:spcPts val="0"/>
              </a:spcAft>
              <a:buClr>
                <a:srgbClr val="FFC39F"/>
              </a:buClr>
              <a:buSzPts val="6000"/>
              <a:buNone/>
              <a:defRPr sz="6000">
                <a:solidFill>
                  <a:srgbClr val="FFC39F"/>
                </a:solidFill>
              </a:defRPr>
            </a:lvl6pPr>
            <a:lvl7pPr lvl="6" rtl="0">
              <a:spcBef>
                <a:spcPts val="0"/>
              </a:spcBef>
              <a:spcAft>
                <a:spcPts val="0"/>
              </a:spcAft>
              <a:buClr>
                <a:srgbClr val="FFC39F"/>
              </a:buClr>
              <a:buSzPts val="6000"/>
              <a:buNone/>
              <a:defRPr sz="6000">
                <a:solidFill>
                  <a:srgbClr val="FFC39F"/>
                </a:solidFill>
              </a:defRPr>
            </a:lvl7pPr>
            <a:lvl8pPr lvl="7" rtl="0">
              <a:spcBef>
                <a:spcPts val="0"/>
              </a:spcBef>
              <a:spcAft>
                <a:spcPts val="0"/>
              </a:spcAft>
              <a:buClr>
                <a:srgbClr val="FFC39F"/>
              </a:buClr>
              <a:buSzPts val="6000"/>
              <a:buNone/>
              <a:defRPr sz="6000">
                <a:solidFill>
                  <a:srgbClr val="FFC39F"/>
                </a:solidFill>
              </a:defRPr>
            </a:lvl8pPr>
            <a:lvl9pPr lvl="8" rtl="0">
              <a:spcBef>
                <a:spcPts val="0"/>
              </a:spcBef>
              <a:spcAft>
                <a:spcPts val="0"/>
              </a:spcAft>
              <a:buClr>
                <a:srgbClr val="FFC39F"/>
              </a:buClr>
              <a:buSzPts val="6000"/>
              <a:buNone/>
              <a:defRPr sz="6000">
                <a:solidFill>
                  <a:srgbClr val="FFC39F"/>
                </a:solidFill>
              </a:defRPr>
            </a:lvl9pPr>
          </a:lstStyle>
          <a:p/>
        </p:txBody>
      </p:sp>
      <p:sp>
        <p:nvSpPr>
          <p:cNvPr id="303" name="Google Shape;303;p62"/>
          <p:cNvSpPr txBox="1"/>
          <p:nvPr>
            <p:ph idx="1" type="subTitle"/>
          </p:nvPr>
        </p:nvSpPr>
        <p:spPr>
          <a:xfrm>
            <a:off x="2480101" y="3622951"/>
            <a:ext cx="4183800" cy="355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3F3F3"/>
                </a:solidFill>
              </a:defRPr>
            </a:lvl1pPr>
            <a:lvl2pPr lvl="1" rtl="0" algn="ctr">
              <a:spcBef>
                <a:spcPts val="1600"/>
              </a:spcBef>
              <a:spcAft>
                <a:spcPts val="0"/>
              </a:spcAft>
              <a:buNone/>
              <a:defRPr sz="1400">
                <a:solidFill>
                  <a:srgbClr val="F3F3F3"/>
                </a:solidFill>
              </a:defRPr>
            </a:lvl2pPr>
            <a:lvl3pPr lvl="2" rtl="0" algn="ctr">
              <a:spcBef>
                <a:spcPts val="1600"/>
              </a:spcBef>
              <a:spcAft>
                <a:spcPts val="0"/>
              </a:spcAft>
              <a:buNone/>
              <a:defRPr sz="1400">
                <a:solidFill>
                  <a:srgbClr val="F3F3F3"/>
                </a:solidFill>
              </a:defRPr>
            </a:lvl3pPr>
            <a:lvl4pPr lvl="3" rtl="0" algn="ctr">
              <a:spcBef>
                <a:spcPts val="1600"/>
              </a:spcBef>
              <a:spcAft>
                <a:spcPts val="0"/>
              </a:spcAft>
              <a:buNone/>
              <a:defRPr sz="1400">
                <a:solidFill>
                  <a:srgbClr val="F3F3F3"/>
                </a:solidFill>
              </a:defRPr>
            </a:lvl4pPr>
            <a:lvl5pPr lvl="4" rtl="0" algn="ctr">
              <a:spcBef>
                <a:spcPts val="1600"/>
              </a:spcBef>
              <a:spcAft>
                <a:spcPts val="0"/>
              </a:spcAft>
              <a:buNone/>
              <a:defRPr sz="1400">
                <a:solidFill>
                  <a:srgbClr val="F3F3F3"/>
                </a:solidFill>
              </a:defRPr>
            </a:lvl5pPr>
            <a:lvl6pPr lvl="5" rtl="0" algn="ctr">
              <a:spcBef>
                <a:spcPts val="1600"/>
              </a:spcBef>
              <a:spcAft>
                <a:spcPts val="0"/>
              </a:spcAft>
              <a:buNone/>
              <a:defRPr sz="1400">
                <a:solidFill>
                  <a:srgbClr val="F3F3F3"/>
                </a:solidFill>
              </a:defRPr>
            </a:lvl6pPr>
            <a:lvl7pPr lvl="6" rtl="0" algn="ctr">
              <a:spcBef>
                <a:spcPts val="1600"/>
              </a:spcBef>
              <a:spcAft>
                <a:spcPts val="0"/>
              </a:spcAft>
              <a:buNone/>
              <a:defRPr sz="1400">
                <a:solidFill>
                  <a:srgbClr val="F3F3F3"/>
                </a:solidFill>
              </a:defRPr>
            </a:lvl7pPr>
            <a:lvl8pPr lvl="7" rtl="0" algn="ctr">
              <a:spcBef>
                <a:spcPts val="1600"/>
              </a:spcBef>
              <a:spcAft>
                <a:spcPts val="0"/>
              </a:spcAft>
              <a:buNone/>
              <a:defRPr sz="1400">
                <a:solidFill>
                  <a:srgbClr val="F3F3F3"/>
                </a:solidFill>
              </a:defRPr>
            </a:lvl8pPr>
            <a:lvl9pPr lvl="8" rtl="0" algn="ctr">
              <a:spcBef>
                <a:spcPts val="1600"/>
              </a:spcBef>
              <a:spcAft>
                <a:spcPts val="1600"/>
              </a:spcAft>
              <a:buNone/>
              <a:defRPr sz="1400">
                <a:solidFill>
                  <a:srgbClr val="F3F3F3"/>
                </a:solidFill>
              </a:defRPr>
            </a:lvl9pPr>
          </a:lstStyle>
          <a:p/>
        </p:txBody>
      </p:sp>
      <p:grpSp>
        <p:nvGrpSpPr>
          <p:cNvPr id="304" name="Google Shape;304;p62"/>
          <p:cNvGrpSpPr/>
          <p:nvPr/>
        </p:nvGrpSpPr>
        <p:grpSpPr>
          <a:xfrm rot="10800000">
            <a:off x="2326312" y="871270"/>
            <a:ext cx="4491275" cy="3544029"/>
            <a:chOff x="2256903" y="816487"/>
            <a:chExt cx="4630180" cy="3653639"/>
          </a:xfrm>
        </p:grpSpPr>
        <p:sp>
          <p:nvSpPr>
            <p:cNvPr id="305" name="Google Shape;305;p62"/>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2"/>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Line" type="obj">
  <p:cSld name="OBJECT">
    <p:spTree>
      <p:nvGrpSpPr>
        <p:cNvPr id="307" name="Shape 307"/>
        <p:cNvGrpSpPr/>
        <p:nvPr/>
      </p:nvGrpSpPr>
      <p:grpSpPr>
        <a:xfrm>
          <a:off x="0" y="0"/>
          <a:ext cx="0" cy="0"/>
          <a:chOff x="0" y="0"/>
          <a:chExt cx="0" cy="0"/>
        </a:xfrm>
      </p:grpSpPr>
      <p:sp>
        <p:nvSpPr>
          <p:cNvPr id="308" name="Google Shape;308;p63"/>
          <p:cNvSpPr txBox="1"/>
          <p:nvPr>
            <p:ph type="title"/>
          </p:nvPr>
        </p:nvSpPr>
        <p:spPr>
          <a:xfrm>
            <a:off x="701040" y="415528"/>
            <a:ext cx="7658100" cy="422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2800"/>
              <a:buNone/>
              <a:defRPr b="1" i="0" sz="38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309" name="Google Shape;309;p63"/>
          <p:cNvSpPr txBox="1"/>
          <p:nvPr>
            <p:ph idx="1" type="body"/>
          </p:nvPr>
        </p:nvSpPr>
        <p:spPr>
          <a:xfrm>
            <a:off x="1043940" y="1228726"/>
            <a:ext cx="6629400" cy="30099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7C0423"/>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rgbClr val="7C0423"/>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rgbClr val="7C0423"/>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3" name="Shape 313"/>
        <p:cNvGrpSpPr/>
        <p:nvPr/>
      </p:nvGrpSpPr>
      <p:grpSpPr>
        <a:xfrm>
          <a:off x="0" y="0"/>
          <a:ext cx="0" cy="0"/>
          <a:chOff x="0" y="0"/>
          <a:chExt cx="0" cy="0"/>
        </a:xfrm>
      </p:grpSpPr>
      <p:sp>
        <p:nvSpPr>
          <p:cNvPr id="314" name="Google Shape;314;p65"/>
          <p:cNvSpPr txBox="1"/>
          <p:nvPr>
            <p:ph type="ctrTitle"/>
          </p:nvPr>
        </p:nvSpPr>
        <p:spPr>
          <a:xfrm>
            <a:off x="2194950" y="1243575"/>
            <a:ext cx="4746300" cy="2052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5" name="Google Shape;315;p65"/>
          <p:cNvSpPr txBox="1"/>
          <p:nvPr>
            <p:ph idx="1" type="subTitle"/>
          </p:nvPr>
        </p:nvSpPr>
        <p:spPr>
          <a:xfrm>
            <a:off x="2925950" y="3296175"/>
            <a:ext cx="32922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6" name="Shape 316"/>
        <p:cNvGrpSpPr/>
        <p:nvPr/>
      </p:nvGrpSpPr>
      <p:grpSpPr>
        <a:xfrm>
          <a:off x="0" y="0"/>
          <a:ext cx="0" cy="0"/>
          <a:chOff x="0" y="0"/>
          <a:chExt cx="0" cy="0"/>
        </a:xfrm>
      </p:grpSpPr>
      <p:sp>
        <p:nvSpPr>
          <p:cNvPr id="317" name="Google Shape;317;p66"/>
          <p:cNvSpPr txBox="1"/>
          <p:nvPr>
            <p:ph type="title"/>
          </p:nvPr>
        </p:nvSpPr>
        <p:spPr>
          <a:xfrm>
            <a:off x="3016200" y="1122100"/>
            <a:ext cx="3527100" cy="13341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 name="Google Shape;318;p66"/>
          <p:cNvSpPr txBox="1"/>
          <p:nvPr>
            <p:ph hasCustomPrompt="1" idx="2" type="title"/>
          </p:nvPr>
        </p:nvSpPr>
        <p:spPr>
          <a:xfrm>
            <a:off x="1399800" y="1122100"/>
            <a:ext cx="1464000" cy="66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6000"/>
            </a:lvl1pPr>
            <a:lvl2pPr lvl="1" rtl="0">
              <a:spcBef>
                <a:spcPts val="0"/>
              </a:spcBef>
              <a:spcAft>
                <a:spcPts val="0"/>
              </a:spcAft>
              <a:buSzPts val="12000"/>
              <a:buFont typeface="Montserrat Light"/>
              <a:buNone/>
              <a:defRPr sz="12000">
                <a:latin typeface="Montserrat Light"/>
                <a:ea typeface="Montserrat Light"/>
                <a:cs typeface="Montserrat Light"/>
                <a:sym typeface="Montserrat Light"/>
              </a:defRPr>
            </a:lvl2pPr>
            <a:lvl3pPr lvl="2" rtl="0">
              <a:spcBef>
                <a:spcPts val="0"/>
              </a:spcBef>
              <a:spcAft>
                <a:spcPts val="0"/>
              </a:spcAft>
              <a:buSzPts val="12000"/>
              <a:buFont typeface="Montserrat Light"/>
              <a:buNone/>
              <a:defRPr sz="12000">
                <a:latin typeface="Montserrat Light"/>
                <a:ea typeface="Montserrat Light"/>
                <a:cs typeface="Montserrat Light"/>
                <a:sym typeface="Montserrat Light"/>
              </a:defRPr>
            </a:lvl3pPr>
            <a:lvl4pPr lvl="3" rtl="0">
              <a:spcBef>
                <a:spcPts val="0"/>
              </a:spcBef>
              <a:spcAft>
                <a:spcPts val="0"/>
              </a:spcAft>
              <a:buSzPts val="12000"/>
              <a:buFont typeface="Montserrat Light"/>
              <a:buNone/>
              <a:defRPr sz="12000">
                <a:latin typeface="Montserrat Light"/>
                <a:ea typeface="Montserrat Light"/>
                <a:cs typeface="Montserrat Light"/>
                <a:sym typeface="Montserrat Light"/>
              </a:defRPr>
            </a:lvl4pPr>
            <a:lvl5pPr lvl="4" rtl="0">
              <a:spcBef>
                <a:spcPts val="0"/>
              </a:spcBef>
              <a:spcAft>
                <a:spcPts val="0"/>
              </a:spcAft>
              <a:buSzPts val="12000"/>
              <a:buFont typeface="Montserrat Light"/>
              <a:buNone/>
              <a:defRPr sz="12000">
                <a:latin typeface="Montserrat Light"/>
                <a:ea typeface="Montserrat Light"/>
                <a:cs typeface="Montserrat Light"/>
                <a:sym typeface="Montserrat Light"/>
              </a:defRPr>
            </a:lvl5pPr>
            <a:lvl6pPr lvl="5" rtl="0">
              <a:spcBef>
                <a:spcPts val="0"/>
              </a:spcBef>
              <a:spcAft>
                <a:spcPts val="0"/>
              </a:spcAft>
              <a:buSzPts val="12000"/>
              <a:buFont typeface="Montserrat Light"/>
              <a:buNone/>
              <a:defRPr sz="12000">
                <a:latin typeface="Montserrat Light"/>
                <a:ea typeface="Montserrat Light"/>
                <a:cs typeface="Montserrat Light"/>
                <a:sym typeface="Montserrat Light"/>
              </a:defRPr>
            </a:lvl6pPr>
            <a:lvl7pPr lvl="6" rtl="0">
              <a:spcBef>
                <a:spcPts val="0"/>
              </a:spcBef>
              <a:spcAft>
                <a:spcPts val="0"/>
              </a:spcAft>
              <a:buSzPts val="12000"/>
              <a:buFont typeface="Montserrat Light"/>
              <a:buNone/>
              <a:defRPr sz="12000">
                <a:latin typeface="Montserrat Light"/>
                <a:ea typeface="Montserrat Light"/>
                <a:cs typeface="Montserrat Light"/>
                <a:sym typeface="Montserrat Light"/>
              </a:defRPr>
            </a:lvl7pPr>
            <a:lvl8pPr lvl="7" rtl="0">
              <a:spcBef>
                <a:spcPts val="0"/>
              </a:spcBef>
              <a:spcAft>
                <a:spcPts val="0"/>
              </a:spcAft>
              <a:buSzPts val="12000"/>
              <a:buFont typeface="Montserrat Light"/>
              <a:buNone/>
              <a:defRPr sz="12000">
                <a:latin typeface="Montserrat Light"/>
                <a:ea typeface="Montserrat Light"/>
                <a:cs typeface="Montserrat Light"/>
                <a:sym typeface="Montserrat Light"/>
              </a:defRPr>
            </a:lvl8pPr>
            <a:lvl9pPr lvl="8" rtl="0">
              <a:spcBef>
                <a:spcPts val="0"/>
              </a:spcBef>
              <a:spcAft>
                <a:spcPts val="0"/>
              </a:spcAft>
              <a:buSzPts val="12000"/>
              <a:buFont typeface="Montserrat Light"/>
              <a:buNone/>
              <a:defRPr sz="12000">
                <a:latin typeface="Montserrat Light"/>
                <a:ea typeface="Montserrat Light"/>
                <a:cs typeface="Montserrat Light"/>
                <a:sym typeface="Montserrat Light"/>
              </a:defRPr>
            </a:lvl9pPr>
          </a:lstStyle>
          <a:p>
            <a:r>
              <a:t>xx%</a:t>
            </a:r>
          </a:p>
        </p:txBody>
      </p:sp>
      <p:sp>
        <p:nvSpPr>
          <p:cNvPr id="319" name="Google Shape;319;p66"/>
          <p:cNvSpPr txBox="1"/>
          <p:nvPr>
            <p:ph idx="1" type="subTitle"/>
          </p:nvPr>
        </p:nvSpPr>
        <p:spPr>
          <a:xfrm>
            <a:off x="3016200" y="3237148"/>
            <a:ext cx="2389200" cy="58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2pPr>
            <a:lvl3pPr lvl="2"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3pPr>
            <a:lvl4pPr lvl="3"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4pPr>
            <a:lvl5pPr lvl="4"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5pPr>
            <a:lvl6pPr lvl="5"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6pPr>
            <a:lvl7pPr lvl="6"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7pPr>
            <a:lvl8pPr lvl="7"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8pPr>
            <a:lvl9pPr lvl="8"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9pPr>
          </a:lstStyle>
          <a:p/>
        </p:txBody>
      </p:sp>
      <p:cxnSp>
        <p:nvCxnSpPr>
          <p:cNvPr id="320" name="Google Shape;320;p66"/>
          <p:cNvCxnSpPr/>
          <p:nvPr/>
        </p:nvCxnSpPr>
        <p:spPr>
          <a:xfrm>
            <a:off x="2940913" y="-12"/>
            <a:ext cx="0" cy="2753700"/>
          </a:xfrm>
          <a:prstGeom prst="straightConnector1">
            <a:avLst/>
          </a:prstGeom>
          <a:noFill/>
          <a:ln cap="flat" cmpd="sng" w="28575">
            <a:solidFill>
              <a:schemeClr val="accent4"/>
            </a:solidFill>
            <a:prstDash val="solid"/>
            <a:round/>
            <a:headEnd len="med" w="med" type="none"/>
            <a:tailEnd len="med" w="med" type="none"/>
          </a:ln>
        </p:spPr>
      </p:cxnSp>
      <p:grpSp>
        <p:nvGrpSpPr>
          <p:cNvPr id="321" name="Google Shape;321;p66"/>
          <p:cNvGrpSpPr/>
          <p:nvPr/>
        </p:nvGrpSpPr>
        <p:grpSpPr>
          <a:xfrm flipH="1">
            <a:off x="0" y="2933725"/>
            <a:ext cx="2044793" cy="2209776"/>
            <a:chOff x="1384075" y="241450"/>
            <a:chExt cx="4822625" cy="5215425"/>
          </a:xfrm>
        </p:grpSpPr>
        <p:sp>
          <p:nvSpPr>
            <p:cNvPr id="322" name="Google Shape;322;p66"/>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6"/>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66"/>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6"/>
            <p:cNvSpPr/>
            <p:nvPr/>
          </p:nvSpPr>
          <p:spPr>
            <a:xfrm>
              <a:off x="4827375" y="1479000"/>
              <a:ext cx="691350" cy="795600"/>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6"/>
            <p:cNvSpPr/>
            <p:nvPr/>
          </p:nvSpPr>
          <p:spPr>
            <a:xfrm>
              <a:off x="4827375" y="1875125"/>
              <a:ext cx="691350" cy="1195050"/>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6"/>
            <p:cNvSpPr/>
            <p:nvPr/>
          </p:nvSpPr>
          <p:spPr>
            <a:xfrm>
              <a:off x="5518700" y="2274575"/>
              <a:ext cx="688000" cy="795600"/>
            </a:xfrm>
            <a:custGeom>
              <a:rect b="b" l="l" r="r" t="t"/>
              <a:pathLst>
                <a:path extrusionOk="0" h="31824" w="27520">
                  <a:moveTo>
                    <a:pt x="0" y="0"/>
                  </a:moveTo>
                  <a:lnTo>
                    <a:pt x="0" y="31823"/>
                  </a:lnTo>
                  <a:lnTo>
                    <a:pt x="27520" y="15978"/>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6"/>
            <p:cNvSpPr/>
            <p:nvPr/>
          </p:nvSpPr>
          <p:spPr>
            <a:xfrm>
              <a:off x="4827375" y="3865700"/>
              <a:ext cx="691350" cy="1195050"/>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6"/>
            <p:cNvSpPr/>
            <p:nvPr/>
          </p:nvSpPr>
          <p:spPr>
            <a:xfrm>
              <a:off x="4830700" y="4661275"/>
              <a:ext cx="688025" cy="795600"/>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6"/>
            <p:cNvSpPr/>
            <p:nvPr/>
          </p:nvSpPr>
          <p:spPr>
            <a:xfrm>
              <a:off x="5518700" y="3865700"/>
              <a:ext cx="688000" cy="795600"/>
            </a:xfrm>
            <a:custGeom>
              <a:rect b="b" l="l" r="r" t="t"/>
              <a:pathLst>
                <a:path extrusionOk="0" h="31824" w="27520">
                  <a:moveTo>
                    <a:pt x="0" y="1"/>
                  </a:moveTo>
                  <a:lnTo>
                    <a:pt x="0" y="31824"/>
                  </a:lnTo>
                  <a:lnTo>
                    <a:pt x="27520"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6"/>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6"/>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6"/>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6"/>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6"/>
            <p:cNvSpPr/>
            <p:nvPr/>
          </p:nvSpPr>
          <p:spPr>
            <a:xfrm>
              <a:off x="4139375" y="2670675"/>
              <a:ext cx="688025" cy="798950"/>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6"/>
            <p:cNvSpPr/>
            <p:nvPr/>
          </p:nvSpPr>
          <p:spPr>
            <a:xfrm>
              <a:off x="4139375" y="3070150"/>
              <a:ext cx="688025" cy="795575"/>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6"/>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6"/>
            <p:cNvSpPr/>
            <p:nvPr/>
          </p:nvSpPr>
          <p:spPr>
            <a:xfrm>
              <a:off x="3451375" y="3070150"/>
              <a:ext cx="688025" cy="795575"/>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6"/>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6"/>
            <p:cNvSpPr/>
            <p:nvPr/>
          </p:nvSpPr>
          <p:spPr>
            <a:xfrm>
              <a:off x="3451375" y="1479000"/>
              <a:ext cx="688025" cy="795600"/>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6"/>
            <p:cNvSpPr/>
            <p:nvPr/>
          </p:nvSpPr>
          <p:spPr>
            <a:xfrm>
              <a:off x="3448050" y="1878450"/>
              <a:ext cx="694675" cy="1191725"/>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6"/>
            <p:cNvSpPr/>
            <p:nvPr/>
          </p:nvSpPr>
          <p:spPr>
            <a:xfrm>
              <a:off x="4139375" y="1878450"/>
              <a:ext cx="688025" cy="1191725"/>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6"/>
            <p:cNvSpPr/>
            <p:nvPr/>
          </p:nvSpPr>
          <p:spPr>
            <a:xfrm>
              <a:off x="4382875" y="241450"/>
              <a:ext cx="201000" cy="22935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6"/>
            <p:cNvSpPr/>
            <p:nvPr/>
          </p:nvSpPr>
          <p:spPr>
            <a:xfrm>
              <a:off x="4139375" y="682600"/>
              <a:ext cx="688025" cy="796425"/>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6"/>
            <p:cNvSpPr/>
            <p:nvPr/>
          </p:nvSpPr>
          <p:spPr>
            <a:xfrm>
              <a:off x="3451375" y="4661275"/>
              <a:ext cx="1376025" cy="795600"/>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6"/>
            <p:cNvSpPr/>
            <p:nvPr/>
          </p:nvSpPr>
          <p:spPr>
            <a:xfrm>
              <a:off x="4139375" y="3865700"/>
              <a:ext cx="688025" cy="1195050"/>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6"/>
            <p:cNvSpPr/>
            <p:nvPr/>
          </p:nvSpPr>
          <p:spPr>
            <a:xfrm>
              <a:off x="4139375" y="3469600"/>
              <a:ext cx="688025" cy="795575"/>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6"/>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6"/>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6"/>
            <p:cNvSpPr/>
            <p:nvPr/>
          </p:nvSpPr>
          <p:spPr>
            <a:xfrm>
              <a:off x="3451375" y="3469600"/>
              <a:ext cx="688025" cy="795575"/>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6"/>
            <p:cNvSpPr/>
            <p:nvPr/>
          </p:nvSpPr>
          <p:spPr>
            <a:xfrm>
              <a:off x="3451375" y="2670675"/>
              <a:ext cx="1376025" cy="1195050"/>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6"/>
            <p:cNvSpPr/>
            <p:nvPr/>
          </p:nvSpPr>
          <p:spPr>
            <a:xfrm>
              <a:off x="2760050" y="2670675"/>
              <a:ext cx="691350" cy="798950"/>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6"/>
            <p:cNvSpPr/>
            <p:nvPr/>
          </p:nvSpPr>
          <p:spPr>
            <a:xfrm>
              <a:off x="2760050" y="3070150"/>
              <a:ext cx="691350" cy="795575"/>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6"/>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6"/>
            <p:cNvSpPr/>
            <p:nvPr/>
          </p:nvSpPr>
          <p:spPr>
            <a:xfrm>
              <a:off x="2072075" y="1479000"/>
              <a:ext cx="688000" cy="795600"/>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6"/>
            <p:cNvSpPr/>
            <p:nvPr/>
          </p:nvSpPr>
          <p:spPr>
            <a:xfrm>
              <a:off x="1967825" y="2486400"/>
              <a:ext cx="322750" cy="371950"/>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6"/>
            <p:cNvSpPr/>
            <p:nvPr/>
          </p:nvSpPr>
          <p:spPr>
            <a:xfrm>
              <a:off x="2065400" y="1412275"/>
              <a:ext cx="218500" cy="254375"/>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6"/>
            <p:cNvSpPr/>
            <p:nvPr/>
          </p:nvSpPr>
          <p:spPr>
            <a:xfrm>
              <a:off x="2760050" y="1878450"/>
              <a:ext cx="691350" cy="1191725"/>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6"/>
            <p:cNvSpPr/>
            <p:nvPr/>
          </p:nvSpPr>
          <p:spPr>
            <a:xfrm>
              <a:off x="2760050" y="1479000"/>
              <a:ext cx="691350" cy="795600"/>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66"/>
            <p:cNvSpPr/>
            <p:nvPr/>
          </p:nvSpPr>
          <p:spPr>
            <a:xfrm>
              <a:off x="2072075" y="3865700"/>
              <a:ext cx="688000" cy="795600"/>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6"/>
            <p:cNvSpPr/>
            <p:nvPr/>
          </p:nvSpPr>
          <p:spPr>
            <a:xfrm>
              <a:off x="1384075" y="4661275"/>
              <a:ext cx="688025" cy="795600"/>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6"/>
            <p:cNvSpPr/>
            <p:nvPr/>
          </p:nvSpPr>
          <p:spPr>
            <a:xfrm>
              <a:off x="2760050" y="3865700"/>
              <a:ext cx="691350" cy="1591175"/>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6"/>
            <p:cNvSpPr/>
            <p:nvPr/>
          </p:nvSpPr>
          <p:spPr>
            <a:xfrm>
              <a:off x="2760050" y="3469600"/>
              <a:ext cx="691350" cy="795575"/>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6"/>
            <p:cNvSpPr/>
            <p:nvPr/>
          </p:nvSpPr>
          <p:spPr>
            <a:xfrm>
              <a:off x="3448050" y="3469600"/>
              <a:ext cx="691350" cy="159115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6"/>
            <p:cNvSpPr/>
            <p:nvPr/>
          </p:nvSpPr>
          <p:spPr>
            <a:xfrm>
              <a:off x="2760050" y="2670675"/>
              <a:ext cx="1379350" cy="1195050"/>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66"/>
          <p:cNvGrpSpPr/>
          <p:nvPr/>
        </p:nvGrpSpPr>
        <p:grpSpPr>
          <a:xfrm flipH="1">
            <a:off x="6934090" y="-76200"/>
            <a:ext cx="2286103" cy="2895537"/>
            <a:chOff x="-26858" y="-227337"/>
            <a:chExt cx="2186403" cy="2757917"/>
          </a:xfrm>
        </p:grpSpPr>
        <p:sp>
          <p:nvSpPr>
            <p:cNvPr id="367" name="Google Shape;367;p66"/>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6"/>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6"/>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6"/>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6"/>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6"/>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6"/>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6"/>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6"/>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6"/>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6"/>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6"/>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6"/>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6"/>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6"/>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6"/>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6"/>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6"/>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6"/>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6"/>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6"/>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6"/>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6"/>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6"/>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6"/>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6"/>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6"/>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6"/>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6"/>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66"/>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6"/>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6"/>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6"/>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6"/>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6"/>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6"/>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7" name="Shape 407"/>
        <p:cNvGrpSpPr/>
        <p:nvPr/>
      </p:nvGrpSpPr>
      <p:grpSpPr>
        <a:xfrm>
          <a:off x="0" y="0"/>
          <a:ext cx="0" cy="0"/>
          <a:chOff x="0" y="0"/>
          <a:chExt cx="0" cy="0"/>
        </a:xfrm>
      </p:grpSpPr>
      <p:sp>
        <p:nvSpPr>
          <p:cNvPr id="408" name="Google Shape;408;p67"/>
          <p:cNvSpPr txBox="1"/>
          <p:nvPr>
            <p:ph type="ctrTitle"/>
          </p:nvPr>
        </p:nvSpPr>
        <p:spPr>
          <a:xfrm flipH="1">
            <a:off x="770725" y="468450"/>
            <a:ext cx="44631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409" name="Google Shape;409;p67"/>
          <p:cNvCxnSpPr/>
          <p:nvPr/>
        </p:nvCxnSpPr>
        <p:spPr>
          <a:xfrm>
            <a:off x="498025" y="-63925"/>
            <a:ext cx="0" cy="1124100"/>
          </a:xfrm>
          <a:prstGeom prst="straightConnector1">
            <a:avLst/>
          </a:prstGeom>
          <a:noFill/>
          <a:ln cap="flat" cmpd="sng" w="28575">
            <a:solidFill>
              <a:schemeClr val="lt2"/>
            </a:solidFill>
            <a:prstDash val="solid"/>
            <a:round/>
            <a:headEnd len="med" w="med" type="none"/>
            <a:tailEnd len="med" w="med" type="none"/>
          </a:ln>
        </p:spPr>
      </p:cxnSp>
      <p:sp>
        <p:nvSpPr>
          <p:cNvPr id="410" name="Google Shape;410;p67"/>
          <p:cNvSpPr txBox="1"/>
          <p:nvPr>
            <p:ph idx="1" type="subTitle"/>
          </p:nvPr>
        </p:nvSpPr>
        <p:spPr>
          <a:xfrm>
            <a:off x="770700" y="1216175"/>
            <a:ext cx="7662600" cy="3392400"/>
          </a:xfrm>
          <a:prstGeom prst="rect">
            <a:avLst/>
          </a:prstGeom>
        </p:spPr>
        <p:txBody>
          <a:bodyPr anchorCtr="0" anchor="ctr" bIns="91425" lIns="91425" spcFirstLastPara="1" rIns="91425" wrap="square" tIns="91425">
            <a:noAutofit/>
          </a:bodyPr>
          <a:lstStyle>
            <a:lvl1pPr lvl="0" rtl="0">
              <a:spcBef>
                <a:spcPts val="0"/>
              </a:spcBef>
              <a:spcAft>
                <a:spcPts val="0"/>
              </a:spcAft>
              <a:buSzPts val="1000"/>
              <a:buAutoNum type="arabicPeriod"/>
              <a:defRPr sz="1000"/>
            </a:lvl1pPr>
            <a:lvl2pPr lvl="1" rtl="0">
              <a:spcBef>
                <a:spcPts val="1600"/>
              </a:spcBef>
              <a:spcAft>
                <a:spcPts val="0"/>
              </a:spcAft>
              <a:buSzPts val="1000"/>
              <a:buNone/>
              <a:defRPr sz="1000"/>
            </a:lvl2pPr>
            <a:lvl3pPr lvl="2" rtl="0">
              <a:spcBef>
                <a:spcPts val="1600"/>
              </a:spcBef>
              <a:spcAft>
                <a:spcPts val="0"/>
              </a:spcAft>
              <a:buSzPts val="1000"/>
              <a:buAutoNum type="romanLcPeriod"/>
              <a:defRPr sz="1000"/>
            </a:lvl3pPr>
            <a:lvl4pPr lvl="3" rtl="0">
              <a:spcBef>
                <a:spcPts val="1600"/>
              </a:spcBef>
              <a:spcAft>
                <a:spcPts val="0"/>
              </a:spcAft>
              <a:buSzPts val="1000"/>
              <a:buAutoNum type="arabicPeriod"/>
              <a:defRPr sz="1000"/>
            </a:lvl4pPr>
            <a:lvl5pPr lvl="4" rtl="0">
              <a:spcBef>
                <a:spcPts val="1600"/>
              </a:spcBef>
              <a:spcAft>
                <a:spcPts val="0"/>
              </a:spcAft>
              <a:buSzPts val="1000"/>
              <a:buAutoNum type="alphaLcPeriod"/>
              <a:defRPr sz="1000"/>
            </a:lvl5pPr>
            <a:lvl6pPr lvl="5" rtl="0">
              <a:spcBef>
                <a:spcPts val="1600"/>
              </a:spcBef>
              <a:spcAft>
                <a:spcPts val="0"/>
              </a:spcAft>
              <a:buSzPts val="1000"/>
              <a:buAutoNum type="romanLcPeriod"/>
              <a:defRPr sz="1000"/>
            </a:lvl6pPr>
            <a:lvl7pPr lvl="6" rtl="0">
              <a:spcBef>
                <a:spcPts val="1600"/>
              </a:spcBef>
              <a:spcAft>
                <a:spcPts val="0"/>
              </a:spcAft>
              <a:buSzPts val="1000"/>
              <a:buAutoNum type="arabicPeriod"/>
              <a:defRPr sz="1000"/>
            </a:lvl7pPr>
            <a:lvl8pPr lvl="7" rtl="0">
              <a:spcBef>
                <a:spcPts val="1600"/>
              </a:spcBef>
              <a:spcAft>
                <a:spcPts val="0"/>
              </a:spcAft>
              <a:buSzPts val="1000"/>
              <a:buAutoNum type="alphaLcPeriod"/>
              <a:defRPr sz="1000"/>
            </a:lvl8pPr>
            <a:lvl9pPr lvl="8" rtl="0">
              <a:spcBef>
                <a:spcPts val="1600"/>
              </a:spcBef>
              <a:spcAft>
                <a:spcPts val="1600"/>
              </a:spcAft>
              <a:buSzPts val="1000"/>
              <a:buAutoNum type="romanLcPeriod"/>
              <a:defRPr sz="1000"/>
            </a:lvl9pPr>
          </a:lstStyle>
          <a:p/>
        </p:txBody>
      </p:sp>
      <p:grpSp>
        <p:nvGrpSpPr>
          <p:cNvPr id="411" name="Google Shape;411;p67"/>
          <p:cNvGrpSpPr/>
          <p:nvPr/>
        </p:nvGrpSpPr>
        <p:grpSpPr>
          <a:xfrm flipH="1" rot="5400000">
            <a:off x="7613820" y="3611830"/>
            <a:ext cx="877851" cy="2209091"/>
            <a:chOff x="-26858" y="-227337"/>
            <a:chExt cx="1093215" cy="2757917"/>
          </a:xfrm>
        </p:grpSpPr>
        <p:sp>
          <p:nvSpPr>
            <p:cNvPr id="412" name="Google Shape;412;p67"/>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7"/>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7"/>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7"/>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7"/>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7"/>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7"/>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7"/>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7"/>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7"/>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7"/>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7"/>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7"/>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7"/>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7"/>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7"/>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7"/>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7"/>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4" name="Shape 434"/>
        <p:cNvGrpSpPr/>
        <p:nvPr/>
      </p:nvGrpSpPr>
      <p:grpSpPr>
        <a:xfrm>
          <a:off x="0" y="0"/>
          <a:ext cx="0" cy="0"/>
          <a:chOff x="0" y="0"/>
          <a:chExt cx="0" cy="0"/>
        </a:xfrm>
      </p:grpSpPr>
      <p:sp>
        <p:nvSpPr>
          <p:cNvPr id="435" name="Google Shape;435;p68"/>
          <p:cNvSpPr txBox="1"/>
          <p:nvPr>
            <p:ph type="ctrTitle"/>
          </p:nvPr>
        </p:nvSpPr>
        <p:spPr>
          <a:xfrm flipH="1">
            <a:off x="770700" y="468450"/>
            <a:ext cx="80955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436" name="Google Shape;436;p68"/>
          <p:cNvCxnSpPr/>
          <p:nvPr/>
        </p:nvCxnSpPr>
        <p:spPr>
          <a:xfrm>
            <a:off x="498025" y="-44700"/>
            <a:ext cx="0" cy="1104900"/>
          </a:xfrm>
          <a:prstGeom prst="straightConnector1">
            <a:avLst/>
          </a:prstGeom>
          <a:noFill/>
          <a:ln cap="flat" cmpd="sng" w="28575">
            <a:solidFill>
              <a:schemeClr val="lt2"/>
            </a:solidFill>
            <a:prstDash val="solid"/>
            <a:round/>
            <a:headEnd len="med" w="med" type="none"/>
            <a:tailEnd len="med" w="med" type="none"/>
          </a:ln>
        </p:spPr>
      </p:cxnSp>
      <p:sp>
        <p:nvSpPr>
          <p:cNvPr id="437" name="Google Shape;437;p68"/>
          <p:cNvSpPr txBox="1"/>
          <p:nvPr>
            <p:ph idx="1" type="subTitle"/>
          </p:nvPr>
        </p:nvSpPr>
        <p:spPr>
          <a:xfrm>
            <a:off x="3280813" y="1046250"/>
            <a:ext cx="1965900" cy="5760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Font typeface="Barlow Condensed SemiBold"/>
              <a:buNone/>
              <a:defRPr sz="1800">
                <a:solidFill>
                  <a:schemeClr val="dk1"/>
                </a:solidFill>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38" name="Google Shape;438;p68"/>
          <p:cNvSpPr txBox="1"/>
          <p:nvPr>
            <p:ph idx="2" type="subTitle"/>
          </p:nvPr>
        </p:nvSpPr>
        <p:spPr>
          <a:xfrm>
            <a:off x="3282700" y="1925451"/>
            <a:ext cx="4614000" cy="711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100"/>
              <a:buChar char="●"/>
              <a:defRPr/>
            </a:lvl1pPr>
            <a:lvl2pPr lvl="1" rtl="0">
              <a:spcBef>
                <a:spcPts val="0"/>
              </a:spcBef>
              <a:spcAft>
                <a:spcPts val="0"/>
              </a:spcAft>
              <a:buSzPts val="1100"/>
              <a:buChar char="○"/>
              <a:defRPr sz="1100"/>
            </a:lvl2pPr>
            <a:lvl3pPr lvl="2" rtl="0">
              <a:spcBef>
                <a:spcPts val="1600"/>
              </a:spcBef>
              <a:spcAft>
                <a:spcPts val="0"/>
              </a:spcAft>
              <a:buSzPts val="1100"/>
              <a:buChar char="■"/>
              <a:defRPr sz="1100"/>
            </a:lvl3pPr>
            <a:lvl4pPr lvl="3" rtl="0">
              <a:spcBef>
                <a:spcPts val="1600"/>
              </a:spcBef>
              <a:spcAft>
                <a:spcPts val="0"/>
              </a:spcAft>
              <a:buSzPts val="1100"/>
              <a:buChar char="●"/>
              <a:defRPr sz="1100"/>
            </a:lvl4pPr>
            <a:lvl5pPr lvl="4" rtl="0">
              <a:spcBef>
                <a:spcPts val="1600"/>
              </a:spcBef>
              <a:spcAft>
                <a:spcPts val="0"/>
              </a:spcAft>
              <a:buSzPts val="1100"/>
              <a:buChar char="○"/>
              <a:defRPr sz="1100"/>
            </a:lvl5pPr>
            <a:lvl6pPr lvl="5" rtl="0">
              <a:spcBef>
                <a:spcPts val="1600"/>
              </a:spcBef>
              <a:spcAft>
                <a:spcPts val="0"/>
              </a:spcAft>
              <a:buSzPts val="1100"/>
              <a:buChar char="■"/>
              <a:defRPr sz="1100"/>
            </a:lvl6pPr>
            <a:lvl7pPr lvl="6" rtl="0">
              <a:spcBef>
                <a:spcPts val="1600"/>
              </a:spcBef>
              <a:spcAft>
                <a:spcPts val="0"/>
              </a:spcAft>
              <a:buSzPts val="1100"/>
              <a:buChar char="●"/>
              <a:defRPr sz="1100"/>
            </a:lvl7pPr>
            <a:lvl8pPr lvl="7" rtl="0">
              <a:spcBef>
                <a:spcPts val="1600"/>
              </a:spcBef>
              <a:spcAft>
                <a:spcPts val="0"/>
              </a:spcAft>
              <a:buSzPts val="1100"/>
              <a:buChar char="○"/>
              <a:defRPr sz="1100"/>
            </a:lvl8pPr>
            <a:lvl9pPr lvl="8" rtl="0">
              <a:spcBef>
                <a:spcPts val="1600"/>
              </a:spcBef>
              <a:spcAft>
                <a:spcPts val="1600"/>
              </a:spcAft>
              <a:buSzPts val="1100"/>
              <a:buChar char="■"/>
              <a:defRPr sz="1100"/>
            </a:lvl9pPr>
          </a:lstStyle>
          <a:p/>
        </p:txBody>
      </p:sp>
      <p:sp>
        <p:nvSpPr>
          <p:cNvPr id="439" name="Google Shape;439;p68"/>
          <p:cNvSpPr txBox="1"/>
          <p:nvPr>
            <p:ph hasCustomPrompt="1" idx="3" type="title"/>
          </p:nvPr>
        </p:nvSpPr>
        <p:spPr>
          <a:xfrm>
            <a:off x="5654113" y="1046250"/>
            <a:ext cx="1965900" cy="576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a:r>
              <a:t>xx%</a:t>
            </a:r>
          </a:p>
        </p:txBody>
      </p:sp>
      <p:sp>
        <p:nvSpPr>
          <p:cNvPr id="440" name="Google Shape;440;p68"/>
          <p:cNvSpPr txBox="1"/>
          <p:nvPr>
            <p:ph idx="4" type="subTitle"/>
          </p:nvPr>
        </p:nvSpPr>
        <p:spPr>
          <a:xfrm>
            <a:off x="3280813" y="1636850"/>
            <a:ext cx="4343400" cy="36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Barlow Condensed Medium"/>
              <a:buNone/>
              <a:defRPr>
                <a:latin typeface="Barlow Condensed Medium"/>
                <a:ea typeface="Barlow Condensed Medium"/>
                <a:cs typeface="Barlow Condensed Medium"/>
                <a:sym typeface="Barlow Condensed Medium"/>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41" name="Google Shape;441;p68"/>
          <p:cNvSpPr txBox="1"/>
          <p:nvPr>
            <p:ph idx="5" type="subTitle"/>
          </p:nvPr>
        </p:nvSpPr>
        <p:spPr>
          <a:xfrm>
            <a:off x="3280813" y="3003575"/>
            <a:ext cx="1965900" cy="5760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Font typeface="Barlow Condensed SemiBold"/>
              <a:buNone/>
              <a:defRPr sz="1800">
                <a:solidFill>
                  <a:schemeClr val="dk1"/>
                </a:solidFill>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42" name="Google Shape;442;p68"/>
          <p:cNvSpPr txBox="1"/>
          <p:nvPr>
            <p:ph idx="6" type="subTitle"/>
          </p:nvPr>
        </p:nvSpPr>
        <p:spPr>
          <a:xfrm>
            <a:off x="3282700" y="3882776"/>
            <a:ext cx="4614000" cy="711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100"/>
              <a:buChar char="●"/>
              <a:defRPr/>
            </a:lvl1pPr>
            <a:lvl2pPr lvl="1" rtl="0">
              <a:spcBef>
                <a:spcPts val="0"/>
              </a:spcBef>
              <a:spcAft>
                <a:spcPts val="0"/>
              </a:spcAft>
              <a:buSzPts val="1100"/>
              <a:buChar char="○"/>
              <a:defRPr sz="1100"/>
            </a:lvl2pPr>
            <a:lvl3pPr lvl="2" rtl="0">
              <a:spcBef>
                <a:spcPts val="1600"/>
              </a:spcBef>
              <a:spcAft>
                <a:spcPts val="0"/>
              </a:spcAft>
              <a:buSzPts val="1100"/>
              <a:buChar char="■"/>
              <a:defRPr sz="1100"/>
            </a:lvl3pPr>
            <a:lvl4pPr lvl="3" rtl="0">
              <a:spcBef>
                <a:spcPts val="1600"/>
              </a:spcBef>
              <a:spcAft>
                <a:spcPts val="0"/>
              </a:spcAft>
              <a:buSzPts val="1100"/>
              <a:buChar char="●"/>
              <a:defRPr sz="1100"/>
            </a:lvl4pPr>
            <a:lvl5pPr lvl="4" rtl="0">
              <a:spcBef>
                <a:spcPts val="1600"/>
              </a:spcBef>
              <a:spcAft>
                <a:spcPts val="0"/>
              </a:spcAft>
              <a:buSzPts val="1100"/>
              <a:buChar char="○"/>
              <a:defRPr sz="1100"/>
            </a:lvl5pPr>
            <a:lvl6pPr lvl="5" rtl="0">
              <a:spcBef>
                <a:spcPts val="1600"/>
              </a:spcBef>
              <a:spcAft>
                <a:spcPts val="0"/>
              </a:spcAft>
              <a:buSzPts val="1100"/>
              <a:buChar char="■"/>
              <a:defRPr sz="1100"/>
            </a:lvl6pPr>
            <a:lvl7pPr lvl="6" rtl="0">
              <a:spcBef>
                <a:spcPts val="1600"/>
              </a:spcBef>
              <a:spcAft>
                <a:spcPts val="0"/>
              </a:spcAft>
              <a:buSzPts val="1100"/>
              <a:buChar char="●"/>
              <a:defRPr sz="1100"/>
            </a:lvl7pPr>
            <a:lvl8pPr lvl="7" rtl="0">
              <a:spcBef>
                <a:spcPts val="1600"/>
              </a:spcBef>
              <a:spcAft>
                <a:spcPts val="0"/>
              </a:spcAft>
              <a:buSzPts val="1100"/>
              <a:buChar char="○"/>
              <a:defRPr sz="1100"/>
            </a:lvl8pPr>
            <a:lvl9pPr lvl="8" rtl="0">
              <a:spcBef>
                <a:spcPts val="1600"/>
              </a:spcBef>
              <a:spcAft>
                <a:spcPts val="1600"/>
              </a:spcAft>
              <a:buSzPts val="1100"/>
              <a:buChar char="■"/>
              <a:defRPr sz="1100"/>
            </a:lvl9pPr>
          </a:lstStyle>
          <a:p/>
        </p:txBody>
      </p:sp>
      <p:sp>
        <p:nvSpPr>
          <p:cNvPr id="443" name="Google Shape;443;p68"/>
          <p:cNvSpPr txBox="1"/>
          <p:nvPr>
            <p:ph hasCustomPrompt="1" idx="7" type="title"/>
          </p:nvPr>
        </p:nvSpPr>
        <p:spPr>
          <a:xfrm>
            <a:off x="5654113" y="3003575"/>
            <a:ext cx="1965900" cy="576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a:r>
              <a:t>xx%</a:t>
            </a:r>
          </a:p>
        </p:txBody>
      </p:sp>
      <p:sp>
        <p:nvSpPr>
          <p:cNvPr id="444" name="Google Shape;444;p68"/>
          <p:cNvSpPr txBox="1"/>
          <p:nvPr>
            <p:ph idx="8" type="subTitle"/>
          </p:nvPr>
        </p:nvSpPr>
        <p:spPr>
          <a:xfrm>
            <a:off x="3280813" y="3594175"/>
            <a:ext cx="4343400" cy="36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Barlow Condensed Medium"/>
              <a:buNone/>
              <a:defRPr>
                <a:latin typeface="Barlow Condensed Medium"/>
                <a:ea typeface="Barlow Condensed Medium"/>
                <a:cs typeface="Barlow Condensed Medium"/>
                <a:sym typeface="Barlow Condensed Medium"/>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445" name="Google Shape;445;p68"/>
          <p:cNvGrpSpPr/>
          <p:nvPr/>
        </p:nvGrpSpPr>
        <p:grpSpPr>
          <a:xfrm flipH="1" rot="5400000">
            <a:off x="7613820" y="3611830"/>
            <a:ext cx="877851" cy="2209091"/>
            <a:chOff x="-26858" y="-227337"/>
            <a:chExt cx="1093215" cy="2757917"/>
          </a:xfrm>
        </p:grpSpPr>
        <p:sp>
          <p:nvSpPr>
            <p:cNvPr id="446" name="Google Shape;446;p68"/>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8"/>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8"/>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8"/>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8"/>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8"/>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8"/>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8"/>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8"/>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8"/>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8"/>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8"/>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8"/>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8"/>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8"/>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8"/>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8"/>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8"/>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8" name="Shape 468"/>
        <p:cNvGrpSpPr/>
        <p:nvPr/>
      </p:nvGrpSpPr>
      <p:grpSpPr>
        <a:xfrm>
          <a:off x="0" y="0"/>
          <a:ext cx="0" cy="0"/>
          <a:chOff x="0" y="0"/>
          <a:chExt cx="0" cy="0"/>
        </a:xfrm>
      </p:grpSpPr>
      <p:sp>
        <p:nvSpPr>
          <p:cNvPr id="469" name="Google Shape;469;p69"/>
          <p:cNvSpPr txBox="1"/>
          <p:nvPr>
            <p:ph type="ctrTitle"/>
          </p:nvPr>
        </p:nvSpPr>
        <p:spPr>
          <a:xfrm>
            <a:off x="4572001" y="468450"/>
            <a:ext cx="37899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cxnSp>
        <p:nvCxnSpPr>
          <p:cNvPr id="470" name="Google Shape;470;p69"/>
          <p:cNvCxnSpPr/>
          <p:nvPr/>
        </p:nvCxnSpPr>
        <p:spPr>
          <a:xfrm>
            <a:off x="8634675" y="-1604650"/>
            <a:ext cx="0" cy="2664900"/>
          </a:xfrm>
          <a:prstGeom prst="straightConnector1">
            <a:avLst/>
          </a:prstGeom>
          <a:noFill/>
          <a:ln cap="flat" cmpd="sng" w="28575">
            <a:solidFill>
              <a:schemeClr val="accent4"/>
            </a:solidFill>
            <a:prstDash val="solid"/>
            <a:round/>
            <a:headEnd len="med" w="med" type="none"/>
            <a:tailEnd len="med" w="med" type="none"/>
          </a:ln>
        </p:spPr>
      </p:cxnSp>
      <p:grpSp>
        <p:nvGrpSpPr>
          <p:cNvPr id="471" name="Google Shape;471;p69"/>
          <p:cNvGrpSpPr/>
          <p:nvPr/>
        </p:nvGrpSpPr>
        <p:grpSpPr>
          <a:xfrm rot="-5400000">
            <a:off x="665620" y="3611830"/>
            <a:ext cx="877851" cy="2209091"/>
            <a:chOff x="-26858" y="-227337"/>
            <a:chExt cx="1093215" cy="2757917"/>
          </a:xfrm>
        </p:grpSpPr>
        <p:sp>
          <p:nvSpPr>
            <p:cNvPr id="472" name="Google Shape;472;p69"/>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9"/>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9"/>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9"/>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9"/>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9"/>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9"/>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9"/>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9"/>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9"/>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9"/>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9"/>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9"/>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9"/>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9"/>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9"/>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9"/>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4" name="Shape 494"/>
        <p:cNvGrpSpPr/>
        <p:nvPr/>
      </p:nvGrpSpPr>
      <p:grpSpPr>
        <a:xfrm>
          <a:off x="0" y="0"/>
          <a:ext cx="0" cy="0"/>
          <a:chOff x="0" y="0"/>
          <a:chExt cx="0" cy="0"/>
        </a:xfrm>
      </p:grpSpPr>
      <p:sp>
        <p:nvSpPr>
          <p:cNvPr id="495" name="Google Shape;495;p70"/>
          <p:cNvSpPr txBox="1"/>
          <p:nvPr>
            <p:ph type="title"/>
          </p:nvPr>
        </p:nvSpPr>
        <p:spPr>
          <a:xfrm>
            <a:off x="5355638" y="1441125"/>
            <a:ext cx="2944500" cy="986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96" name="Google Shape;496;p70"/>
          <p:cNvSpPr txBox="1"/>
          <p:nvPr>
            <p:ph idx="1" type="subTitle"/>
          </p:nvPr>
        </p:nvSpPr>
        <p:spPr>
          <a:xfrm>
            <a:off x="5355638" y="2577675"/>
            <a:ext cx="2944500" cy="1124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cxnSp>
        <p:nvCxnSpPr>
          <p:cNvPr id="497" name="Google Shape;497;p70"/>
          <p:cNvCxnSpPr/>
          <p:nvPr/>
        </p:nvCxnSpPr>
        <p:spPr>
          <a:xfrm>
            <a:off x="5360975" y="2502600"/>
            <a:ext cx="3783000" cy="0"/>
          </a:xfrm>
          <a:prstGeom prst="straightConnector1">
            <a:avLst/>
          </a:prstGeom>
          <a:noFill/>
          <a:ln cap="flat" cmpd="sng" w="28575">
            <a:solidFill>
              <a:schemeClr val="accent4"/>
            </a:solidFill>
            <a:prstDash val="solid"/>
            <a:round/>
            <a:headEnd len="med" w="med" type="none"/>
            <a:tailEnd len="med" w="med" type="none"/>
          </a:ln>
        </p:spPr>
      </p:cxnSp>
      <p:grpSp>
        <p:nvGrpSpPr>
          <p:cNvPr id="498" name="Google Shape;498;p70"/>
          <p:cNvGrpSpPr/>
          <p:nvPr/>
        </p:nvGrpSpPr>
        <p:grpSpPr>
          <a:xfrm flipH="1" rot="5400000">
            <a:off x="7613820" y="3611830"/>
            <a:ext cx="877851" cy="2209091"/>
            <a:chOff x="-26858" y="-227337"/>
            <a:chExt cx="1093215" cy="2757917"/>
          </a:xfrm>
        </p:grpSpPr>
        <p:sp>
          <p:nvSpPr>
            <p:cNvPr id="499" name="Google Shape;499;p70"/>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0"/>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0"/>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0"/>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0"/>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0"/>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70"/>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0"/>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0"/>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0"/>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0"/>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0"/>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0"/>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0"/>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0"/>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0"/>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0"/>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1" name="Shape 521"/>
        <p:cNvGrpSpPr/>
        <p:nvPr/>
      </p:nvGrpSpPr>
      <p:grpSpPr>
        <a:xfrm>
          <a:off x="0" y="0"/>
          <a:ext cx="0" cy="0"/>
          <a:chOff x="0" y="0"/>
          <a:chExt cx="0" cy="0"/>
        </a:xfrm>
      </p:grpSpPr>
      <p:sp>
        <p:nvSpPr>
          <p:cNvPr id="522" name="Google Shape;522;p71"/>
          <p:cNvSpPr txBox="1"/>
          <p:nvPr>
            <p:ph type="title"/>
          </p:nvPr>
        </p:nvSpPr>
        <p:spPr>
          <a:xfrm>
            <a:off x="1869525" y="1705650"/>
            <a:ext cx="5405100" cy="1732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23" name="Google Shape;523;p71"/>
          <p:cNvGrpSpPr/>
          <p:nvPr/>
        </p:nvGrpSpPr>
        <p:grpSpPr>
          <a:xfrm>
            <a:off x="7099200" y="2933725"/>
            <a:ext cx="2044793" cy="2209776"/>
            <a:chOff x="1384075" y="241450"/>
            <a:chExt cx="4822625" cy="5215425"/>
          </a:xfrm>
        </p:grpSpPr>
        <p:sp>
          <p:nvSpPr>
            <p:cNvPr id="524" name="Google Shape;524;p71"/>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1"/>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1"/>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1"/>
            <p:cNvSpPr/>
            <p:nvPr/>
          </p:nvSpPr>
          <p:spPr>
            <a:xfrm>
              <a:off x="4827375" y="1479000"/>
              <a:ext cx="691350" cy="795600"/>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1"/>
            <p:cNvSpPr/>
            <p:nvPr/>
          </p:nvSpPr>
          <p:spPr>
            <a:xfrm>
              <a:off x="4827375" y="1875125"/>
              <a:ext cx="691350" cy="1195050"/>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1"/>
            <p:cNvSpPr/>
            <p:nvPr/>
          </p:nvSpPr>
          <p:spPr>
            <a:xfrm>
              <a:off x="5518700" y="2274575"/>
              <a:ext cx="688000" cy="795600"/>
            </a:xfrm>
            <a:custGeom>
              <a:rect b="b" l="l" r="r" t="t"/>
              <a:pathLst>
                <a:path extrusionOk="0" h="31824" w="27520">
                  <a:moveTo>
                    <a:pt x="0" y="0"/>
                  </a:moveTo>
                  <a:lnTo>
                    <a:pt x="0" y="31823"/>
                  </a:lnTo>
                  <a:lnTo>
                    <a:pt x="27520" y="15978"/>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1"/>
            <p:cNvSpPr/>
            <p:nvPr/>
          </p:nvSpPr>
          <p:spPr>
            <a:xfrm>
              <a:off x="4827375" y="3865700"/>
              <a:ext cx="691350" cy="1195050"/>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1"/>
            <p:cNvSpPr/>
            <p:nvPr/>
          </p:nvSpPr>
          <p:spPr>
            <a:xfrm>
              <a:off x="4830700" y="4661275"/>
              <a:ext cx="688025" cy="795600"/>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1"/>
            <p:cNvSpPr/>
            <p:nvPr/>
          </p:nvSpPr>
          <p:spPr>
            <a:xfrm>
              <a:off x="5518700" y="3865700"/>
              <a:ext cx="688000" cy="795600"/>
            </a:xfrm>
            <a:custGeom>
              <a:rect b="b" l="l" r="r" t="t"/>
              <a:pathLst>
                <a:path extrusionOk="0" h="31824" w="27520">
                  <a:moveTo>
                    <a:pt x="0" y="1"/>
                  </a:moveTo>
                  <a:lnTo>
                    <a:pt x="0" y="31824"/>
                  </a:lnTo>
                  <a:lnTo>
                    <a:pt x="27520"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1"/>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1"/>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1"/>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1"/>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1"/>
            <p:cNvSpPr/>
            <p:nvPr/>
          </p:nvSpPr>
          <p:spPr>
            <a:xfrm>
              <a:off x="4139375" y="2670675"/>
              <a:ext cx="688025" cy="798950"/>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1"/>
            <p:cNvSpPr/>
            <p:nvPr/>
          </p:nvSpPr>
          <p:spPr>
            <a:xfrm>
              <a:off x="4139375" y="3070150"/>
              <a:ext cx="688025" cy="795575"/>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1"/>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1"/>
            <p:cNvSpPr/>
            <p:nvPr/>
          </p:nvSpPr>
          <p:spPr>
            <a:xfrm>
              <a:off x="3451375" y="3070150"/>
              <a:ext cx="688025" cy="795575"/>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1"/>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71"/>
            <p:cNvSpPr/>
            <p:nvPr/>
          </p:nvSpPr>
          <p:spPr>
            <a:xfrm>
              <a:off x="3451375" y="1479000"/>
              <a:ext cx="688025" cy="795600"/>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71"/>
            <p:cNvSpPr/>
            <p:nvPr/>
          </p:nvSpPr>
          <p:spPr>
            <a:xfrm>
              <a:off x="3448050" y="1878450"/>
              <a:ext cx="694675" cy="1191725"/>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1"/>
            <p:cNvSpPr/>
            <p:nvPr/>
          </p:nvSpPr>
          <p:spPr>
            <a:xfrm>
              <a:off x="4139375" y="1878450"/>
              <a:ext cx="688025" cy="1191725"/>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1"/>
            <p:cNvSpPr/>
            <p:nvPr/>
          </p:nvSpPr>
          <p:spPr>
            <a:xfrm>
              <a:off x="4382875" y="241450"/>
              <a:ext cx="201000" cy="22935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1"/>
            <p:cNvSpPr/>
            <p:nvPr/>
          </p:nvSpPr>
          <p:spPr>
            <a:xfrm>
              <a:off x="4139375" y="682600"/>
              <a:ext cx="688025" cy="796425"/>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1"/>
            <p:cNvSpPr/>
            <p:nvPr/>
          </p:nvSpPr>
          <p:spPr>
            <a:xfrm>
              <a:off x="3451375" y="4661275"/>
              <a:ext cx="1376025" cy="795600"/>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1"/>
            <p:cNvSpPr/>
            <p:nvPr/>
          </p:nvSpPr>
          <p:spPr>
            <a:xfrm>
              <a:off x="4139375" y="3865700"/>
              <a:ext cx="688025" cy="1195050"/>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1"/>
            <p:cNvSpPr/>
            <p:nvPr/>
          </p:nvSpPr>
          <p:spPr>
            <a:xfrm>
              <a:off x="4139375" y="3469600"/>
              <a:ext cx="688025" cy="795575"/>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1"/>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1"/>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1"/>
            <p:cNvSpPr/>
            <p:nvPr/>
          </p:nvSpPr>
          <p:spPr>
            <a:xfrm>
              <a:off x="3451375" y="3469600"/>
              <a:ext cx="688025" cy="795575"/>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1"/>
            <p:cNvSpPr/>
            <p:nvPr/>
          </p:nvSpPr>
          <p:spPr>
            <a:xfrm>
              <a:off x="3451375" y="2670675"/>
              <a:ext cx="1376025" cy="1195050"/>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1"/>
            <p:cNvSpPr/>
            <p:nvPr/>
          </p:nvSpPr>
          <p:spPr>
            <a:xfrm>
              <a:off x="2760050" y="2670675"/>
              <a:ext cx="691350" cy="798950"/>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1"/>
            <p:cNvSpPr/>
            <p:nvPr/>
          </p:nvSpPr>
          <p:spPr>
            <a:xfrm>
              <a:off x="2760050" y="3070150"/>
              <a:ext cx="691350" cy="795575"/>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1"/>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1"/>
            <p:cNvSpPr/>
            <p:nvPr/>
          </p:nvSpPr>
          <p:spPr>
            <a:xfrm>
              <a:off x="2072075" y="1479000"/>
              <a:ext cx="688000" cy="795600"/>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1"/>
            <p:cNvSpPr/>
            <p:nvPr/>
          </p:nvSpPr>
          <p:spPr>
            <a:xfrm>
              <a:off x="1967825" y="2486400"/>
              <a:ext cx="322750" cy="371950"/>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1"/>
            <p:cNvSpPr/>
            <p:nvPr/>
          </p:nvSpPr>
          <p:spPr>
            <a:xfrm>
              <a:off x="2065400" y="1412275"/>
              <a:ext cx="218500" cy="254375"/>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1"/>
            <p:cNvSpPr/>
            <p:nvPr/>
          </p:nvSpPr>
          <p:spPr>
            <a:xfrm>
              <a:off x="2760050" y="1878450"/>
              <a:ext cx="691350" cy="1191725"/>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1"/>
            <p:cNvSpPr/>
            <p:nvPr/>
          </p:nvSpPr>
          <p:spPr>
            <a:xfrm>
              <a:off x="2760050" y="1479000"/>
              <a:ext cx="691350" cy="795600"/>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1"/>
            <p:cNvSpPr/>
            <p:nvPr/>
          </p:nvSpPr>
          <p:spPr>
            <a:xfrm>
              <a:off x="2072075" y="3865700"/>
              <a:ext cx="688000" cy="795600"/>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1"/>
            <p:cNvSpPr/>
            <p:nvPr/>
          </p:nvSpPr>
          <p:spPr>
            <a:xfrm>
              <a:off x="1384075" y="4661275"/>
              <a:ext cx="688025" cy="795600"/>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1"/>
            <p:cNvSpPr/>
            <p:nvPr/>
          </p:nvSpPr>
          <p:spPr>
            <a:xfrm>
              <a:off x="2760050" y="3865700"/>
              <a:ext cx="691350" cy="1591175"/>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1"/>
            <p:cNvSpPr/>
            <p:nvPr/>
          </p:nvSpPr>
          <p:spPr>
            <a:xfrm>
              <a:off x="2760050" y="3469600"/>
              <a:ext cx="691350" cy="795575"/>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1"/>
            <p:cNvSpPr/>
            <p:nvPr/>
          </p:nvSpPr>
          <p:spPr>
            <a:xfrm>
              <a:off x="3448050" y="3469600"/>
              <a:ext cx="691350" cy="159115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1"/>
            <p:cNvSpPr/>
            <p:nvPr/>
          </p:nvSpPr>
          <p:spPr>
            <a:xfrm>
              <a:off x="2760050" y="2670675"/>
              <a:ext cx="1379350" cy="1195050"/>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71"/>
          <p:cNvGrpSpPr/>
          <p:nvPr/>
        </p:nvGrpSpPr>
        <p:grpSpPr>
          <a:xfrm>
            <a:off x="-76200" y="-76200"/>
            <a:ext cx="2286103" cy="2895537"/>
            <a:chOff x="-26858" y="-227337"/>
            <a:chExt cx="2186403" cy="2757917"/>
          </a:xfrm>
        </p:grpSpPr>
        <p:sp>
          <p:nvSpPr>
            <p:cNvPr id="569" name="Google Shape;569;p71"/>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1"/>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1"/>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1"/>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1"/>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1"/>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1"/>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1"/>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1"/>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1"/>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1"/>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1"/>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1"/>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1"/>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1"/>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1"/>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1"/>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1"/>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1"/>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1"/>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1"/>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1"/>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1"/>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1"/>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1"/>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1"/>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1"/>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1"/>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1"/>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1"/>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1"/>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1"/>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1"/>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1"/>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1"/>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1"/>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9" name="Shape 609"/>
        <p:cNvGrpSpPr/>
        <p:nvPr/>
      </p:nvGrpSpPr>
      <p:grpSpPr>
        <a:xfrm>
          <a:off x="0" y="0"/>
          <a:ext cx="0" cy="0"/>
          <a:chOff x="0" y="0"/>
          <a:chExt cx="0" cy="0"/>
        </a:xfrm>
      </p:grpSpPr>
      <p:sp>
        <p:nvSpPr>
          <p:cNvPr id="610" name="Google Shape;610;p72"/>
          <p:cNvSpPr txBox="1"/>
          <p:nvPr>
            <p:ph type="title"/>
          </p:nvPr>
        </p:nvSpPr>
        <p:spPr>
          <a:xfrm>
            <a:off x="713225" y="978238"/>
            <a:ext cx="3147300" cy="22911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11" name="Google Shape;611;p72"/>
          <p:cNvSpPr txBox="1"/>
          <p:nvPr>
            <p:ph idx="1" type="subTitle"/>
          </p:nvPr>
        </p:nvSpPr>
        <p:spPr>
          <a:xfrm>
            <a:off x="713225" y="3357063"/>
            <a:ext cx="3147300" cy="80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grpSp>
        <p:nvGrpSpPr>
          <p:cNvPr id="612" name="Google Shape;612;p72"/>
          <p:cNvGrpSpPr/>
          <p:nvPr/>
        </p:nvGrpSpPr>
        <p:grpSpPr>
          <a:xfrm flipH="1">
            <a:off x="4743766" y="-1156952"/>
            <a:ext cx="4451259" cy="6129060"/>
            <a:chOff x="-37799" y="-227337"/>
            <a:chExt cx="1833529" cy="2524637"/>
          </a:xfrm>
        </p:grpSpPr>
        <p:sp>
          <p:nvSpPr>
            <p:cNvPr id="613" name="Google Shape;613;p72"/>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2"/>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2"/>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2"/>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2"/>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2"/>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2"/>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2"/>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2"/>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2"/>
            <p:cNvSpPr/>
            <p:nvPr/>
          </p:nvSpPr>
          <p:spPr>
            <a:xfrm rot="10800000">
              <a:off x="-37799" y="811313"/>
              <a:ext cx="381833" cy="44126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2"/>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2"/>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2"/>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2"/>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2"/>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2"/>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2"/>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2"/>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2"/>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2"/>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2"/>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72"/>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2"/>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2"/>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2"/>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2"/>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2"/>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2"/>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2"/>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2"/>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2"/>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2"/>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2"/>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8" name="Shape 648"/>
        <p:cNvGrpSpPr/>
        <p:nvPr/>
      </p:nvGrpSpPr>
      <p:grpSpPr>
        <a:xfrm>
          <a:off x="0" y="0"/>
          <a:ext cx="0" cy="0"/>
          <a:chOff x="0" y="0"/>
          <a:chExt cx="0" cy="0"/>
        </a:xfrm>
      </p:grpSpPr>
      <p:grpSp>
        <p:nvGrpSpPr>
          <p:cNvPr id="649" name="Google Shape;649;p73"/>
          <p:cNvGrpSpPr/>
          <p:nvPr/>
        </p:nvGrpSpPr>
        <p:grpSpPr>
          <a:xfrm>
            <a:off x="-6570" y="518767"/>
            <a:ext cx="2604982" cy="2256975"/>
            <a:chOff x="-8580" y="487809"/>
            <a:chExt cx="2894424" cy="2507193"/>
          </a:xfrm>
        </p:grpSpPr>
        <p:sp>
          <p:nvSpPr>
            <p:cNvPr id="650" name="Google Shape;650;p73"/>
            <p:cNvSpPr/>
            <p:nvPr/>
          </p:nvSpPr>
          <p:spPr>
            <a:xfrm rot="10800000">
              <a:off x="-8580" y="2159250"/>
              <a:ext cx="726263" cy="835752"/>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3"/>
            <p:cNvSpPr/>
            <p:nvPr/>
          </p:nvSpPr>
          <p:spPr>
            <a:xfrm rot="10800000">
              <a:off x="-8580" y="903907"/>
              <a:ext cx="726263" cy="1255400"/>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3"/>
            <p:cNvSpPr/>
            <p:nvPr/>
          </p:nvSpPr>
          <p:spPr>
            <a:xfrm rot="10800000">
              <a:off x="-8580" y="487809"/>
              <a:ext cx="722770" cy="835778"/>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3"/>
            <p:cNvSpPr/>
            <p:nvPr/>
          </p:nvSpPr>
          <p:spPr>
            <a:xfrm rot="10800000">
              <a:off x="-8580" y="1739643"/>
              <a:ext cx="726263" cy="835752"/>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3"/>
            <p:cNvSpPr/>
            <p:nvPr/>
          </p:nvSpPr>
          <p:spPr>
            <a:xfrm rot="10800000">
              <a:off x="-8580" y="2159250"/>
              <a:ext cx="726263" cy="835752"/>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3"/>
            <p:cNvSpPr/>
            <p:nvPr/>
          </p:nvSpPr>
          <p:spPr>
            <a:xfrm rot="10800000">
              <a:off x="717603" y="487809"/>
              <a:ext cx="1445514" cy="835778"/>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3"/>
            <p:cNvSpPr/>
            <p:nvPr/>
          </p:nvSpPr>
          <p:spPr>
            <a:xfrm rot="10800000">
              <a:off x="717630" y="903907"/>
              <a:ext cx="722770" cy="1255400"/>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3"/>
            <p:cNvSpPr/>
            <p:nvPr/>
          </p:nvSpPr>
          <p:spPr>
            <a:xfrm rot="10800000">
              <a:off x="717630" y="1739643"/>
              <a:ext cx="722770" cy="835752"/>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3"/>
            <p:cNvSpPr/>
            <p:nvPr/>
          </p:nvSpPr>
          <p:spPr>
            <a:xfrm rot="10800000">
              <a:off x="-8580" y="1739643"/>
              <a:ext cx="726263" cy="835752"/>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3"/>
            <p:cNvSpPr/>
            <p:nvPr/>
          </p:nvSpPr>
          <p:spPr>
            <a:xfrm rot="10800000">
              <a:off x="2163100" y="903904"/>
              <a:ext cx="722744" cy="835778"/>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3"/>
            <p:cNvSpPr/>
            <p:nvPr/>
          </p:nvSpPr>
          <p:spPr>
            <a:xfrm flipH="1" rot="10800000">
              <a:off x="1442105" y="903907"/>
              <a:ext cx="722770" cy="1255400"/>
            </a:xfrm>
            <a:custGeom>
              <a:rect b="b" l="l" r="r" t="t"/>
              <a:pathLst>
                <a:path extrusionOk="0" h="47802" w="27521">
                  <a:moveTo>
                    <a:pt x="1" y="1"/>
                  </a:moveTo>
                  <a:lnTo>
                    <a:pt x="1" y="31824"/>
                  </a:lnTo>
                  <a:lnTo>
                    <a:pt x="27520" y="47802"/>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73"/>
          <p:cNvSpPr/>
          <p:nvPr/>
        </p:nvSpPr>
        <p:spPr>
          <a:xfrm flipH="1">
            <a:off x="-1017193" y="881512"/>
            <a:ext cx="4269126" cy="4942773"/>
          </a:xfrm>
          <a:custGeom>
            <a:rect b="b" l="l" r="r" t="t"/>
            <a:pathLst>
              <a:path extrusionOk="0" h="31857" w="27521">
                <a:moveTo>
                  <a:pt x="1" y="0"/>
                </a:moveTo>
                <a:lnTo>
                  <a:pt x="1" y="31857"/>
                </a:lnTo>
                <a:lnTo>
                  <a:pt x="27520" y="15845"/>
                </a:lnTo>
                <a:lnTo>
                  <a:pt x="1" y="0"/>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3"/>
          <p:cNvSpPr txBox="1"/>
          <p:nvPr>
            <p:ph type="title"/>
          </p:nvPr>
        </p:nvSpPr>
        <p:spPr>
          <a:xfrm>
            <a:off x="713225" y="2321675"/>
            <a:ext cx="2230800" cy="2286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200"/>
              <a:buNone/>
              <a:defRPr sz="4000"/>
            </a:lvl1pPr>
            <a:lvl2pPr lvl="1" rtl="0" algn="r">
              <a:spcBef>
                <a:spcPts val="0"/>
              </a:spcBef>
              <a:spcAft>
                <a:spcPts val="0"/>
              </a:spcAft>
              <a:buSzPts val="4200"/>
              <a:buNone/>
              <a:defRPr sz="4200"/>
            </a:lvl2pPr>
            <a:lvl3pPr lvl="2" rtl="0" algn="r">
              <a:spcBef>
                <a:spcPts val="0"/>
              </a:spcBef>
              <a:spcAft>
                <a:spcPts val="0"/>
              </a:spcAft>
              <a:buSzPts val="4200"/>
              <a:buNone/>
              <a:defRPr sz="4200"/>
            </a:lvl3pPr>
            <a:lvl4pPr lvl="3" rtl="0" algn="r">
              <a:spcBef>
                <a:spcPts val="0"/>
              </a:spcBef>
              <a:spcAft>
                <a:spcPts val="0"/>
              </a:spcAft>
              <a:buSzPts val="4200"/>
              <a:buNone/>
              <a:defRPr sz="4200"/>
            </a:lvl4pPr>
            <a:lvl5pPr lvl="4" rtl="0" algn="r">
              <a:spcBef>
                <a:spcPts val="0"/>
              </a:spcBef>
              <a:spcAft>
                <a:spcPts val="0"/>
              </a:spcAft>
              <a:buSzPts val="4200"/>
              <a:buNone/>
              <a:defRPr sz="4200"/>
            </a:lvl5pPr>
            <a:lvl6pPr lvl="5" rtl="0" algn="r">
              <a:spcBef>
                <a:spcPts val="0"/>
              </a:spcBef>
              <a:spcAft>
                <a:spcPts val="0"/>
              </a:spcAft>
              <a:buSzPts val="4200"/>
              <a:buNone/>
              <a:defRPr sz="4200"/>
            </a:lvl6pPr>
            <a:lvl7pPr lvl="6" rtl="0" algn="r">
              <a:spcBef>
                <a:spcPts val="0"/>
              </a:spcBef>
              <a:spcAft>
                <a:spcPts val="0"/>
              </a:spcAft>
              <a:buSzPts val="4200"/>
              <a:buNone/>
              <a:defRPr sz="4200"/>
            </a:lvl7pPr>
            <a:lvl8pPr lvl="7" rtl="0" algn="r">
              <a:spcBef>
                <a:spcPts val="0"/>
              </a:spcBef>
              <a:spcAft>
                <a:spcPts val="0"/>
              </a:spcAft>
              <a:buSzPts val="4200"/>
              <a:buNone/>
              <a:defRPr sz="4200"/>
            </a:lvl8pPr>
            <a:lvl9pPr lvl="8" rtl="0" algn="r">
              <a:spcBef>
                <a:spcPts val="0"/>
              </a:spcBef>
              <a:spcAft>
                <a:spcPts val="0"/>
              </a:spcAft>
              <a:buSzPts val="4200"/>
              <a:buNone/>
              <a:defRPr sz="42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3" name="Shape 663"/>
        <p:cNvGrpSpPr/>
        <p:nvPr/>
      </p:nvGrpSpPr>
      <p:grpSpPr>
        <a:xfrm>
          <a:off x="0" y="0"/>
          <a:ext cx="0" cy="0"/>
          <a:chOff x="0" y="0"/>
          <a:chExt cx="0" cy="0"/>
        </a:xfrm>
      </p:grpSpPr>
      <p:sp>
        <p:nvSpPr>
          <p:cNvPr id="664" name="Google Shape;664;p74"/>
          <p:cNvSpPr txBox="1"/>
          <p:nvPr>
            <p:ph hasCustomPrompt="1" type="title"/>
          </p:nvPr>
        </p:nvSpPr>
        <p:spPr>
          <a:xfrm>
            <a:off x="713225" y="2012563"/>
            <a:ext cx="7717500" cy="912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65" name="Google Shape;665;p74"/>
          <p:cNvSpPr txBox="1"/>
          <p:nvPr>
            <p:ph idx="1" type="subTitle"/>
          </p:nvPr>
        </p:nvSpPr>
        <p:spPr>
          <a:xfrm>
            <a:off x="713225" y="2856738"/>
            <a:ext cx="7717500" cy="27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666" name="Google Shape;666;p74"/>
          <p:cNvGrpSpPr/>
          <p:nvPr/>
        </p:nvGrpSpPr>
        <p:grpSpPr>
          <a:xfrm rot="-5400000">
            <a:off x="665620" y="3611830"/>
            <a:ext cx="877851" cy="2209091"/>
            <a:chOff x="-26858" y="-227337"/>
            <a:chExt cx="1093215" cy="2757917"/>
          </a:xfrm>
        </p:grpSpPr>
        <p:sp>
          <p:nvSpPr>
            <p:cNvPr id="667" name="Google Shape;667;p74"/>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4"/>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4"/>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4"/>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4"/>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4"/>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4"/>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4"/>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4"/>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4"/>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4"/>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4"/>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4"/>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4"/>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4"/>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4"/>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4"/>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4"/>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74"/>
          <p:cNvGrpSpPr/>
          <p:nvPr/>
        </p:nvGrpSpPr>
        <p:grpSpPr>
          <a:xfrm rot="5400000">
            <a:off x="7648034" y="-312722"/>
            <a:ext cx="1209907" cy="1782035"/>
            <a:chOff x="700771" y="-227337"/>
            <a:chExt cx="1458774" cy="2138784"/>
          </a:xfrm>
        </p:grpSpPr>
        <p:sp>
          <p:nvSpPr>
            <p:cNvPr id="690" name="Google Shape;690;p74"/>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4"/>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4"/>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4"/>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74"/>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4"/>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4"/>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4"/>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4"/>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4"/>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4"/>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4"/>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4"/>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4"/>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4"/>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4"/>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74"/>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4"/>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4"/>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09" name="Shape 70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
    <p:spTree>
      <p:nvGrpSpPr>
        <p:cNvPr id="710" name="Shape 710"/>
        <p:cNvGrpSpPr/>
        <p:nvPr/>
      </p:nvGrpSpPr>
      <p:grpSpPr>
        <a:xfrm>
          <a:off x="0" y="0"/>
          <a:ext cx="0" cy="0"/>
          <a:chOff x="0" y="0"/>
          <a:chExt cx="0" cy="0"/>
        </a:xfrm>
      </p:grpSpPr>
      <p:sp>
        <p:nvSpPr>
          <p:cNvPr id="711" name="Google Shape;711;p76"/>
          <p:cNvSpPr txBox="1"/>
          <p:nvPr>
            <p:ph type="ctrTitle"/>
          </p:nvPr>
        </p:nvSpPr>
        <p:spPr>
          <a:xfrm flipH="1">
            <a:off x="770700" y="468450"/>
            <a:ext cx="38013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712" name="Google Shape;712;p76"/>
          <p:cNvCxnSpPr/>
          <p:nvPr/>
        </p:nvCxnSpPr>
        <p:spPr>
          <a:xfrm>
            <a:off x="498025" y="-63925"/>
            <a:ext cx="0" cy="1124100"/>
          </a:xfrm>
          <a:prstGeom prst="straightConnector1">
            <a:avLst/>
          </a:prstGeom>
          <a:noFill/>
          <a:ln cap="flat" cmpd="sng" w="28575">
            <a:solidFill>
              <a:schemeClr val="lt2"/>
            </a:solidFill>
            <a:prstDash val="solid"/>
            <a:round/>
            <a:headEnd len="med" w="med" type="none"/>
            <a:tailEnd len="med" w="med" type="none"/>
          </a:ln>
        </p:spPr>
      </p:cxnSp>
      <p:grpSp>
        <p:nvGrpSpPr>
          <p:cNvPr id="713" name="Google Shape;713;p76"/>
          <p:cNvGrpSpPr/>
          <p:nvPr/>
        </p:nvGrpSpPr>
        <p:grpSpPr>
          <a:xfrm flipH="1" rot="5400000">
            <a:off x="7613820" y="3611830"/>
            <a:ext cx="877851" cy="2209091"/>
            <a:chOff x="-26858" y="-227337"/>
            <a:chExt cx="1093215" cy="2757917"/>
          </a:xfrm>
        </p:grpSpPr>
        <p:sp>
          <p:nvSpPr>
            <p:cNvPr id="714" name="Google Shape;714;p76"/>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6"/>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6"/>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6"/>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6"/>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6"/>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6"/>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6"/>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6"/>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6"/>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6"/>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6"/>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6"/>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6"/>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6"/>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6"/>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6"/>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6"/>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6"/>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736" name="Shape 736"/>
        <p:cNvGrpSpPr/>
        <p:nvPr/>
      </p:nvGrpSpPr>
      <p:grpSpPr>
        <a:xfrm>
          <a:off x="0" y="0"/>
          <a:ext cx="0" cy="0"/>
          <a:chOff x="0" y="0"/>
          <a:chExt cx="0" cy="0"/>
        </a:xfrm>
      </p:grpSpPr>
      <p:sp>
        <p:nvSpPr>
          <p:cNvPr id="737" name="Google Shape;737;p77"/>
          <p:cNvSpPr txBox="1"/>
          <p:nvPr>
            <p:ph type="ctrTitle"/>
          </p:nvPr>
        </p:nvSpPr>
        <p:spPr>
          <a:xfrm>
            <a:off x="4155425" y="1966900"/>
            <a:ext cx="42753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3600">
                <a:latin typeface="Barlow Condensed"/>
                <a:ea typeface="Barlow Condensed"/>
                <a:cs typeface="Barlow Condensed"/>
                <a:sym typeface="Barlow Condensed"/>
              </a:defRPr>
            </a:lvl1pPr>
            <a:lvl2pPr lvl="1" rtl="0">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738" name="Google Shape;738;p77"/>
          <p:cNvSpPr txBox="1"/>
          <p:nvPr>
            <p:ph hasCustomPrompt="1" idx="2" type="title"/>
          </p:nvPr>
        </p:nvSpPr>
        <p:spPr>
          <a:xfrm>
            <a:off x="2319727" y="1966888"/>
            <a:ext cx="14607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39" name="Google Shape;739;p77"/>
          <p:cNvSpPr txBox="1"/>
          <p:nvPr>
            <p:ph idx="3" type="ctrTitle"/>
          </p:nvPr>
        </p:nvSpPr>
        <p:spPr>
          <a:xfrm>
            <a:off x="4155425" y="2632150"/>
            <a:ext cx="42753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3600">
                <a:latin typeface="Barlow Condensed"/>
                <a:ea typeface="Barlow Condensed"/>
                <a:cs typeface="Barlow Condensed"/>
                <a:sym typeface="Barlow Condensed"/>
              </a:defRPr>
            </a:lvl1pPr>
            <a:lvl2pPr lvl="1" rtl="0">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740" name="Google Shape;740;p77"/>
          <p:cNvSpPr txBox="1"/>
          <p:nvPr>
            <p:ph hasCustomPrompt="1" idx="4" type="title"/>
          </p:nvPr>
        </p:nvSpPr>
        <p:spPr>
          <a:xfrm>
            <a:off x="2319727" y="2632138"/>
            <a:ext cx="14607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41" name="Google Shape;741;p77"/>
          <p:cNvSpPr txBox="1"/>
          <p:nvPr>
            <p:ph idx="5" type="ctrTitle"/>
          </p:nvPr>
        </p:nvSpPr>
        <p:spPr>
          <a:xfrm>
            <a:off x="4155425" y="3297400"/>
            <a:ext cx="42753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3600">
                <a:latin typeface="Barlow Condensed"/>
                <a:ea typeface="Barlow Condensed"/>
                <a:cs typeface="Barlow Condensed"/>
                <a:sym typeface="Barlow Condensed"/>
              </a:defRPr>
            </a:lvl1pPr>
            <a:lvl2pPr lvl="1" rtl="0">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742" name="Google Shape;742;p77"/>
          <p:cNvSpPr txBox="1"/>
          <p:nvPr>
            <p:ph hasCustomPrompt="1" idx="6" type="title"/>
          </p:nvPr>
        </p:nvSpPr>
        <p:spPr>
          <a:xfrm>
            <a:off x="2319727" y="3297388"/>
            <a:ext cx="14607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43" name="Google Shape;743;p77"/>
          <p:cNvSpPr txBox="1"/>
          <p:nvPr>
            <p:ph idx="7" type="ctrTitle"/>
          </p:nvPr>
        </p:nvSpPr>
        <p:spPr>
          <a:xfrm>
            <a:off x="4155425" y="3962650"/>
            <a:ext cx="42753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3600">
                <a:latin typeface="Barlow Condensed"/>
                <a:ea typeface="Barlow Condensed"/>
                <a:cs typeface="Barlow Condensed"/>
                <a:sym typeface="Barlow Condensed"/>
              </a:defRPr>
            </a:lvl1pPr>
            <a:lvl2pPr lvl="1" rtl="0">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744" name="Google Shape;744;p77"/>
          <p:cNvSpPr txBox="1"/>
          <p:nvPr>
            <p:ph hasCustomPrompt="1" idx="8" type="title"/>
          </p:nvPr>
        </p:nvSpPr>
        <p:spPr>
          <a:xfrm>
            <a:off x="2319727" y="3962638"/>
            <a:ext cx="1460700" cy="577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45" name="Google Shape;745;p77"/>
          <p:cNvSpPr txBox="1"/>
          <p:nvPr>
            <p:ph idx="9" type="ctrTitle"/>
          </p:nvPr>
        </p:nvSpPr>
        <p:spPr>
          <a:xfrm>
            <a:off x="4155425" y="1184800"/>
            <a:ext cx="38886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4"/>
              </a:buClr>
              <a:buSzPts val="3600"/>
              <a:buFont typeface="Barlow Condensed"/>
              <a:buNone/>
              <a:defRPr sz="3600">
                <a:solidFill>
                  <a:schemeClr val="accent4"/>
                </a:solidFill>
              </a:defRPr>
            </a:lvl1pPr>
            <a:lvl2pPr lvl="1" rtl="0" algn="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grpSp>
        <p:nvGrpSpPr>
          <p:cNvPr id="746" name="Google Shape;746;p77"/>
          <p:cNvGrpSpPr/>
          <p:nvPr/>
        </p:nvGrpSpPr>
        <p:grpSpPr>
          <a:xfrm rot="-5400000">
            <a:off x="286059" y="3659330"/>
            <a:ext cx="1209907" cy="1782035"/>
            <a:chOff x="700771" y="-227337"/>
            <a:chExt cx="1458774" cy="2138784"/>
          </a:xfrm>
        </p:grpSpPr>
        <p:sp>
          <p:nvSpPr>
            <p:cNvPr id="747" name="Google Shape;747;p77"/>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7"/>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7"/>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7"/>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7"/>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7"/>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7"/>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7"/>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7"/>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7"/>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7"/>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7"/>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7"/>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7"/>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7"/>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7"/>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7"/>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7"/>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7"/>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 name="Google Shape;766;p77"/>
          <p:cNvGrpSpPr/>
          <p:nvPr/>
        </p:nvGrpSpPr>
        <p:grpSpPr>
          <a:xfrm rot="5400000">
            <a:off x="7613820" y="-692278"/>
            <a:ext cx="877851" cy="2209091"/>
            <a:chOff x="-26858" y="-227337"/>
            <a:chExt cx="1093215" cy="2757917"/>
          </a:xfrm>
        </p:grpSpPr>
        <p:sp>
          <p:nvSpPr>
            <p:cNvPr id="767" name="Google Shape;767;p77"/>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7"/>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7"/>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7"/>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7"/>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7"/>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7"/>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7"/>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7"/>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7"/>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7"/>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7"/>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77"/>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7"/>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77"/>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7"/>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7"/>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7"/>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7"/>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_1">
    <p:spTree>
      <p:nvGrpSpPr>
        <p:cNvPr id="789" name="Shape 789"/>
        <p:cNvGrpSpPr/>
        <p:nvPr/>
      </p:nvGrpSpPr>
      <p:grpSpPr>
        <a:xfrm>
          <a:off x="0" y="0"/>
          <a:ext cx="0" cy="0"/>
          <a:chOff x="0" y="0"/>
          <a:chExt cx="0" cy="0"/>
        </a:xfrm>
      </p:grpSpPr>
      <p:sp>
        <p:nvSpPr>
          <p:cNvPr id="790" name="Google Shape;790;p78"/>
          <p:cNvSpPr txBox="1"/>
          <p:nvPr>
            <p:ph type="ctrTitle"/>
          </p:nvPr>
        </p:nvSpPr>
        <p:spPr>
          <a:xfrm>
            <a:off x="2769125" y="539500"/>
            <a:ext cx="3605700" cy="83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791" name="Google Shape;791;p78"/>
          <p:cNvSpPr txBox="1"/>
          <p:nvPr>
            <p:ph idx="1" type="subTitle"/>
          </p:nvPr>
        </p:nvSpPr>
        <p:spPr>
          <a:xfrm>
            <a:off x="2725300" y="1609975"/>
            <a:ext cx="3693300" cy="102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2" name="Google Shape;792;p78"/>
          <p:cNvSpPr txBox="1"/>
          <p:nvPr/>
        </p:nvSpPr>
        <p:spPr>
          <a:xfrm>
            <a:off x="3023550" y="3354600"/>
            <a:ext cx="3096900" cy="898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Arvo"/>
                <a:ea typeface="Arvo"/>
                <a:cs typeface="Arvo"/>
                <a:sym typeface="Arvo"/>
              </a:rPr>
              <a:t>CREDITS: This presentation template was created by </a:t>
            </a:r>
            <a:r>
              <a:rPr b="1" lang="en" sz="1000">
                <a:solidFill>
                  <a:schemeClr val="dk1"/>
                </a:solidFill>
                <a:uFill>
                  <a:noFill/>
                </a:uFill>
                <a:latin typeface="Arvo"/>
                <a:ea typeface="Arvo"/>
                <a:cs typeface="Arvo"/>
                <a:sym typeface="Arvo"/>
                <a:hlinkClick r:id="rId2">
                  <a:extLst>
                    <a:ext uri="{A12FA001-AC4F-418D-AE19-62706E023703}">
                      <ahyp:hlinkClr val="tx"/>
                    </a:ext>
                  </a:extLst>
                </a:hlinkClick>
              </a:rPr>
              <a:t>Slidesgo</a:t>
            </a:r>
            <a:r>
              <a:rPr lang="en" sz="1000">
                <a:solidFill>
                  <a:schemeClr val="dk1"/>
                </a:solidFill>
                <a:latin typeface="Arvo"/>
                <a:ea typeface="Arvo"/>
                <a:cs typeface="Arvo"/>
                <a:sym typeface="Arvo"/>
              </a:rPr>
              <a:t>, including icons by </a:t>
            </a:r>
            <a:r>
              <a:rPr b="1" lang="en" sz="1000">
                <a:solidFill>
                  <a:schemeClr val="dk1"/>
                </a:solidFill>
                <a:uFill>
                  <a:noFill/>
                </a:uFill>
                <a:latin typeface="Arvo"/>
                <a:ea typeface="Arvo"/>
                <a:cs typeface="Arvo"/>
                <a:sym typeface="Arvo"/>
                <a:hlinkClick r:id="rId3">
                  <a:extLst>
                    <a:ext uri="{A12FA001-AC4F-418D-AE19-62706E023703}">
                      <ahyp:hlinkClr val="tx"/>
                    </a:ext>
                  </a:extLst>
                </a:hlinkClick>
              </a:rPr>
              <a:t>Flaticon</a:t>
            </a:r>
            <a:r>
              <a:rPr lang="en" sz="1000">
                <a:solidFill>
                  <a:schemeClr val="dk1"/>
                </a:solidFill>
                <a:latin typeface="Arvo"/>
                <a:ea typeface="Arvo"/>
                <a:cs typeface="Arvo"/>
                <a:sym typeface="Arvo"/>
              </a:rPr>
              <a:t>, infographics &amp; images by </a:t>
            </a:r>
            <a:r>
              <a:rPr b="1" lang="en" sz="1000">
                <a:solidFill>
                  <a:schemeClr val="dk1"/>
                </a:solidFill>
                <a:uFill>
                  <a:noFill/>
                </a:uFill>
                <a:latin typeface="Arvo"/>
                <a:ea typeface="Arvo"/>
                <a:cs typeface="Arvo"/>
                <a:sym typeface="Arvo"/>
                <a:hlinkClick r:id="rId4">
                  <a:extLst>
                    <a:ext uri="{A12FA001-AC4F-418D-AE19-62706E023703}">
                      <ahyp:hlinkClr val="tx"/>
                    </a:ext>
                  </a:extLst>
                </a:hlinkClick>
              </a:rPr>
              <a:t>Freepik</a:t>
            </a:r>
            <a:endParaRPr b="1" sz="1000">
              <a:solidFill>
                <a:schemeClr val="dk1"/>
              </a:solidFill>
              <a:latin typeface="Arvo"/>
              <a:ea typeface="Arvo"/>
              <a:cs typeface="Arvo"/>
              <a:sym typeface="Arvo"/>
            </a:endParaRPr>
          </a:p>
        </p:txBody>
      </p:sp>
      <p:grpSp>
        <p:nvGrpSpPr>
          <p:cNvPr id="793" name="Google Shape;793;p78"/>
          <p:cNvGrpSpPr/>
          <p:nvPr/>
        </p:nvGrpSpPr>
        <p:grpSpPr>
          <a:xfrm flipH="1">
            <a:off x="0" y="2933725"/>
            <a:ext cx="2044793" cy="2209776"/>
            <a:chOff x="1384075" y="241450"/>
            <a:chExt cx="4822625" cy="5215425"/>
          </a:xfrm>
        </p:grpSpPr>
        <p:sp>
          <p:nvSpPr>
            <p:cNvPr id="794" name="Google Shape;794;p78"/>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8"/>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8"/>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78"/>
            <p:cNvSpPr/>
            <p:nvPr/>
          </p:nvSpPr>
          <p:spPr>
            <a:xfrm>
              <a:off x="4827375" y="1479000"/>
              <a:ext cx="691350" cy="795600"/>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8"/>
            <p:cNvSpPr/>
            <p:nvPr/>
          </p:nvSpPr>
          <p:spPr>
            <a:xfrm>
              <a:off x="4827375" y="1875125"/>
              <a:ext cx="691350" cy="1195050"/>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8"/>
            <p:cNvSpPr/>
            <p:nvPr/>
          </p:nvSpPr>
          <p:spPr>
            <a:xfrm>
              <a:off x="5518700" y="2274575"/>
              <a:ext cx="688000" cy="795600"/>
            </a:xfrm>
            <a:custGeom>
              <a:rect b="b" l="l" r="r" t="t"/>
              <a:pathLst>
                <a:path extrusionOk="0" h="31824" w="27520">
                  <a:moveTo>
                    <a:pt x="0" y="0"/>
                  </a:moveTo>
                  <a:lnTo>
                    <a:pt x="0" y="31823"/>
                  </a:lnTo>
                  <a:lnTo>
                    <a:pt x="27520" y="15978"/>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8"/>
            <p:cNvSpPr/>
            <p:nvPr/>
          </p:nvSpPr>
          <p:spPr>
            <a:xfrm>
              <a:off x="4827375" y="3865700"/>
              <a:ext cx="691350" cy="1195050"/>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8"/>
            <p:cNvSpPr/>
            <p:nvPr/>
          </p:nvSpPr>
          <p:spPr>
            <a:xfrm>
              <a:off x="4830700" y="4661275"/>
              <a:ext cx="688025" cy="795600"/>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78"/>
            <p:cNvSpPr/>
            <p:nvPr/>
          </p:nvSpPr>
          <p:spPr>
            <a:xfrm>
              <a:off x="5518700" y="3865700"/>
              <a:ext cx="688000" cy="795600"/>
            </a:xfrm>
            <a:custGeom>
              <a:rect b="b" l="l" r="r" t="t"/>
              <a:pathLst>
                <a:path extrusionOk="0" h="31824" w="27520">
                  <a:moveTo>
                    <a:pt x="0" y="1"/>
                  </a:moveTo>
                  <a:lnTo>
                    <a:pt x="0" y="31824"/>
                  </a:lnTo>
                  <a:lnTo>
                    <a:pt x="27520"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78"/>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78"/>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8"/>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78"/>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78"/>
            <p:cNvSpPr/>
            <p:nvPr/>
          </p:nvSpPr>
          <p:spPr>
            <a:xfrm>
              <a:off x="4139375" y="2670675"/>
              <a:ext cx="688025" cy="798950"/>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78"/>
            <p:cNvSpPr/>
            <p:nvPr/>
          </p:nvSpPr>
          <p:spPr>
            <a:xfrm>
              <a:off x="4139375" y="3070150"/>
              <a:ext cx="688025" cy="795575"/>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78"/>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78"/>
            <p:cNvSpPr/>
            <p:nvPr/>
          </p:nvSpPr>
          <p:spPr>
            <a:xfrm>
              <a:off x="3451375" y="3070150"/>
              <a:ext cx="688025" cy="795575"/>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78"/>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78"/>
            <p:cNvSpPr/>
            <p:nvPr/>
          </p:nvSpPr>
          <p:spPr>
            <a:xfrm>
              <a:off x="3451375" y="1479000"/>
              <a:ext cx="688025" cy="795600"/>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78"/>
            <p:cNvSpPr/>
            <p:nvPr/>
          </p:nvSpPr>
          <p:spPr>
            <a:xfrm>
              <a:off x="3448050" y="1878450"/>
              <a:ext cx="694675" cy="1191725"/>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8"/>
            <p:cNvSpPr/>
            <p:nvPr/>
          </p:nvSpPr>
          <p:spPr>
            <a:xfrm>
              <a:off x="4139375" y="1878450"/>
              <a:ext cx="688025" cy="1191725"/>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78"/>
            <p:cNvSpPr/>
            <p:nvPr/>
          </p:nvSpPr>
          <p:spPr>
            <a:xfrm>
              <a:off x="4382875" y="241450"/>
              <a:ext cx="201000" cy="22935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8"/>
            <p:cNvSpPr/>
            <p:nvPr/>
          </p:nvSpPr>
          <p:spPr>
            <a:xfrm>
              <a:off x="4139375" y="682600"/>
              <a:ext cx="688025" cy="796425"/>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78"/>
            <p:cNvSpPr/>
            <p:nvPr/>
          </p:nvSpPr>
          <p:spPr>
            <a:xfrm>
              <a:off x="3451375" y="4661275"/>
              <a:ext cx="1376025" cy="795600"/>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78"/>
            <p:cNvSpPr/>
            <p:nvPr/>
          </p:nvSpPr>
          <p:spPr>
            <a:xfrm>
              <a:off x="4139375" y="3865700"/>
              <a:ext cx="688025" cy="1195050"/>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78"/>
            <p:cNvSpPr/>
            <p:nvPr/>
          </p:nvSpPr>
          <p:spPr>
            <a:xfrm>
              <a:off x="4139375" y="3469600"/>
              <a:ext cx="688025" cy="795575"/>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78"/>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78"/>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78"/>
            <p:cNvSpPr/>
            <p:nvPr/>
          </p:nvSpPr>
          <p:spPr>
            <a:xfrm>
              <a:off x="3451375" y="3469600"/>
              <a:ext cx="688025" cy="795575"/>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78"/>
            <p:cNvSpPr/>
            <p:nvPr/>
          </p:nvSpPr>
          <p:spPr>
            <a:xfrm>
              <a:off x="3451375" y="2670675"/>
              <a:ext cx="1376025" cy="1195050"/>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8"/>
            <p:cNvSpPr/>
            <p:nvPr/>
          </p:nvSpPr>
          <p:spPr>
            <a:xfrm>
              <a:off x="2760050" y="2670675"/>
              <a:ext cx="691350" cy="798950"/>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8"/>
            <p:cNvSpPr/>
            <p:nvPr/>
          </p:nvSpPr>
          <p:spPr>
            <a:xfrm>
              <a:off x="2760050" y="3070150"/>
              <a:ext cx="691350" cy="795575"/>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8"/>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78"/>
            <p:cNvSpPr/>
            <p:nvPr/>
          </p:nvSpPr>
          <p:spPr>
            <a:xfrm>
              <a:off x="2072075" y="1479000"/>
              <a:ext cx="688000" cy="795600"/>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78"/>
            <p:cNvSpPr/>
            <p:nvPr/>
          </p:nvSpPr>
          <p:spPr>
            <a:xfrm>
              <a:off x="1967825" y="2486400"/>
              <a:ext cx="322750" cy="371950"/>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78"/>
            <p:cNvSpPr/>
            <p:nvPr/>
          </p:nvSpPr>
          <p:spPr>
            <a:xfrm>
              <a:off x="2065400" y="1412275"/>
              <a:ext cx="218500" cy="254375"/>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78"/>
            <p:cNvSpPr/>
            <p:nvPr/>
          </p:nvSpPr>
          <p:spPr>
            <a:xfrm>
              <a:off x="2760050" y="1878450"/>
              <a:ext cx="691350" cy="1191725"/>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78"/>
            <p:cNvSpPr/>
            <p:nvPr/>
          </p:nvSpPr>
          <p:spPr>
            <a:xfrm>
              <a:off x="2760050" y="1479000"/>
              <a:ext cx="691350" cy="795600"/>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78"/>
            <p:cNvSpPr/>
            <p:nvPr/>
          </p:nvSpPr>
          <p:spPr>
            <a:xfrm>
              <a:off x="2072075" y="3865700"/>
              <a:ext cx="688000" cy="795600"/>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8"/>
            <p:cNvSpPr/>
            <p:nvPr/>
          </p:nvSpPr>
          <p:spPr>
            <a:xfrm>
              <a:off x="1384075" y="4661275"/>
              <a:ext cx="688025" cy="795600"/>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78"/>
            <p:cNvSpPr/>
            <p:nvPr/>
          </p:nvSpPr>
          <p:spPr>
            <a:xfrm>
              <a:off x="2760050" y="3865700"/>
              <a:ext cx="691350" cy="1591175"/>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8"/>
            <p:cNvSpPr/>
            <p:nvPr/>
          </p:nvSpPr>
          <p:spPr>
            <a:xfrm>
              <a:off x="2760050" y="3469600"/>
              <a:ext cx="691350" cy="795575"/>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8"/>
            <p:cNvSpPr/>
            <p:nvPr/>
          </p:nvSpPr>
          <p:spPr>
            <a:xfrm>
              <a:off x="3448050" y="3469600"/>
              <a:ext cx="691350" cy="159115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8"/>
            <p:cNvSpPr/>
            <p:nvPr/>
          </p:nvSpPr>
          <p:spPr>
            <a:xfrm>
              <a:off x="2760050" y="2670675"/>
              <a:ext cx="1379350" cy="1195050"/>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78"/>
          <p:cNvGrpSpPr/>
          <p:nvPr/>
        </p:nvGrpSpPr>
        <p:grpSpPr>
          <a:xfrm flipH="1">
            <a:off x="6934090" y="-76200"/>
            <a:ext cx="2286103" cy="2895537"/>
            <a:chOff x="-26858" y="-227337"/>
            <a:chExt cx="2186403" cy="2757917"/>
          </a:xfrm>
        </p:grpSpPr>
        <p:sp>
          <p:nvSpPr>
            <p:cNvPr id="839" name="Google Shape;839;p78"/>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7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78"/>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78"/>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78"/>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78"/>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78"/>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78"/>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7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78"/>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78"/>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7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78"/>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78"/>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78"/>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78"/>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78"/>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78"/>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8"/>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78"/>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78"/>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78"/>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78"/>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78"/>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78"/>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78"/>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78"/>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78"/>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78"/>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78"/>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78"/>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78"/>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78"/>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78"/>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78"/>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8"/>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78"/>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8"/>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8"/>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8"/>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_AND_BODY_2">
    <p:spTree>
      <p:nvGrpSpPr>
        <p:cNvPr id="879" name="Shape 879"/>
        <p:cNvGrpSpPr/>
        <p:nvPr/>
      </p:nvGrpSpPr>
      <p:grpSpPr>
        <a:xfrm>
          <a:off x="0" y="0"/>
          <a:ext cx="0" cy="0"/>
          <a:chOff x="0" y="0"/>
          <a:chExt cx="0" cy="0"/>
        </a:xfrm>
      </p:grpSpPr>
      <p:sp>
        <p:nvSpPr>
          <p:cNvPr id="880" name="Google Shape;880;p79"/>
          <p:cNvSpPr txBox="1"/>
          <p:nvPr>
            <p:ph type="title"/>
          </p:nvPr>
        </p:nvSpPr>
        <p:spPr>
          <a:xfrm>
            <a:off x="4306824" y="2036701"/>
            <a:ext cx="3291900" cy="57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None/>
              <a:defRPr sz="4800"/>
            </a:lvl2pPr>
            <a:lvl3pPr lvl="2" rtl="0" algn="r">
              <a:spcBef>
                <a:spcPts val="0"/>
              </a:spcBef>
              <a:spcAft>
                <a:spcPts val="0"/>
              </a:spcAft>
              <a:buSzPts val="4800"/>
              <a:buNone/>
              <a:defRPr sz="4800"/>
            </a:lvl3pPr>
            <a:lvl4pPr lvl="3" rtl="0" algn="r">
              <a:spcBef>
                <a:spcPts val="0"/>
              </a:spcBef>
              <a:spcAft>
                <a:spcPts val="0"/>
              </a:spcAft>
              <a:buSzPts val="4800"/>
              <a:buNone/>
              <a:defRPr sz="4800"/>
            </a:lvl4pPr>
            <a:lvl5pPr lvl="4" rtl="0" algn="r">
              <a:spcBef>
                <a:spcPts val="0"/>
              </a:spcBef>
              <a:spcAft>
                <a:spcPts val="0"/>
              </a:spcAft>
              <a:buSzPts val="4800"/>
              <a:buNone/>
              <a:defRPr sz="4800"/>
            </a:lvl5pPr>
            <a:lvl6pPr lvl="5" rtl="0" algn="r">
              <a:spcBef>
                <a:spcPts val="0"/>
              </a:spcBef>
              <a:spcAft>
                <a:spcPts val="0"/>
              </a:spcAft>
              <a:buSzPts val="4800"/>
              <a:buNone/>
              <a:defRPr sz="4800"/>
            </a:lvl6pPr>
            <a:lvl7pPr lvl="6" rtl="0" algn="r">
              <a:spcBef>
                <a:spcPts val="0"/>
              </a:spcBef>
              <a:spcAft>
                <a:spcPts val="0"/>
              </a:spcAft>
              <a:buSzPts val="4800"/>
              <a:buNone/>
              <a:defRPr sz="4800"/>
            </a:lvl7pPr>
            <a:lvl8pPr lvl="7" rtl="0" algn="r">
              <a:spcBef>
                <a:spcPts val="0"/>
              </a:spcBef>
              <a:spcAft>
                <a:spcPts val="0"/>
              </a:spcAft>
              <a:buSzPts val="4800"/>
              <a:buNone/>
              <a:defRPr sz="4800"/>
            </a:lvl8pPr>
            <a:lvl9pPr lvl="8" rtl="0" algn="r">
              <a:spcBef>
                <a:spcPts val="0"/>
              </a:spcBef>
              <a:spcAft>
                <a:spcPts val="0"/>
              </a:spcAft>
              <a:buSzPts val="4800"/>
              <a:buNone/>
              <a:defRPr sz="4800"/>
            </a:lvl9pPr>
          </a:lstStyle>
          <a:p/>
        </p:txBody>
      </p:sp>
      <p:sp>
        <p:nvSpPr>
          <p:cNvPr id="881" name="Google Shape;881;p79"/>
          <p:cNvSpPr txBox="1"/>
          <p:nvPr>
            <p:ph idx="1" type="subTitle"/>
          </p:nvPr>
        </p:nvSpPr>
        <p:spPr>
          <a:xfrm>
            <a:off x="1865375" y="2706625"/>
            <a:ext cx="4023300" cy="142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882" name="Google Shape;882;p79"/>
          <p:cNvGrpSpPr/>
          <p:nvPr/>
        </p:nvGrpSpPr>
        <p:grpSpPr>
          <a:xfrm flipH="1" rot="-5400000">
            <a:off x="286059" y="-312722"/>
            <a:ext cx="1209907" cy="1782035"/>
            <a:chOff x="700771" y="-227337"/>
            <a:chExt cx="1458774" cy="2138784"/>
          </a:xfrm>
        </p:grpSpPr>
        <p:sp>
          <p:nvSpPr>
            <p:cNvPr id="883" name="Google Shape;883;p79"/>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79"/>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79"/>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79"/>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79"/>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79"/>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79"/>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79"/>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79"/>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79"/>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79"/>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9"/>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9"/>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79"/>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79"/>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79"/>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79"/>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79"/>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79"/>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2" name="Google Shape;902;p79"/>
          <p:cNvGrpSpPr/>
          <p:nvPr/>
        </p:nvGrpSpPr>
        <p:grpSpPr>
          <a:xfrm flipH="1" rot="5400000">
            <a:off x="7613820" y="3611830"/>
            <a:ext cx="877851" cy="2209091"/>
            <a:chOff x="-26858" y="-227337"/>
            <a:chExt cx="1093215" cy="2757917"/>
          </a:xfrm>
        </p:grpSpPr>
        <p:sp>
          <p:nvSpPr>
            <p:cNvPr id="903" name="Google Shape;903;p79"/>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7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79"/>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79"/>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79"/>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79"/>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79"/>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79"/>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7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79"/>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79"/>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9"/>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79"/>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79"/>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79"/>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79"/>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79"/>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79"/>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79"/>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79"/>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79"/>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ONLY_1_2">
    <p:spTree>
      <p:nvGrpSpPr>
        <p:cNvPr id="925" name="Shape 925"/>
        <p:cNvGrpSpPr/>
        <p:nvPr/>
      </p:nvGrpSpPr>
      <p:grpSpPr>
        <a:xfrm>
          <a:off x="0" y="0"/>
          <a:ext cx="0" cy="0"/>
          <a:chOff x="0" y="0"/>
          <a:chExt cx="0" cy="0"/>
        </a:xfrm>
      </p:grpSpPr>
      <p:sp>
        <p:nvSpPr>
          <p:cNvPr id="926" name="Google Shape;926;p80"/>
          <p:cNvSpPr txBox="1"/>
          <p:nvPr>
            <p:ph idx="1" type="subTitle"/>
          </p:nvPr>
        </p:nvSpPr>
        <p:spPr>
          <a:xfrm>
            <a:off x="1399032" y="1521000"/>
            <a:ext cx="1481400" cy="393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27" name="Google Shape;927;p80"/>
          <p:cNvSpPr txBox="1"/>
          <p:nvPr>
            <p:ph idx="2" type="subTitle"/>
          </p:nvPr>
        </p:nvSpPr>
        <p:spPr>
          <a:xfrm>
            <a:off x="713232" y="1792272"/>
            <a:ext cx="2167200" cy="576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r">
              <a:spcBef>
                <a:spcPts val="160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928" name="Google Shape;928;p80"/>
          <p:cNvSpPr txBox="1"/>
          <p:nvPr>
            <p:ph idx="3" type="subTitle"/>
          </p:nvPr>
        </p:nvSpPr>
        <p:spPr>
          <a:xfrm>
            <a:off x="1399032" y="3188256"/>
            <a:ext cx="1481400" cy="393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29" name="Google Shape;929;p80"/>
          <p:cNvSpPr txBox="1"/>
          <p:nvPr>
            <p:ph idx="4" type="subTitle"/>
          </p:nvPr>
        </p:nvSpPr>
        <p:spPr>
          <a:xfrm>
            <a:off x="713232" y="3459528"/>
            <a:ext cx="2167200" cy="576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r">
              <a:spcBef>
                <a:spcPts val="160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930" name="Google Shape;930;p80"/>
          <p:cNvSpPr txBox="1"/>
          <p:nvPr>
            <p:ph idx="5" type="subTitle"/>
          </p:nvPr>
        </p:nvSpPr>
        <p:spPr>
          <a:xfrm>
            <a:off x="6263640" y="1521000"/>
            <a:ext cx="1481400" cy="3933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31" name="Google Shape;931;p80"/>
          <p:cNvSpPr txBox="1"/>
          <p:nvPr>
            <p:ph idx="6" type="subTitle"/>
          </p:nvPr>
        </p:nvSpPr>
        <p:spPr>
          <a:xfrm>
            <a:off x="6263640" y="1792272"/>
            <a:ext cx="21672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32" name="Google Shape;932;p80"/>
          <p:cNvSpPr txBox="1"/>
          <p:nvPr>
            <p:ph idx="7" type="subTitle"/>
          </p:nvPr>
        </p:nvSpPr>
        <p:spPr>
          <a:xfrm>
            <a:off x="6263640" y="3188256"/>
            <a:ext cx="1481400" cy="3933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33" name="Google Shape;933;p80"/>
          <p:cNvSpPr txBox="1"/>
          <p:nvPr>
            <p:ph idx="8" type="subTitle"/>
          </p:nvPr>
        </p:nvSpPr>
        <p:spPr>
          <a:xfrm>
            <a:off x="6263640" y="3459528"/>
            <a:ext cx="21672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34" name="Google Shape;934;p80"/>
          <p:cNvSpPr txBox="1"/>
          <p:nvPr>
            <p:ph type="ctrTitle"/>
          </p:nvPr>
        </p:nvSpPr>
        <p:spPr>
          <a:xfrm flipH="1">
            <a:off x="770700" y="468450"/>
            <a:ext cx="38013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935" name="Google Shape;935;p80"/>
          <p:cNvCxnSpPr/>
          <p:nvPr/>
        </p:nvCxnSpPr>
        <p:spPr>
          <a:xfrm>
            <a:off x="498025" y="-63925"/>
            <a:ext cx="0" cy="1124100"/>
          </a:xfrm>
          <a:prstGeom prst="straightConnector1">
            <a:avLst/>
          </a:prstGeom>
          <a:noFill/>
          <a:ln cap="flat" cmpd="sng" w="28575">
            <a:solidFill>
              <a:schemeClr val="lt2"/>
            </a:solidFill>
            <a:prstDash val="solid"/>
            <a:round/>
            <a:headEnd len="med" w="med" type="none"/>
            <a:tailEnd len="med" w="med" type="none"/>
          </a:ln>
        </p:spPr>
      </p:cxnSp>
      <p:grpSp>
        <p:nvGrpSpPr>
          <p:cNvPr id="936" name="Google Shape;936;p80"/>
          <p:cNvGrpSpPr/>
          <p:nvPr/>
        </p:nvGrpSpPr>
        <p:grpSpPr>
          <a:xfrm flipH="1" rot="5400000">
            <a:off x="7613820" y="3611830"/>
            <a:ext cx="877851" cy="2209091"/>
            <a:chOff x="-26858" y="-227337"/>
            <a:chExt cx="1093215" cy="2757917"/>
          </a:xfrm>
        </p:grpSpPr>
        <p:sp>
          <p:nvSpPr>
            <p:cNvPr id="937" name="Google Shape;937;p80"/>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8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80"/>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80"/>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80"/>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80"/>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0"/>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80"/>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8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0"/>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0"/>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80"/>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80"/>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0"/>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80"/>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80"/>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80"/>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80"/>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80"/>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0"/>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0"/>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TITLE_ONLY_1_1">
    <p:spTree>
      <p:nvGrpSpPr>
        <p:cNvPr id="959" name="Shape 959"/>
        <p:cNvGrpSpPr/>
        <p:nvPr/>
      </p:nvGrpSpPr>
      <p:grpSpPr>
        <a:xfrm>
          <a:off x="0" y="0"/>
          <a:ext cx="0" cy="0"/>
          <a:chOff x="0" y="0"/>
          <a:chExt cx="0" cy="0"/>
        </a:xfrm>
      </p:grpSpPr>
      <p:sp>
        <p:nvSpPr>
          <p:cNvPr id="960" name="Google Shape;960;p81"/>
          <p:cNvSpPr txBox="1"/>
          <p:nvPr>
            <p:ph type="ctrTitle"/>
          </p:nvPr>
        </p:nvSpPr>
        <p:spPr>
          <a:xfrm>
            <a:off x="4572001" y="468450"/>
            <a:ext cx="37899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cxnSp>
        <p:nvCxnSpPr>
          <p:cNvPr id="961" name="Google Shape;961;p81"/>
          <p:cNvCxnSpPr/>
          <p:nvPr/>
        </p:nvCxnSpPr>
        <p:spPr>
          <a:xfrm>
            <a:off x="8634675" y="-1604650"/>
            <a:ext cx="0" cy="2664900"/>
          </a:xfrm>
          <a:prstGeom prst="straightConnector1">
            <a:avLst/>
          </a:prstGeom>
          <a:noFill/>
          <a:ln cap="flat" cmpd="sng" w="28575">
            <a:solidFill>
              <a:schemeClr val="accent4"/>
            </a:solidFill>
            <a:prstDash val="solid"/>
            <a:round/>
            <a:headEnd len="med" w="med" type="none"/>
            <a:tailEnd len="med" w="med" type="none"/>
          </a:ln>
        </p:spPr>
      </p:cxnSp>
      <p:grpSp>
        <p:nvGrpSpPr>
          <p:cNvPr id="962" name="Google Shape;962;p81"/>
          <p:cNvGrpSpPr/>
          <p:nvPr/>
        </p:nvGrpSpPr>
        <p:grpSpPr>
          <a:xfrm rot="-5400000">
            <a:off x="665620" y="3611830"/>
            <a:ext cx="877851" cy="2209091"/>
            <a:chOff x="-26858" y="-227337"/>
            <a:chExt cx="1093215" cy="2757917"/>
          </a:xfrm>
        </p:grpSpPr>
        <p:sp>
          <p:nvSpPr>
            <p:cNvPr id="963" name="Google Shape;963;p81"/>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81"/>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1"/>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1"/>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81"/>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1"/>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1"/>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81"/>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81"/>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8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81"/>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81"/>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81"/>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81"/>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81"/>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81"/>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81"/>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81"/>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81"/>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81"/>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5" name="Google Shape;985;p81"/>
          <p:cNvSpPr txBox="1"/>
          <p:nvPr>
            <p:ph idx="1" type="subTitle"/>
          </p:nvPr>
        </p:nvSpPr>
        <p:spPr>
          <a:xfrm>
            <a:off x="1892808" y="1420992"/>
            <a:ext cx="12528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86" name="Google Shape;986;p81"/>
          <p:cNvSpPr txBox="1"/>
          <p:nvPr>
            <p:ph idx="2" type="subTitle"/>
          </p:nvPr>
        </p:nvSpPr>
        <p:spPr>
          <a:xfrm>
            <a:off x="1892808" y="1987920"/>
            <a:ext cx="2313300" cy="43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87" name="Google Shape;987;p81"/>
          <p:cNvSpPr txBox="1"/>
          <p:nvPr>
            <p:ph idx="3" type="subTitle"/>
          </p:nvPr>
        </p:nvSpPr>
        <p:spPr>
          <a:xfrm>
            <a:off x="1892808" y="2976347"/>
            <a:ext cx="12528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88" name="Google Shape;988;p81"/>
          <p:cNvSpPr txBox="1"/>
          <p:nvPr>
            <p:ph idx="4" type="subTitle"/>
          </p:nvPr>
        </p:nvSpPr>
        <p:spPr>
          <a:xfrm>
            <a:off x="1892808" y="3543275"/>
            <a:ext cx="2313300" cy="43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89" name="Google Shape;989;p81"/>
          <p:cNvSpPr txBox="1"/>
          <p:nvPr>
            <p:ph idx="5" type="subTitle"/>
          </p:nvPr>
        </p:nvSpPr>
        <p:spPr>
          <a:xfrm>
            <a:off x="5980176" y="1420992"/>
            <a:ext cx="12528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90" name="Google Shape;990;p81"/>
          <p:cNvSpPr txBox="1"/>
          <p:nvPr>
            <p:ph idx="6" type="subTitle"/>
          </p:nvPr>
        </p:nvSpPr>
        <p:spPr>
          <a:xfrm>
            <a:off x="5980176" y="1987920"/>
            <a:ext cx="2313300" cy="43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91" name="Google Shape;991;p81"/>
          <p:cNvSpPr txBox="1"/>
          <p:nvPr>
            <p:ph idx="7" type="subTitle"/>
          </p:nvPr>
        </p:nvSpPr>
        <p:spPr>
          <a:xfrm>
            <a:off x="5980176" y="2976347"/>
            <a:ext cx="12528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92" name="Google Shape;992;p81"/>
          <p:cNvSpPr txBox="1"/>
          <p:nvPr>
            <p:ph idx="8" type="subTitle"/>
          </p:nvPr>
        </p:nvSpPr>
        <p:spPr>
          <a:xfrm>
            <a:off x="5980176" y="3543275"/>
            <a:ext cx="2313300" cy="43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TITLE_ONLY_2">
    <p:spTree>
      <p:nvGrpSpPr>
        <p:cNvPr id="993" name="Shape 993"/>
        <p:cNvGrpSpPr/>
        <p:nvPr/>
      </p:nvGrpSpPr>
      <p:grpSpPr>
        <a:xfrm>
          <a:off x="0" y="0"/>
          <a:ext cx="0" cy="0"/>
          <a:chOff x="0" y="0"/>
          <a:chExt cx="0" cy="0"/>
        </a:xfrm>
      </p:grpSpPr>
      <p:sp>
        <p:nvSpPr>
          <p:cNvPr id="994" name="Google Shape;994;p82"/>
          <p:cNvSpPr txBox="1"/>
          <p:nvPr>
            <p:ph type="ctrTitle"/>
          </p:nvPr>
        </p:nvSpPr>
        <p:spPr>
          <a:xfrm>
            <a:off x="4572001" y="468450"/>
            <a:ext cx="37899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cxnSp>
        <p:nvCxnSpPr>
          <p:cNvPr id="995" name="Google Shape;995;p82"/>
          <p:cNvCxnSpPr/>
          <p:nvPr/>
        </p:nvCxnSpPr>
        <p:spPr>
          <a:xfrm>
            <a:off x="8634675" y="-1604650"/>
            <a:ext cx="0" cy="2664900"/>
          </a:xfrm>
          <a:prstGeom prst="straightConnector1">
            <a:avLst/>
          </a:prstGeom>
          <a:noFill/>
          <a:ln cap="flat" cmpd="sng" w="28575">
            <a:solidFill>
              <a:schemeClr val="accent4"/>
            </a:solidFill>
            <a:prstDash val="solid"/>
            <a:round/>
            <a:headEnd len="med" w="med" type="none"/>
            <a:tailEnd len="med" w="med" type="none"/>
          </a:ln>
        </p:spPr>
      </p:cxnSp>
      <p:grpSp>
        <p:nvGrpSpPr>
          <p:cNvPr id="996" name="Google Shape;996;p82"/>
          <p:cNvGrpSpPr/>
          <p:nvPr/>
        </p:nvGrpSpPr>
        <p:grpSpPr>
          <a:xfrm rot="-5400000">
            <a:off x="665620" y="3611830"/>
            <a:ext cx="877851" cy="2209091"/>
            <a:chOff x="-26858" y="-227337"/>
            <a:chExt cx="1093215" cy="2757917"/>
          </a:xfrm>
        </p:grpSpPr>
        <p:sp>
          <p:nvSpPr>
            <p:cNvPr id="997" name="Google Shape;997;p82"/>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8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2"/>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82"/>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82"/>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82"/>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82"/>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82"/>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8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82"/>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82"/>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8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82"/>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82"/>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82"/>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82"/>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82"/>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82"/>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82"/>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82"/>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82"/>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82"/>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9" name="Google Shape;1019;p82"/>
          <p:cNvSpPr txBox="1"/>
          <p:nvPr>
            <p:ph idx="1" type="subTitle"/>
          </p:nvPr>
        </p:nvSpPr>
        <p:spPr>
          <a:xfrm>
            <a:off x="886968" y="1261872"/>
            <a:ext cx="1179600" cy="429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0" name="Google Shape;1020;p82"/>
          <p:cNvSpPr txBox="1"/>
          <p:nvPr>
            <p:ph idx="2" type="subTitle"/>
          </p:nvPr>
        </p:nvSpPr>
        <p:spPr>
          <a:xfrm>
            <a:off x="749808" y="3255264"/>
            <a:ext cx="14538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1" name="Google Shape;1021;p82"/>
          <p:cNvSpPr txBox="1"/>
          <p:nvPr>
            <p:ph idx="3" type="subTitle"/>
          </p:nvPr>
        </p:nvSpPr>
        <p:spPr>
          <a:xfrm>
            <a:off x="7077456" y="1261872"/>
            <a:ext cx="1179600" cy="429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2" name="Google Shape;1022;p82"/>
          <p:cNvSpPr txBox="1"/>
          <p:nvPr>
            <p:ph idx="4" type="subTitle"/>
          </p:nvPr>
        </p:nvSpPr>
        <p:spPr>
          <a:xfrm>
            <a:off x="6940296" y="3255264"/>
            <a:ext cx="14538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3" name="Google Shape;1023;p82"/>
          <p:cNvSpPr txBox="1"/>
          <p:nvPr>
            <p:ph idx="5" type="subTitle"/>
          </p:nvPr>
        </p:nvSpPr>
        <p:spPr>
          <a:xfrm>
            <a:off x="2950393" y="1261872"/>
            <a:ext cx="1179600" cy="429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4" name="Google Shape;1024;p82"/>
          <p:cNvSpPr txBox="1"/>
          <p:nvPr>
            <p:ph idx="6" type="subTitle"/>
          </p:nvPr>
        </p:nvSpPr>
        <p:spPr>
          <a:xfrm>
            <a:off x="2813304" y="3255264"/>
            <a:ext cx="14538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5" name="Google Shape;1025;p82"/>
          <p:cNvSpPr txBox="1"/>
          <p:nvPr>
            <p:ph idx="7" type="subTitle"/>
          </p:nvPr>
        </p:nvSpPr>
        <p:spPr>
          <a:xfrm>
            <a:off x="5013918" y="1261872"/>
            <a:ext cx="1179600" cy="429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026" name="Google Shape;1026;p82"/>
          <p:cNvSpPr txBox="1"/>
          <p:nvPr>
            <p:ph idx="8" type="subTitle"/>
          </p:nvPr>
        </p:nvSpPr>
        <p:spPr>
          <a:xfrm>
            <a:off x="4876800" y="3255264"/>
            <a:ext cx="1453800" cy="75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1027" name="Shape 1027"/>
        <p:cNvGrpSpPr/>
        <p:nvPr/>
      </p:nvGrpSpPr>
      <p:grpSpPr>
        <a:xfrm>
          <a:off x="0" y="0"/>
          <a:ext cx="0" cy="0"/>
          <a:chOff x="0" y="0"/>
          <a:chExt cx="0" cy="0"/>
        </a:xfrm>
      </p:grpSpPr>
      <p:grpSp>
        <p:nvGrpSpPr>
          <p:cNvPr id="1028" name="Google Shape;1028;p83"/>
          <p:cNvGrpSpPr/>
          <p:nvPr/>
        </p:nvGrpSpPr>
        <p:grpSpPr>
          <a:xfrm>
            <a:off x="7099200" y="2933725"/>
            <a:ext cx="2044793" cy="2209776"/>
            <a:chOff x="1384075" y="241450"/>
            <a:chExt cx="4822625" cy="5215425"/>
          </a:xfrm>
        </p:grpSpPr>
        <p:sp>
          <p:nvSpPr>
            <p:cNvPr id="1029" name="Google Shape;1029;p83"/>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3"/>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83"/>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83"/>
            <p:cNvSpPr/>
            <p:nvPr/>
          </p:nvSpPr>
          <p:spPr>
            <a:xfrm>
              <a:off x="4827375" y="1479000"/>
              <a:ext cx="691350" cy="795600"/>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83"/>
            <p:cNvSpPr/>
            <p:nvPr/>
          </p:nvSpPr>
          <p:spPr>
            <a:xfrm>
              <a:off x="4827375" y="1875125"/>
              <a:ext cx="691350" cy="1195050"/>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3"/>
            <p:cNvSpPr/>
            <p:nvPr/>
          </p:nvSpPr>
          <p:spPr>
            <a:xfrm>
              <a:off x="5518700" y="2274575"/>
              <a:ext cx="688000" cy="795600"/>
            </a:xfrm>
            <a:custGeom>
              <a:rect b="b" l="l" r="r" t="t"/>
              <a:pathLst>
                <a:path extrusionOk="0" h="31824" w="27520">
                  <a:moveTo>
                    <a:pt x="0" y="0"/>
                  </a:moveTo>
                  <a:lnTo>
                    <a:pt x="0" y="31823"/>
                  </a:lnTo>
                  <a:lnTo>
                    <a:pt x="27520" y="15978"/>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83"/>
            <p:cNvSpPr/>
            <p:nvPr/>
          </p:nvSpPr>
          <p:spPr>
            <a:xfrm>
              <a:off x="4827375" y="3865700"/>
              <a:ext cx="691350" cy="1195050"/>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83"/>
            <p:cNvSpPr/>
            <p:nvPr/>
          </p:nvSpPr>
          <p:spPr>
            <a:xfrm>
              <a:off x="4830700" y="4661275"/>
              <a:ext cx="688025" cy="795600"/>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3"/>
            <p:cNvSpPr/>
            <p:nvPr/>
          </p:nvSpPr>
          <p:spPr>
            <a:xfrm>
              <a:off x="5518700" y="3865700"/>
              <a:ext cx="688000" cy="795600"/>
            </a:xfrm>
            <a:custGeom>
              <a:rect b="b" l="l" r="r" t="t"/>
              <a:pathLst>
                <a:path extrusionOk="0" h="31824" w="27520">
                  <a:moveTo>
                    <a:pt x="0" y="1"/>
                  </a:moveTo>
                  <a:lnTo>
                    <a:pt x="0" y="31824"/>
                  </a:lnTo>
                  <a:lnTo>
                    <a:pt x="27520"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83"/>
            <p:cNvSpPr/>
            <p:nvPr/>
          </p:nvSpPr>
          <p:spPr>
            <a:xfrm>
              <a:off x="5518700" y="2670675"/>
              <a:ext cx="688000" cy="798950"/>
            </a:xfrm>
            <a:custGeom>
              <a:rect b="b" l="l" r="r" t="t"/>
              <a:pathLst>
                <a:path extrusionOk="0" h="31958" w="27520">
                  <a:moveTo>
                    <a:pt x="27520" y="1"/>
                  </a:moveTo>
                  <a:lnTo>
                    <a:pt x="0" y="15979"/>
                  </a:lnTo>
                  <a:lnTo>
                    <a:pt x="27520" y="31957"/>
                  </a:lnTo>
                  <a:lnTo>
                    <a:pt x="2752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83"/>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83"/>
            <p:cNvSpPr/>
            <p:nvPr/>
          </p:nvSpPr>
          <p:spPr>
            <a:xfrm>
              <a:off x="4827375" y="3070150"/>
              <a:ext cx="691350" cy="795575"/>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83"/>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83"/>
            <p:cNvSpPr/>
            <p:nvPr/>
          </p:nvSpPr>
          <p:spPr>
            <a:xfrm>
              <a:off x="4139375" y="2670675"/>
              <a:ext cx="688025" cy="798950"/>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3"/>
            <p:cNvSpPr/>
            <p:nvPr/>
          </p:nvSpPr>
          <p:spPr>
            <a:xfrm>
              <a:off x="4139375" y="3070150"/>
              <a:ext cx="688025" cy="795575"/>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3"/>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83"/>
            <p:cNvSpPr/>
            <p:nvPr/>
          </p:nvSpPr>
          <p:spPr>
            <a:xfrm>
              <a:off x="3451375" y="3070150"/>
              <a:ext cx="688025" cy="795575"/>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83"/>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83"/>
            <p:cNvSpPr/>
            <p:nvPr/>
          </p:nvSpPr>
          <p:spPr>
            <a:xfrm>
              <a:off x="3451375" y="1479000"/>
              <a:ext cx="688025" cy="795600"/>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3"/>
            <p:cNvSpPr/>
            <p:nvPr/>
          </p:nvSpPr>
          <p:spPr>
            <a:xfrm>
              <a:off x="3448050" y="1878450"/>
              <a:ext cx="694675" cy="1191725"/>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83"/>
            <p:cNvSpPr/>
            <p:nvPr/>
          </p:nvSpPr>
          <p:spPr>
            <a:xfrm>
              <a:off x="4139375" y="1878450"/>
              <a:ext cx="688025" cy="1191725"/>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83"/>
            <p:cNvSpPr/>
            <p:nvPr/>
          </p:nvSpPr>
          <p:spPr>
            <a:xfrm>
              <a:off x="4382875" y="241450"/>
              <a:ext cx="201000" cy="22935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3"/>
            <p:cNvSpPr/>
            <p:nvPr/>
          </p:nvSpPr>
          <p:spPr>
            <a:xfrm>
              <a:off x="4139375" y="682600"/>
              <a:ext cx="688025" cy="796425"/>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3"/>
            <p:cNvSpPr/>
            <p:nvPr/>
          </p:nvSpPr>
          <p:spPr>
            <a:xfrm>
              <a:off x="3451375" y="4661275"/>
              <a:ext cx="1376025" cy="795600"/>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83"/>
            <p:cNvSpPr/>
            <p:nvPr/>
          </p:nvSpPr>
          <p:spPr>
            <a:xfrm>
              <a:off x="4139375" y="3865700"/>
              <a:ext cx="688025" cy="1195050"/>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83"/>
            <p:cNvSpPr/>
            <p:nvPr/>
          </p:nvSpPr>
          <p:spPr>
            <a:xfrm>
              <a:off x="4139375" y="3469600"/>
              <a:ext cx="688025" cy="795575"/>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83"/>
            <p:cNvSpPr/>
            <p:nvPr/>
          </p:nvSpPr>
          <p:spPr>
            <a:xfrm>
              <a:off x="4827375" y="3469600"/>
              <a:ext cx="691350" cy="795575"/>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83"/>
            <p:cNvSpPr/>
            <p:nvPr/>
          </p:nvSpPr>
          <p:spPr>
            <a:xfrm>
              <a:off x="4827375" y="2670675"/>
              <a:ext cx="691350" cy="798950"/>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83"/>
            <p:cNvSpPr/>
            <p:nvPr/>
          </p:nvSpPr>
          <p:spPr>
            <a:xfrm>
              <a:off x="3451375" y="3469600"/>
              <a:ext cx="688025" cy="795575"/>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83"/>
            <p:cNvSpPr/>
            <p:nvPr/>
          </p:nvSpPr>
          <p:spPr>
            <a:xfrm>
              <a:off x="3451375" y="2670675"/>
              <a:ext cx="1376025" cy="1195050"/>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3"/>
            <p:cNvSpPr/>
            <p:nvPr/>
          </p:nvSpPr>
          <p:spPr>
            <a:xfrm>
              <a:off x="2760050" y="2670675"/>
              <a:ext cx="691350" cy="798950"/>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3"/>
            <p:cNvSpPr/>
            <p:nvPr/>
          </p:nvSpPr>
          <p:spPr>
            <a:xfrm>
              <a:off x="2760050" y="3070150"/>
              <a:ext cx="691350" cy="795575"/>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83"/>
            <p:cNvSpPr/>
            <p:nvPr/>
          </p:nvSpPr>
          <p:spPr>
            <a:xfrm>
              <a:off x="3451375" y="2670675"/>
              <a:ext cx="688025" cy="798950"/>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83"/>
            <p:cNvSpPr/>
            <p:nvPr/>
          </p:nvSpPr>
          <p:spPr>
            <a:xfrm>
              <a:off x="2072075" y="1479000"/>
              <a:ext cx="688000" cy="795600"/>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83"/>
            <p:cNvSpPr/>
            <p:nvPr/>
          </p:nvSpPr>
          <p:spPr>
            <a:xfrm>
              <a:off x="1967825" y="2486400"/>
              <a:ext cx="322750" cy="371950"/>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83"/>
            <p:cNvSpPr/>
            <p:nvPr/>
          </p:nvSpPr>
          <p:spPr>
            <a:xfrm>
              <a:off x="2065400" y="1412275"/>
              <a:ext cx="218500" cy="254375"/>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83"/>
            <p:cNvSpPr/>
            <p:nvPr/>
          </p:nvSpPr>
          <p:spPr>
            <a:xfrm>
              <a:off x="2760050" y="1878450"/>
              <a:ext cx="691350" cy="1191725"/>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83"/>
            <p:cNvSpPr/>
            <p:nvPr/>
          </p:nvSpPr>
          <p:spPr>
            <a:xfrm>
              <a:off x="2760050" y="1479000"/>
              <a:ext cx="691350" cy="795600"/>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83"/>
            <p:cNvSpPr/>
            <p:nvPr/>
          </p:nvSpPr>
          <p:spPr>
            <a:xfrm>
              <a:off x="2072075" y="3865700"/>
              <a:ext cx="688000" cy="795600"/>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83"/>
            <p:cNvSpPr/>
            <p:nvPr/>
          </p:nvSpPr>
          <p:spPr>
            <a:xfrm>
              <a:off x="1384075" y="4661275"/>
              <a:ext cx="688025" cy="795600"/>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83"/>
            <p:cNvSpPr/>
            <p:nvPr/>
          </p:nvSpPr>
          <p:spPr>
            <a:xfrm>
              <a:off x="2760050" y="3865700"/>
              <a:ext cx="691350" cy="1591175"/>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83"/>
            <p:cNvSpPr/>
            <p:nvPr/>
          </p:nvSpPr>
          <p:spPr>
            <a:xfrm>
              <a:off x="2760050" y="3469600"/>
              <a:ext cx="691350" cy="795575"/>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83"/>
            <p:cNvSpPr/>
            <p:nvPr/>
          </p:nvSpPr>
          <p:spPr>
            <a:xfrm>
              <a:off x="3448050" y="3469600"/>
              <a:ext cx="691350" cy="159115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83"/>
            <p:cNvSpPr/>
            <p:nvPr/>
          </p:nvSpPr>
          <p:spPr>
            <a:xfrm>
              <a:off x="2760050" y="2670675"/>
              <a:ext cx="1379350" cy="1195050"/>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3" name="Google Shape;1073;p83"/>
          <p:cNvGrpSpPr/>
          <p:nvPr/>
        </p:nvGrpSpPr>
        <p:grpSpPr>
          <a:xfrm>
            <a:off x="-76200" y="-76200"/>
            <a:ext cx="2286103" cy="2895537"/>
            <a:chOff x="-26858" y="-227337"/>
            <a:chExt cx="2186403" cy="2757917"/>
          </a:xfrm>
        </p:grpSpPr>
        <p:sp>
          <p:nvSpPr>
            <p:cNvPr id="1074" name="Google Shape;1074;p83"/>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83"/>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83"/>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83"/>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83"/>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83"/>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83"/>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83"/>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83"/>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83"/>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83"/>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83"/>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83"/>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83"/>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83"/>
            <p:cNvSpPr/>
            <p:nvPr/>
          </p:nvSpPr>
          <p:spPr>
            <a:xfrm rot="10800000">
              <a:off x="702529" y="1455450"/>
              <a:ext cx="363828" cy="420713"/>
            </a:xfrm>
            <a:custGeom>
              <a:rect b="b" l="l" r="r" t="t"/>
              <a:pathLst>
                <a:path extrusionOk="0" h="31824" w="27521">
                  <a:moveTo>
                    <a:pt x="27521" y="1"/>
                  </a:moveTo>
                  <a:lnTo>
                    <a:pt x="1" y="15845"/>
                  </a:lnTo>
                  <a:lnTo>
                    <a:pt x="27521" y="31823"/>
                  </a:lnTo>
                  <a:lnTo>
                    <a:pt x="27521"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83"/>
            <p:cNvSpPr/>
            <p:nvPr/>
          </p:nvSpPr>
          <p:spPr>
            <a:xfrm rot="10800000">
              <a:off x="700771" y="1034750"/>
              <a:ext cx="367344" cy="630184"/>
            </a:xfrm>
            <a:custGeom>
              <a:rect b="b" l="l" r="r" t="t"/>
              <a:pathLst>
                <a:path extrusionOk="0" h="47669" w="27787">
                  <a:moveTo>
                    <a:pt x="1" y="1"/>
                  </a:moveTo>
                  <a:lnTo>
                    <a:pt x="134" y="31823"/>
                  </a:lnTo>
                  <a:lnTo>
                    <a:pt x="27787" y="47668"/>
                  </a:lnTo>
                  <a:lnTo>
                    <a:pt x="27654" y="15845"/>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83"/>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83"/>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83"/>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83"/>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83"/>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83"/>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83"/>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83"/>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83"/>
            <p:cNvSpPr/>
            <p:nvPr/>
          </p:nvSpPr>
          <p:spPr>
            <a:xfrm rot="10800000">
              <a:off x="702529" y="402834"/>
              <a:ext cx="363828" cy="420700"/>
            </a:xfrm>
            <a:custGeom>
              <a:rect b="b" l="l" r="r" t="t"/>
              <a:pathLst>
                <a:path extrusionOk="0" h="31823" w="27521">
                  <a:moveTo>
                    <a:pt x="1" y="0"/>
                  </a:moveTo>
                  <a:lnTo>
                    <a:pt x="1" y="31823"/>
                  </a:lnTo>
                  <a:lnTo>
                    <a:pt x="27521" y="15845"/>
                  </a:lnTo>
                  <a:lnTo>
                    <a:pt x="1"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83"/>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83"/>
            <p:cNvSpPr/>
            <p:nvPr/>
          </p:nvSpPr>
          <p:spPr>
            <a:xfrm rot="10800000">
              <a:off x="1066343" y="823521"/>
              <a:ext cx="365586" cy="422485"/>
            </a:xfrm>
            <a:custGeom>
              <a:rect b="b" l="l" r="r" t="t"/>
              <a:pathLst>
                <a:path extrusionOk="0" h="31958" w="27654">
                  <a:moveTo>
                    <a:pt x="27654" y="1"/>
                  </a:moveTo>
                  <a:lnTo>
                    <a:pt x="1" y="15979"/>
                  </a:lnTo>
                  <a:lnTo>
                    <a:pt x="27654" y="31957"/>
                  </a:lnTo>
                  <a:lnTo>
                    <a:pt x="27654"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83"/>
            <p:cNvSpPr/>
            <p:nvPr/>
          </p:nvSpPr>
          <p:spPr>
            <a:xfrm rot="10800000">
              <a:off x="1066343" y="614063"/>
              <a:ext cx="365586" cy="420700"/>
            </a:xfrm>
            <a:custGeom>
              <a:rect b="b" l="l" r="r" t="t"/>
              <a:pathLst>
                <a:path extrusionOk="0" h="31823" w="27654">
                  <a:moveTo>
                    <a:pt x="1" y="0"/>
                  </a:moveTo>
                  <a:lnTo>
                    <a:pt x="1" y="31823"/>
                  </a:lnTo>
                  <a:lnTo>
                    <a:pt x="27654" y="15978"/>
                  </a:lnTo>
                  <a:lnTo>
                    <a:pt x="1" y="0"/>
                  </a:lnTo>
                  <a:close/>
                </a:path>
              </a:pathLst>
            </a:custGeom>
            <a:solidFill>
              <a:srgbClr val="E3651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83"/>
            <p:cNvSpPr/>
            <p:nvPr/>
          </p:nvSpPr>
          <p:spPr>
            <a:xfrm rot="10800000">
              <a:off x="702529" y="823521"/>
              <a:ext cx="363828" cy="422485"/>
            </a:xfrm>
            <a:custGeom>
              <a:rect b="b" l="l" r="r" t="t"/>
              <a:pathLst>
                <a:path extrusionOk="0" h="31958" w="27521">
                  <a:moveTo>
                    <a:pt x="1" y="1"/>
                  </a:moveTo>
                  <a:lnTo>
                    <a:pt x="1" y="31957"/>
                  </a:lnTo>
                  <a:lnTo>
                    <a:pt x="27521" y="15979"/>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83"/>
            <p:cNvSpPr/>
            <p:nvPr/>
          </p:nvSpPr>
          <p:spPr>
            <a:xfrm rot="10800000">
              <a:off x="1431916" y="1455450"/>
              <a:ext cx="363814" cy="420713"/>
            </a:xfrm>
            <a:custGeom>
              <a:rect b="b" l="l" r="r" t="t"/>
              <a:pathLst>
                <a:path extrusionOk="0" h="31824" w="27520">
                  <a:moveTo>
                    <a:pt x="27520" y="1"/>
                  </a:moveTo>
                  <a:lnTo>
                    <a:pt x="0" y="15845"/>
                  </a:lnTo>
                  <a:lnTo>
                    <a:pt x="27520" y="31823"/>
                  </a:lnTo>
                  <a:lnTo>
                    <a:pt x="2752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83"/>
            <p:cNvSpPr/>
            <p:nvPr/>
          </p:nvSpPr>
          <p:spPr>
            <a:xfrm rot="10800000">
              <a:off x="1680188" y="1146763"/>
              <a:ext cx="170670" cy="196687"/>
            </a:xfrm>
            <a:custGeom>
              <a:rect b="b" l="l" r="r" t="t"/>
              <a:pathLst>
                <a:path extrusionOk="0" h="14878" w="12910">
                  <a:moveTo>
                    <a:pt x="1" y="0"/>
                  </a:moveTo>
                  <a:lnTo>
                    <a:pt x="1" y="14877"/>
                  </a:lnTo>
                  <a:lnTo>
                    <a:pt x="12910" y="7505"/>
                  </a:lnTo>
                  <a:lnTo>
                    <a:pt x="13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83"/>
            <p:cNvSpPr/>
            <p:nvPr/>
          </p:nvSpPr>
          <p:spPr>
            <a:xfrm rot="10800000">
              <a:off x="1683717" y="1776934"/>
              <a:ext cx="115543" cy="134514"/>
            </a:xfrm>
            <a:custGeom>
              <a:rect b="b" l="l" r="r" t="t"/>
              <a:pathLst>
                <a:path extrusionOk="0" h="10175" w="8740">
                  <a:moveTo>
                    <a:pt x="0" y="1"/>
                  </a:moveTo>
                  <a:lnTo>
                    <a:pt x="0" y="10175"/>
                  </a:lnTo>
                  <a:lnTo>
                    <a:pt x="8740" y="5005"/>
                  </a:lnTo>
                  <a:lnTo>
                    <a:pt x="0"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83"/>
            <p:cNvSpPr/>
            <p:nvPr/>
          </p:nvSpPr>
          <p:spPr>
            <a:xfrm rot="10800000">
              <a:off x="1066343" y="1034750"/>
              <a:ext cx="365586" cy="630184"/>
            </a:xfrm>
            <a:custGeom>
              <a:rect b="b" l="l" r="r" t="t"/>
              <a:pathLst>
                <a:path extrusionOk="0" h="47669" w="27654">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3"/>
            <p:cNvSpPr/>
            <p:nvPr/>
          </p:nvSpPr>
          <p:spPr>
            <a:xfrm rot="10800000">
              <a:off x="1066343" y="1455450"/>
              <a:ext cx="365586" cy="420713"/>
            </a:xfrm>
            <a:custGeom>
              <a:rect b="b" l="l" r="r" t="t"/>
              <a:pathLst>
                <a:path extrusionOk="0" h="31824" w="27654">
                  <a:moveTo>
                    <a:pt x="1" y="1"/>
                  </a:moveTo>
                  <a:lnTo>
                    <a:pt x="1" y="31823"/>
                  </a:lnTo>
                  <a:lnTo>
                    <a:pt x="27654" y="15979"/>
                  </a:lnTo>
                  <a:lnTo>
                    <a:pt x="27654" y="15845"/>
                  </a:lnTo>
                  <a:lnTo>
                    <a:pt x="1"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83"/>
            <p:cNvSpPr/>
            <p:nvPr/>
          </p:nvSpPr>
          <p:spPr>
            <a:xfrm rot="10800000">
              <a:off x="1431916" y="193363"/>
              <a:ext cx="363814" cy="420713"/>
            </a:xfrm>
            <a:custGeom>
              <a:rect b="b" l="l" r="r" t="t"/>
              <a:pathLst>
                <a:path extrusionOk="0" h="31824" w="27520">
                  <a:moveTo>
                    <a:pt x="27520" y="1"/>
                  </a:moveTo>
                  <a:lnTo>
                    <a:pt x="0" y="15979"/>
                  </a:lnTo>
                  <a:lnTo>
                    <a:pt x="27520" y="31824"/>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83"/>
            <p:cNvSpPr/>
            <p:nvPr/>
          </p:nvSpPr>
          <p:spPr>
            <a:xfrm rot="10800000">
              <a:off x="1795717" y="-227337"/>
              <a:ext cx="363828" cy="420713"/>
            </a:xfrm>
            <a:custGeom>
              <a:rect b="b" l="l" r="r" t="t"/>
              <a:pathLst>
                <a:path extrusionOk="0" h="31824" w="27521">
                  <a:moveTo>
                    <a:pt x="1" y="1"/>
                  </a:moveTo>
                  <a:lnTo>
                    <a:pt x="1" y="31823"/>
                  </a:lnTo>
                  <a:lnTo>
                    <a:pt x="27520"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83"/>
            <p:cNvSpPr/>
            <p:nvPr/>
          </p:nvSpPr>
          <p:spPr>
            <a:xfrm rot="10800000">
              <a:off x="1066343" y="-227337"/>
              <a:ext cx="365586" cy="841413"/>
            </a:xfrm>
            <a:custGeom>
              <a:rect b="b" l="l" r="r" t="t"/>
              <a:pathLst>
                <a:path extrusionOk="0" h="63647" w="27654">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83"/>
            <p:cNvSpPr/>
            <p:nvPr/>
          </p:nvSpPr>
          <p:spPr>
            <a:xfrm rot="10800000">
              <a:off x="1066343" y="402834"/>
              <a:ext cx="365586" cy="420700"/>
            </a:xfrm>
            <a:custGeom>
              <a:rect b="b" l="l" r="r" t="t"/>
              <a:pathLst>
                <a:path extrusionOk="0" h="31823" w="27654">
                  <a:moveTo>
                    <a:pt x="27654" y="0"/>
                  </a:moveTo>
                  <a:lnTo>
                    <a:pt x="1" y="15845"/>
                  </a:lnTo>
                  <a:lnTo>
                    <a:pt x="27654" y="31823"/>
                  </a:lnTo>
                  <a:lnTo>
                    <a:pt x="27654"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83"/>
            <p:cNvSpPr/>
            <p:nvPr/>
          </p:nvSpPr>
          <p:spPr>
            <a:xfrm rot="10800000">
              <a:off x="702529" y="-17866"/>
              <a:ext cx="365586" cy="841400"/>
            </a:xfrm>
            <a:custGeom>
              <a:rect b="b" l="l" r="r" t="t"/>
              <a:pathLst>
                <a:path extrusionOk="0" h="63646" w="27654">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83"/>
            <p:cNvSpPr/>
            <p:nvPr/>
          </p:nvSpPr>
          <p:spPr>
            <a:xfrm rot="10800000">
              <a:off x="702529" y="614063"/>
              <a:ext cx="729400" cy="631942"/>
            </a:xfrm>
            <a:custGeom>
              <a:rect b="b" l="l" r="r" t="t"/>
              <a:pathLst>
                <a:path extrusionOk="0" h="47802" w="55174">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
    <p:bg>
      <p:bgPr>
        <a:solidFill>
          <a:schemeClr val="lt1"/>
        </a:solidFill>
      </p:bgPr>
    </p:bg>
    <p:spTree>
      <p:nvGrpSpPr>
        <p:cNvPr id="1114" name="Shape 1114"/>
        <p:cNvGrpSpPr/>
        <p:nvPr/>
      </p:nvGrpSpPr>
      <p:grpSpPr>
        <a:xfrm>
          <a:off x="0" y="0"/>
          <a:ext cx="0" cy="0"/>
          <a:chOff x="0" y="0"/>
          <a:chExt cx="0" cy="0"/>
        </a:xfrm>
      </p:grpSpPr>
      <p:grpSp>
        <p:nvGrpSpPr>
          <p:cNvPr id="1115" name="Google Shape;1115;p84"/>
          <p:cNvGrpSpPr/>
          <p:nvPr/>
        </p:nvGrpSpPr>
        <p:grpSpPr>
          <a:xfrm flipH="1" rot="5400000">
            <a:off x="7613820" y="3611830"/>
            <a:ext cx="877851" cy="2209091"/>
            <a:chOff x="-26858" y="-227337"/>
            <a:chExt cx="1093215" cy="2757917"/>
          </a:xfrm>
        </p:grpSpPr>
        <p:sp>
          <p:nvSpPr>
            <p:cNvPr id="1116" name="Google Shape;1116;p84"/>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8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84"/>
            <p:cNvSpPr/>
            <p:nvPr/>
          </p:nvSpPr>
          <p:spPr>
            <a:xfrm rot="10800000">
              <a:off x="-26858" y="1455450"/>
              <a:ext cx="365586" cy="420713"/>
            </a:xfrm>
            <a:custGeom>
              <a:rect b="b" l="l" r="r" t="t"/>
              <a:pathLst>
                <a:path extrusionOk="0" h="31824" w="27654">
                  <a:moveTo>
                    <a:pt x="27653" y="1"/>
                  </a:moveTo>
                  <a:lnTo>
                    <a:pt x="0" y="15845"/>
                  </a:lnTo>
                  <a:lnTo>
                    <a:pt x="27653" y="31823"/>
                  </a:lnTo>
                  <a:lnTo>
                    <a:pt x="27653"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84"/>
            <p:cNvSpPr/>
            <p:nvPr/>
          </p:nvSpPr>
          <p:spPr>
            <a:xfrm rot="10800000">
              <a:off x="-26858" y="1034750"/>
              <a:ext cx="365586" cy="631942"/>
            </a:xfrm>
            <a:custGeom>
              <a:rect b="b" l="l" r="r" t="t"/>
              <a:pathLst>
                <a:path extrusionOk="0" h="47802" w="27654">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84"/>
            <p:cNvSpPr/>
            <p:nvPr/>
          </p:nvSpPr>
          <p:spPr>
            <a:xfrm rot="10800000">
              <a:off x="-26858" y="-17866"/>
              <a:ext cx="365586" cy="631942"/>
            </a:xfrm>
            <a:custGeom>
              <a:rect b="b" l="l" r="r" t="t"/>
              <a:pathLst>
                <a:path extrusionOk="0" h="47802" w="27654">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84"/>
            <p:cNvSpPr/>
            <p:nvPr/>
          </p:nvSpPr>
          <p:spPr>
            <a:xfrm rot="10800000">
              <a:off x="-26858" y="-227337"/>
              <a:ext cx="363828" cy="420713"/>
            </a:xfrm>
            <a:custGeom>
              <a:rect b="b" l="l" r="r" t="t"/>
              <a:pathLst>
                <a:path extrusionOk="0" h="31824" w="27521">
                  <a:moveTo>
                    <a:pt x="27520" y="1"/>
                  </a:moveTo>
                  <a:lnTo>
                    <a:pt x="1" y="15979"/>
                  </a:lnTo>
                  <a:lnTo>
                    <a:pt x="27520" y="31823"/>
                  </a:lnTo>
                  <a:lnTo>
                    <a:pt x="27520" y="1"/>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84"/>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rgbClr val="00A6A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84"/>
            <p:cNvSpPr/>
            <p:nvPr/>
          </p:nvSpPr>
          <p:spPr>
            <a:xfrm rot="10800000">
              <a:off x="-26858" y="614063"/>
              <a:ext cx="365586" cy="420700"/>
            </a:xfrm>
            <a:custGeom>
              <a:rect b="b" l="l" r="r" t="t"/>
              <a:pathLst>
                <a:path extrusionOk="0" h="31823" w="27654">
                  <a:moveTo>
                    <a:pt x="27653" y="0"/>
                  </a:moveTo>
                  <a:lnTo>
                    <a:pt x="0" y="15978"/>
                  </a:lnTo>
                  <a:lnTo>
                    <a:pt x="27653" y="31823"/>
                  </a:lnTo>
                  <a:lnTo>
                    <a:pt x="27653" y="0"/>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8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84"/>
            <p:cNvSpPr/>
            <p:nvPr/>
          </p:nvSpPr>
          <p:spPr>
            <a:xfrm rot="10800000">
              <a:off x="338715" y="823521"/>
              <a:ext cx="363828" cy="422485"/>
            </a:xfrm>
            <a:custGeom>
              <a:rect b="b" l="l" r="r" t="t"/>
              <a:pathLst>
                <a:path extrusionOk="0" h="31958" w="27521">
                  <a:moveTo>
                    <a:pt x="27520" y="1"/>
                  </a:moveTo>
                  <a:lnTo>
                    <a:pt x="1" y="15979"/>
                  </a:lnTo>
                  <a:lnTo>
                    <a:pt x="27520" y="31957"/>
                  </a:lnTo>
                  <a:lnTo>
                    <a:pt x="2752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84"/>
            <p:cNvSpPr/>
            <p:nvPr/>
          </p:nvSpPr>
          <p:spPr>
            <a:xfrm rot="10800000">
              <a:off x="338715" y="614063"/>
              <a:ext cx="363828" cy="420700"/>
            </a:xfrm>
            <a:custGeom>
              <a:rect b="b" l="l" r="r" t="t"/>
              <a:pathLst>
                <a:path extrusionOk="0" h="31823" w="27521">
                  <a:moveTo>
                    <a:pt x="1" y="0"/>
                  </a:moveTo>
                  <a:lnTo>
                    <a:pt x="1" y="31823"/>
                  </a:lnTo>
                  <a:lnTo>
                    <a:pt x="27520" y="15978"/>
                  </a:lnTo>
                  <a:lnTo>
                    <a:pt x="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8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84"/>
            <p:cNvSpPr/>
            <p:nvPr/>
          </p:nvSpPr>
          <p:spPr>
            <a:xfrm rot="10800000">
              <a:off x="702529" y="614063"/>
              <a:ext cx="363828" cy="420700"/>
            </a:xfrm>
            <a:custGeom>
              <a:rect b="b" l="l" r="r" t="t"/>
              <a:pathLst>
                <a:path extrusionOk="0" h="31823" w="27521">
                  <a:moveTo>
                    <a:pt x="27521" y="0"/>
                  </a:moveTo>
                  <a:lnTo>
                    <a:pt x="1" y="15978"/>
                  </a:lnTo>
                  <a:lnTo>
                    <a:pt x="27521" y="31823"/>
                  </a:lnTo>
                  <a:lnTo>
                    <a:pt x="27521" y="0"/>
                  </a:lnTo>
                  <a:close/>
                </a:path>
              </a:pathLst>
            </a:cu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84"/>
            <p:cNvSpPr/>
            <p:nvPr/>
          </p:nvSpPr>
          <p:spPr>
            <a:xfrm rot="10800000">
              <a:off x="338715" y="1034750"/>
              <a:ext cx="363828" cy="630184"/>
            </a:xfrm>
            <a:custGeom>
              <a:rect b="b" l="l" r="r" t="t"/>
              <a:pathLst>
                <a:path extrusionOk="0" h="47669" w="27521">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84"/>
            <p:cNvSpPr/>
            <p:nvPr/>
          </p:nvSpPr>
          <p:spPr>
            <a:xfrm rot="10800000">
              <a:off x="467491" y="2409300"/>
              <a:ext cx="106289" cy="121280"/>
            </a:xfrm>
            <a:custGeom>
              <a:rect b="b" l="l" r="r" t="t"/>
              <a:pathLst>
                <a:path extrusionOk="0" h="9174" w="8040">
                  <a:moveTo>
                    <a:pt x="8040" y="0"/>
                  </a:moveTo>
                  <a:lnTo>
                    <a:pt x="1" y="4604"/>
                  </a:lnTo>
                  <a:lnTo>
                    <a:pt x="8040" y="9174"/>
                  </a:lnTo>
                  <a:lnTo>
                    <a:pt x="804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84"/>
            <p:cNvSpPr/>
            <p:nvPr/>
          </p:nvSpPr>
          <p:spPr>
            <a:xfrm rot="10800000">
              <a:off x="338715" y="1876150"/>
              <a:ext cx="363828" cy="421150"/>
            </a:xfrm>
            <a:custGeom>
              <a:rect b="b" l="l" r="r" t="t"/>
              <a:pathLst>
                <a:path extrusionOk="0" h="31857" w="27521">
                  <a:moveTo>
                    <a:pt x="1" y="0"/>
                  </a:moveTo>
                  <a:lnTo>
                    <a:pt x="1" y="31857"/>
                  </a:lnTo>
                  <a:lnTo>
                    <a:pt x="27520" y="15845"/>
                  </a:lnTo>
                  <a:lnTo>
                    <a:pt x="1" y="0"/>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84"/>
            <p:cNvSpPr/>
            <p:nvPr/>
          </p:nvSpPr>
          <p:spPr>
            <a:xfrm rot="10800000">
              <a:off x="338715" y="-227337"/>
              <a:ext cx="727642" cy="420713"/>
            </a:xfrm>
            <a:custGeom>
              <a:rect b="b" l="l" r="r" t="t"/>
              <a:pathLst>
                <a:path extrusionOk="0" h="31824" w="55041">
                  <a:moveTo>
                    <a:pt x="27521" y="1"/>
                  </a:moveTo>
                  <a:lnTo>
                    <a:pt x="1" y="15979"/>
                  </a:lnTo>
                  <a:lnTo>
                    <a:pt x="27521" y="31823"/>
                  </a:lnTo>
                  <a:lnTo>
                    <a:pt x="55040" y="15979"/>
                  </a:lnTo>
                  <a:lnTo>
                    <a:pt x="27521"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84"/>
            <p:cNvSpPr/>
            <p:nvPr/>
          </p:nvSpPr>
          <p:spPr>
            <a:xfrm rot="10800000">
              <a:off x="338715" y="-17866"/>
              <a:ext cx="363828" cy="631942"/>
            </a:xfrm>
            <a:custGeom>
              <a:rect b="b" l="l" r="r" t="t"/>
              <a:pathLst>
                <a:path extrusionOk="0" h="47802" w="27521">
                  <a:moveTo>
                    <a:pt x="1" y="1"/>
                  </a:moveTo>
                  <a:lnTo>
                    <a:pt x="1" y="31824"/>
                  </a:lnTo>
                  <a:lnTo>
                    <a:pt x="27520" y="47802"/>
                  </a:lnTo>
                  <a:lnTo>
                    <a:pt x="27520" y="15979"/>
                  </a:lnTo>
                  <a:lnTo>
                    <a:pt x="1"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84"/>
            <p:cNvSpPr/>
            <p:nvPr/>
          </p:nvSpPr>
          <p:spPr>
            <a:xfrm rot="10800000">
              <a:off x="338715" y="402834"/>
              <a:ext cx="363828" cy="420700"/>
            </a:xfrm>
            <a:custGeom>
              <a:rect b="b" l="l" r="r" t="t"/>
              <a:pathLst>
                <a:path extrusionOk="0" h="31823" w="27521">
                  <a:moveTo>
                    <a:pt x="27520" y="0"/>
                  </a:moveTo>
                  <a:lnTo>
                    <a:pt x="1" y="15845"/>
                  </a:lnTo>
                  <a:lnTo>
                    <a:pt x="27520" y="31823"/>
                  </a:lnTo>
                  <a:lnTo>
                    <a:pt x="27520"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84"/>
            <p:cNvSpPr/>
            <p:nvPr/>
          </p:nvSpPr>
          <p:spPr>
            <a:xfrm rot="10800000">
              <a:off x="-26858" y="402834"/>
              <a:ext cx="365586" cy="420700"/>
            </a:xfrm>
            <a:custGeom>
              <a:rect b="b" l="l" r="r" t="t"/>
              <a:pathLst>
                <a:path extrusionOk="0" h="31823" w="27654">
                  <a:moveTo>
                    <a:pt x="0" y="0"/>
                  </a:moveTo>
                  <a:lnTo>
                    <a:pt x="0" y="31823"/>
                  </a:lnTo>
                  <a:lnTo>
                    <a:pt x="27653" y="15845"/>
                  </a:lnTo>
                  <a:lnTo>
                    <a:pt x="0" y="0"/>
                  </a:lnTo>
                  <a:close/>
                </a:path>
              </a:pathLst>
            </a:cu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84"/>
            <p:cNvSpPr/>
            <p:nvPr/>
          </p:nvSpPr>
          <p:spPr>
            <a:xfrm rot="10800000">
              <a:off x="-26858" y="823521"/>
              <a:ext cx="365586" cy="422485"/>
            </a:xfrm>
            <a:custGeom>
              <a:rect b="b" l="l" r="r" t="t"/>
              <a:pathLst>
                <a:path extrusionOk="0" h="31958" w="27654">
                  <a:moveTo>
                    <a:pt x="0" y="1"/>
                  </a:moveTo>
                  <a:lnTo>
                    <a:pt x="0" y="31957"/>
                  </a:lnTo>
                  <a:lnTo>
                    <a:pt x="27653" y="15979"/>
                  </a:lnTo>
                  <a:lnTo>
                    <a:pt x="0" y="1"/>
                  </a:lnTo>
                  <a:close/>
                </a:path>
              </a:pathLst>
            </a:cu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84"/>
            <p:cNvSpPr/>
            <p:nvPr/>
          </p:nvSpPr>
          <p:spPr>
            <a:xfrm rot="10800000">
              <a:off x="338715" y="614063"/>
              <a:ext cx="727642" cy="631942"/>
            </a:xfrm>
            <a:custGeom>
              <a:rect b="b" l="l" r="r" t="t"/>
              <a:pathLst>
                <a:path extrusionOk="0" h="47802" w="55041">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1138" name="Shape 1138"/>
        <p:cNvGrpSpPr/>
        <p:nvPr/>
      </p:nvGrpSpPr>
      <p:grpSpPr>
        <a:xfrm>
          <a:off x="0" y="0"/>
          <a:ext cx="0" cy="0"/>
          <a:chOff x="0" y="0"/>
          <a:chExt cx="0" cy="0"/>
        </a:xfrm>
      </p:grpSpPr>
      <p:sp>
        <p:nvSpPr>
          <p:cNvPr id="1139" name="Google Shape;1139;p8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0" name="Google Shape;1140;p8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1.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theme" Target="../theme/theme7.xml"/><Relationship Id="rId14" Type="http://schemas.openxmlformats.org/officeDocument/2006/relationships/slideLayout" Target="../slideLayouts/slideLayout5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78.xml"/><Relationship Id="rId11" Type="http://schemas.openxmlformats.org/officeDocument/2006/relationships/slideLayout" Target="../slideLayouts/slideLayout69.xml"/><Relationship Id="rId22" Type="http://schemas.openxmlformats.org/officeDocument/2006/relationships/theme" Target="../theme/theme2.xml"/><Relationship Id="rId10" Type="http://schemas.openxmlformats.org/officeDocument/2006/relationships/slideLayout" Target="../slideLayouts/slideLayout68.xml"/><Relationship Id="rId21" Type="http://schemas.openxmlformats.org/officeDocument/2006/relationships/slideLayout" Target="../slideLayouts/slideLayout79.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6" Type="http://schemas.openxmlformats.org/officeDocument/2006/relationships/slideLayout" Target="../slideLayouts/slideLayout64.xml"/><Relationship Id="rId18" Type="http://schemas.openxmlformats.org/officeDocument/2006/relationships/slideLayout" Target="../slideLayouts/slideLayout76.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rgbClr val="3C78D8"/>
            </a:gs>
            <a:gs pos="100000">
              <a:srgbClr val="00FFFF"/>
            </a:gs>
          </a:gsLst>
          <a:lin ang="5400012" scaled="0"/>
        </a:gradFill>
      </p:bgPr>
    </p:bg>
    <p:spTree>
      <p:nvGrpSpPr>
        <p:cNvPr id="103" name="Shape 103"/>
        <p:cNvGrpSpPr/>
        <p:nvPr/>
      </p:nvGrpSpPr>
      <p:grpSpPr>
        <a:xfrm>
          <a:off x="0" y="0"/>
          <a:ext cx="0" cy="0"/>
          <a:chOff x="0" y="0"/>
          <a:chExt cx="0" cy="0"/>
        </a:xfrm>
      </p:grpSpPr>
      <p:sp>
        <p:nvSpPr>
          <p:cNvPr id="104" name="Google Shape;104;p25"/>
          <p:cNvSpPr txBox="1"/>
          <p:nvPr>
            <p:ph type="title"/>
          </p:nvPr>
        </p:nvSpPr>
        <p:spPr>
          <a:xfrm>
            <a:off x="699000" y="911700"/>
            <a:ext cx="2020800" cy="3327600"/>
          </a:xfrm>
          <a:prstGeom prst="rect">
            <a:avLst/>
          </a:prstGeom>
          <a:noFill/>
          <a:ln>
            <a:noFill/>
          </a:ln>
          <a:effectLst>
            <a:outerShdw blurRad="42863" rotWithShape="0" algn="bl" dir="5400000" dist="9525">
              <a:srgbClr val="000000">
                <a:alpha val="20000"/>
              </a:srgbClr>
            </a:outerShdw>
          </a:effectLst>
        </p:spPr>
        <p:txBody>
          <a:bodyPr anchorCtr="0" anchor="ctr" bIns="0" lIns="0" spcFirstLastPara="1" rIns="0" wrap="square" tIns="0">
            <a:noAutofit/>
          </a:bodyPr>
          <a:lstStyle>
            <a:lvl1pPr lvl="0"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p:txBody>
      </p:sp>
      <p:sp>
        <p:nvSpPr>
          <p:cNvPr id="105" name="Google Shape;105;p25"/>
          <p:cNvSpPr txBox="1"/>
          <p:nvPr>
            <p:ph idx="1" type="body"/>
          </p:nvPr>
        </p:nvSpPr>
        <p:spPr>
          <a:xfrm>
            <a:off x="3844325" y="805325"/>
            <a:ext cx="4842600" cy="3548100"/>
          </a:xfrm>
          <a:prstGeom prst="rect">
            <a:avLst/>
          </a:prstGeom>
          <a:noFill/>
          <a:ln>
            <a:noFill/>
          </a:ln>
        </p:spPr>
        <p:txBody>
          <a:bodyPr anchorCtr="0" anchor="ctr" bIns="0" lIns="0" spcFirstLastPara="1" rIns="0" wrap="square" tIns="0">
            <a:noAutofit/>
          </a:bodyPr>
          <a:lstStyle>
            <a:lvl1pPr indent="-368300" lvl="0" marL="457200" rtl="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indent="-368300" lvl="1" marL="914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indent="-368300" lvl="2" marL="1371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indent="-368300" lvl="3" marL="18288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indent="-368300" lvl="4" marL="22860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indent="-368300" lvl="5" marL="27432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indent="-368300" lvl="6" marL="3200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indent="-368300" lvl="7" marL="3657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indent="-368300" lvl="8" marL="4114800" rtl="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p:txBody>
      </p:sp>
      <p:sp>
        <p:nvSpPr>
          <p:cNvPr id="106" name="Google Shape;106;p2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200">
                <a:solidFill>
                  <a:srgbClr val="B7B7B7"/>
                </a:solidFill>
                <a:latin typeface="Montserrat Light"/>
                <a:ea typeface="Montserrat Light"/>
                <a:cs typeface="Montserrat Light"/>
                <a:sym typeface="Montserrat Light"/>
              </a:defRPr>
            </a:lvl1pPr>
            <a:lvl2pPr lvl="1" rtl="0" algn="r">
              <a:buNone/>
              <a:defRPr sz="1200">
                <a:solidFill>
                  <a:srgbClr val="B7B7B7"/>
                </a:solidFill>
                <a:latin typeface="Montserrat Light"/>
                <a:ea typeface="Montserrat Light"/>
                <a:cs typeface="Montserrat Light"/>
                <a:sym typeface="Montserrat Light"/>
              </a:defRPr>
            </a:lvl2pPr>
            <a:lvl3pPr lvl="2" rtl="0" algn="r">
              <a:buNone/>
              <a:defRPr sz="1200">
                <a:solidFill>
                  <a:srgbClr val="B7B7B7"/>
                </a:solidFill>
                <a:latin typeface="Montserrat Light"/>
                <a:ea typeface="Montserrat Light"/>
                <a:cs typeface="Montserrat Light"/>
                <a:sym typeface="Montserrat Light"/>
              </a:defRPr>
            </a:lvl3pPr>
            <a:lvl4pPr lvl="3" rtl="0" algn="r">
              <a:buNone/>
              <a:defRPr sz="1200">
                <a:solidFill>
                  <a:srgbClr val="B7B7B7"/>
                </a:solidFill>
                <a:latin typeface="Montserrat Light"/>
                <a:ea typeface="Montserrat Light"/>
                <a:cs typeface="Montserrat Light"/>
                <a:sym typeface="Montserrat Light"/>
              </a:defRPr>
            </a:lvl4pPr>
            <a:lvl5pPr lvl="4" rtl="0" algn="r">
              <a:buNone/>
              <a:defRPr sz="1200">
                <a:solidFill>
                  <a:srgbClr val="B7B7B7"/>
                </a:solidFill>
                <a:latin typeface="Montserrat Light"/>
                <a:ea typeface="Montserrat Light"/>
                <a:cs typeface="Montserrat Light"/>
                <a:sym typeface="Montserrat Light"/>
              </a:defRPr>
            </a:lvl5pPr>
            <a:lvl6pPr lvl="5" rtl="0" algn="r">
              <a:buNone/>
              <a:defRPr sz="1200">
                <a:solidFill>
                  <a:srgbClr val="B7B7B7"/>
                </a:solidFill>
                <a:latin typeface="Montserrat Light"/>
                <a:ea typeface="Montserrat Light"/>
                <a:cs typeface="Montserrat Light"/>
                <a:sym typeface="Montserrat Light"/>
              </a:defRPr>
            </a:lvl6pPr>
            <a:lvl7pPr lvl="6" rtl="0" algn="r">
              <a:buNone/>
              <a:defRPr sz="1200">
                <a:solidFill>
                  <a:srgbClr val="B7B7B7"/>
                </a:solidFill>
                <a:latin typeface="Montserrat Light"/>
                <a:ea typeface="Montserrat Light"/>
                <a:cs typeface="Montserrat Light"/>
                <a:sym typeface="Montserrat Light"/>
              </a:defRPr>
            </a:lvl7pPr>
            <a:lvl8pPr lvl="7" rtl="0" algn="r">
              <a:buNone/>
              <a:defRPr sz="1200">
                <a:solidFill>
                  <a:srgbClr val="B7B7B7"/>
                </a:solidFill>
                <a:latin typeface="Montserrat Light"/>
                <a:ea typeface="Montserrat Light"/>
                <a:cs typeface="Montserrat Light"/>
                <a:sym typeface="Montserrat Light"/>
              </a:defRPr>
            </a:lvl8pPr>
            <a:lvl9pPr lvl="8" rtl="0" algn="r">
              <a:buNone/>
              <a:defRPr sz="1200">
                <a:solidFill>
                  <a:srgbClr val="B7B7B7"/>
                </a:solidFill>
                <a:latin typeface="Montserrat Light"/>
                <a:ea typeface="Montserrat Light"/>
                <a:cs typeface="Montserrat Light"/>
                <a:sym typeface="Montserrat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156" name="Shape 156"/>
        <p:cNvGrpSpPr/>
        <p:nvPr/>
      </p:nvGrpSpPr>
      <p:grpSpPr>
        <a:xfrm>
          <a:off x="0" y="0"/>
          <a:ext cx="0" cy="0"/>
          <a:chOff x="0" y="0"/>
          <a:chExt cx="0" cy="0"/>
        </a:xfrm>
      </p:grpSpPr>
      <p:sp>
        <p:nvSpPr>
          <p:cNvPr id="157" name="Google Shape;157;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158" name="Google Shape;158;p37"/>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159" name="Google Shape;159;p3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205" name="Shape 205"/>
        <p:cNvGrpSpPr/>
        <p:nvPr/>
      </p:nvGrpSpPr>
      <p:grpSpPr>
        <a:xfrm>
          <a:off x="0" y="0"/>
          <a:ext cx="0" cy="0"/>
          <a:chOff x="0" y="0"/>
          <a:chExt cx="0" cy="0"/>
        </a:xfrm>
      </p:grpSpPr>
      <p:sp>
        <p:nvSpPr>
          <p:cNvPr id="206" name="Google Shape;20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07" name="Google Shape;207;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08" name="Google Shape;20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0" name="Shape 310"/>
        <p:cNvGrpSpPr/>
        <p:nvPr/>
      </p:nvGrpSpPr>
      <p:grpSpPr>
        <a:xfrm>
          <a:off x="0" y="0"/>
          <a:ext cx="0" cy="0"/>
          <a:chOff x="0" y="0"/>
          <a:chExt cx="0" cy="0"/>
        </a:xfrm>
      </p:grpSpPr>
      <p:sp>
        <p:nvSpPr>
          <p:cNvPr id="311" name="Google Shape;311;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Clr>
                <a:schemeClr val="dk1"/>
              </a:buClr>
              <a:buSzPts val="2800"/>
              <a:buFont typeface="Barlow Condensed SemiBold"/>
              <a:buNone/>
              <a:defRPr sz="2800">
                <a:solidFill>
                  <a:schemeClr val="dk1"/>
                </a:solidFill>
                <a:latin typeface="Barlow Condensed SemiBold"/>
                <a:ea typeface="Barlow Condensed SemiBold"/>
                <a:cs typeface="Barlow Condensed SemiBold"/>
                <a:sym typeface="Barlow Condensed SemiBold"/>
              </a:defRPr>
            </a:lvl1pPr>
            <a:lvl2pPr lvl="1" rtl="0">
              <a:lnSpc>
                <a:spcPct val="80000"/>
              </a:lnSpc>
              <a:spcBef>
                <a:spcPts val="0"/>
              </a:spcBef>
              <a:spcAft>
                <a:spcPts val="0"/>
              </a:spcAft>
              <a:buClr>
                <a:schemeClr val="dk1"/>
              </a:buClr>
              <a:buSzPts val="2800"/>
              <a:buNone/>
              <a:defRPr sz="2800">
                <a:solidFill>
                  <a:schemeClr val="dk1"/>
                </a:solidFill>
              </a:defRPr>
            </a:lvl2pPr>
            <a:lvl3pPr lvl="2" rtl="0">
              <a:lnSpc>
                <a:spcPct val="80000"/>
              </a:lnSpc>
              <a:spcBef>
                <a:spcPts val="0"/>
              </a:spcBef>
              <a:spcAft>
                <a:spcPts val="0"/>
              </a:spcAft>
              <a:buClr>
                <a:schemeClr val="dk1"/>
              </a:buClr>
              <a:buSzPts val="2800"/>
              <a:buNone/>
              <a:defRPr sz="2800">
                <a:solidFill>
                  <a:schemeClr val="dk1"/>
                </a:solidFill>
              </a:defRPr>
            </a:lvl3pPr>
            <a:lvl4pPr lvl="3" rtl="0">
              <a:lnSpc>
                <a:spcPct val="80000"/>
              </a:lnSpc>
              <a:spcBef>
                <a:spcPts val="0"/>
              </a:spcBef>
              <a:spcAft>
                <a:spcPts val="0"/>
              </a:spcAft>
              <a:buClr>
                <a:schemeClr val="dk1"/>
              </a:buClr>
              <a:buSzPts val="2800"/>
              <a:buNone/>
              <a:defRPr sz="2800">
                <a:solidFill>
                  <a:schemeClr val="dk1"/>
                </a:solidFill>
              </a:defRPr>
            </a:lvl4pPr>
            <a:lvl5pPr lvl="4" rtl="0">
              <a:lnSpc>
                <a:spcPct val="80000"/>
              </a:lnSpc>
              <a:spcBef>
                <a:spcPts val="0"/>
              </a:spcBef>
              <a:spcAft>
                <a:spcPts val="0"/>
              </a:spcAft>
              <a:buClr>
                <a:schemeClr val="dk1"/>
              </a:buClr>
              <a:buSzPts val="2800"/>
              <a:buNone/>
              <a:defRPr sz="2800">
                <a:solidFill>
                  <a:schemeClr val="dk1"/>
                </a:solidFill>
              </a:defRPr>
            </a:lvl5pPr>
            <a:lvl6pPr lvl="5" rtl="0">
              <a:lnSpc>
                <a:spcPct val="80000"/>
              </a:lnSpc>
              <a:spcBef>
                <a:spcPts val="0"/>
              </a:spcBef>
              <a:spcAft>
                <a:spcPts val="0"/>
              </a:spcAft>
              <a:buClr>
                <a:schemeClr val="dk1"/>
              </a:buClr>
              <a:buSzPts val="2800"/>
              <a:buNone/>
              <a:defRPr sz="2800">
                <a:solidFill>
                  <a:schemeClr val="dk1"/>
                </a:solidFill>
              </a:defRPr>
            </a:lvl6pPr>
            <a:lvl7pPr lvl="6" rtl="0">
              <a:lnSpc>
                <a:spcPct val="80000"/>
              </a:lnSpc>
              <a:spcBef>
                <a:spcPts val="0"/>
              </a:spcBef>
              <a:spcAft>
                <a:spcPts val="0"/>
              </a:spcAft>
              <a:buClr>
                <a:schemeClr val="dk1"/>
              </a:buClr>
              <a:buSzPts val="2800"/>
              <a:buNone/>
              <a:defRPr sz="2800">
                <a:solidFill>
                  <a:schemeClr val="dk1"/>
                </a:solidFill>
              </a:defRPr>
            </a:lvl7pPr>
            <a:lvl8pPr lvl="7" rtl="0">
              <a:lnSpc>
                <a:spcPct val="80000"/>
              </a:lnSpc>
              <a:spcBef>
                <a:spcPts val="0"/>
              </a:spcBef>
              <a:spcAft>
                <a:spcPts val="0"/>
              </a:spcAft>
              <a:buClr>
                <a:schemeClr val="dk1"/>
              </a:buClr>
              <a:buSzPts val="2800"/>
              <a:buNone/>
              <a:defRPr sz="2800">
                <a:solidFill>
                  <a:schemeClr val="dk1"/>
                </a:solidFill>
              </a:defRPr>
            </a:lvl8pPr>
            <a:lvl9pPr lvl="8" rtl="0">
              <a:lnSpc>
                <a:spcPct val="80000"/>
              </a:lnSpc>
              <a:spcBef>
                <a:spcPts val="0"/>
              </a:spcBef>
              <a:spcAft>
                <a:spcPts val="0"/>
              </a:spcAft>
              <a:buClr>
                <a:schemeClr val="dk1"/>
              </a:buClr>
              <a:buSzPts val="2800"/>
              <a:buNone/>
              <a:defRPr sz="2800">
                <a:solidFill>
                  <a:schemeClr val="dk1"/>
                </a:solidFill>
              </a:defRPr>
            </a:lvl9pPr>
          </a:lstStyle>
          <a:p/>
        </p:txBody>
      </p:sp>
      <p:sp>
        <p:nvSpPr>
          <p:cNvPr id="312" name="Google Shape;312;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Arvo"/>
              <a:buChar char="●"/>
              <a:defRPr>
                <a:solidFill>
                  <a:schemeClr val="dk2"/>
                </a:solidFill>
                <a:latin typeface="Arvo"/>
                <a:ea typeface="Arvo"/>
                <a:cs typeface="Arvo"/>
                <a:sym typeface="Arvo"/>
              </a:defRPr>
            </a:lvl1pPr>
            <a:lvl2pPr indent="-317500" lvl="1" marL="9144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2pPr>
            <a:lvl3pPr indent="-317500" lvl="2" marL="13716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3pPr>
            <a:lvl4pPr indent="-317500" lvl="3" marL="18288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4pPr>
            <a:lvl5pPr indent="-317500" lvl="4" marL="22860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5pPr>
            <a:lvl6pPr indent="-317500" lvl="5" marL="27432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6pPr>
            <a:lvl7pPr indent="-317500" lvl="6" marL="32004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7pPr>
            <a:lvl8pPr indent="-317500" lvl="7" marL="3657600" rtl="0">
              <a:lnSpc>
                <a:spcPct val="100000"/>
              </a:lnSpc>
              <a:spcBef>
                <a:spcPts val="1600"/>
              </a:spcBef>
              <a:spcAft>
                <a:spcPts val="0"/>
              </a:spcAft>
              <a:buClr>
                <a:schemeClr val="dk2"/>
              </a:buClr>
              <a:buSzPts val="1400"/>
              <a:buFont typeface="Arvo"/>
              <a:buChar char="○"/>
              <a:defRPr>
                <a:solidFill>
                  <a:schemeClr val="dk2"/>
                </a:solidFill>
                <a:latin typeface="Arvo"/>
                <a:ea typeface="Arvo"/>
                <a:cs typeface="Arvo"/>
                <a:sym typeface="Arvo"/>
              </a:defRPr>
            </a:lvl8pPr>
            <a:lvl9pPr indent="-317500" lvl="8" marL="4114800" rtl="0">
              <a:lnSpc>
                <a:spcPct val="100000"/>
              </a:lnSpc>
              <a:spcBef>
                <a:spcPts val="1600"/>
              </a:spcBef>
              <a:spcAft>
                <a:spcPts val="1600"/>
              </a:spcAft>
              <a:buClr>
                <a:schemeClr val="dk2"/>
              </a:buClr>
              <a:buSzPts val="1400"/>
              <a:buFont typeface="Arvo"/>
              <a:buChar char="■"/>
              <a:defRPr>
                <a:solidFill>
                  <a:schemeClr val="dk2"/>
                </a:solidFill>
                <a:latin typeface="Arvo"/>
                <a:ea typeface="Arvo"/>
                <a:cs typeface="Arvo"/>
                <a:sym typeface="Arvo"/>
              </a:defRPr>
            </a:lvl9pPr>
          </a:lstStyle>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hyperlink" Target="http://www.youtube.com/watch?v=6-2ra25RVRs"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www.youtube.com/watch?v=hso3oR8PJss" TargetMode="Externa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www.youtube.com/watch?v=hso3oR8PJss" TargetMode="Externa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http://www.youtube.com/watch?v=13bex6RXc6c" TargetMode="Externa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hyperlink" Target="http://www.youtube.com/watch?v=hso3oR8PJss" TargetMode="External"/><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hyperlink" Target="http://www.youtube.com/watch?v=6-2ra25RVRs" TargetMode="External"/><Relationship Id="rId4" Type="http://schemas.openxmlformats.org/officeDocument/2006/relationships/image" Target="../media/image1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hyperlink" Target="http://www.youtube.com/watch?v=13bex6RXc6c" TargetMode="External"/><Relationship Id="rId4" Type="http://schemas.openxmlformats.org/officeDocument/2006/relationships/image" Target="../media/image1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hyperlink" Target="http://www.youtube.com/watch?v=hso3oR8PJss" TargetMode="External"/><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8.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www.youtube.com/watch?v=u_BcMXgws6Y" TargetMode="Externa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61.xml"/><Relationship Id="rId3" Type="http://schemas.openxmlformats.org/officeDocument/2006/relationships/image" Target="../media/image2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hyperlink" Target="http://www.youtube.com/watch?v=13bex6RXc6c" TargetMode="External"/><Relationship Id="rId4" Type="http://schemas.openxmlformats.org/officeDocument/2006/relationships/image" Target="../media/image11.jpg"/><Relationship Id="rId5"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 Id="rId3" Type="http://schemas.openxmlformats.org/officeDocument/2006/relationships/hyperlink" Target="http://www.youtube.com/watch?v=6-2ra25RVRs" TargetMode="External"/><Relationship Id="rId4" Type="http://schemas.openxmlformats.org/officeDocument/2006/relationships/image" Target="../media/image1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5.xml"/><Relationship Id="rId3" Type="http://schemas.openxmlformats.org/officeDocument/2006/relationships/image" Target="../media/image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hyperlink" Target="http://www.youtube.com/watch?v=13bex6RXc6c" TargetMode="External"/><Relationship Id="rId4" Type="http://schemas.openxmlformats.org/officeDocument/2006/relationships/image" Target="../media/image11.jp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86"/>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5, Day 19</a:t>
            </a:r>
            <a:endParaRPr/>
          </a:p>
        </p:txBody>
      </p:sp>
      <p:sp>
        <p:nvSpPr>
          <p:cNvPr id="1146" name="Google Shape;1146;p86"/>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9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As You Read, Answer These Questions:</a:t>
            </a:r>
            <a:endParaRPr/>
          </a:p>
        </p:txBody>
      </p:sp>
      <p:sp>
        <p:nvSpPr>
          <p:cNvPr id="1206" name="Google Shape;1206;p9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AutoNum type="arabicPeriod"/>
            </a:pPr>
            <a:r>
              <a:rPr lang="en" sz="3000"/>
              <a:t>When is the DBQ due?</a:t>
            </a:r>
            <a:endParaRPr sz="3000"/>
          </a:p>
          <a:p>
            <a:pPr indent="-419100" lvl="0" marL="457200" rtl="0" algn="l">
              <a:spcBef>
                <a:spcPts val="0"/>
              </a:spcBef>
              <a:spcAft>
                <a:spcPts val="0"/>
              </a:spcAft>
              <a:buSzPts val="3000"/>
              <a:buAutoNum type="arabicPeriod"/>
            </a:pPr>
            <a:r>
              <a:rPr lang="en" sz="3000"/>
              <a:t>How is the DBQ broken into steps?</a:t>
            </a:r>
            <a:endParaRPr sz="3000"/>
          </a:p>
          <a:p>
            <a:pPr indent="-419100" lvl="0" marL="457200" rtl="0" algn="l">
              <a:spcBef>
                <a:spcPts val="0"/>
              </a:spcBef>
              <a:spcAft>
                <a:spcPts val="0"/>
              </a:spcAft>
              <a:buSzPts val="3000"/>
              <a:buAutoNum type="arabicPeriod"/>
            </a:pPr>
            <a:r>
              <a:rPr lang="en" sz="3000"/>
              <a:t>When are Mr. Jue’s Office Hours this week?</a:t>
            </a:r>
            <a:endParaRPr sz="3000"/>
          </a:p>
          <a:p>
            <a:pPr indent="-419100" lvl="0" marL="457200" rtl="0" algn="l">
              <a:spcBef>
                <a:spcPts val="0"/>
              </a:spcBef>
              <a:spcAft>
                <a:spcPts val="0"/>
              </a:spcAft>
              <a:buSzPts val="3000"/>
              <a:buAutoNum type="arabicPeriod"/>
            </a:pPr>
            <a:r>
              <a:rPr lang="en" sz="3000"/>
              <a:t>What skills am I going to be graded on most?</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9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Week Calendar</a:t>
            </a:r>
            <a:endParaRPr/>
          </a:p>
        </p:txBody>
      </p:sp>
      <p:graphicFrame>
        <p:nvGraphicFramePr>
          <p:cNvPr id="1212" name="Google Shape;1212;p96"/>
          <p:cNvGraphicFramePr/>
          <p:nvPr/>
        </p:nvGraphicFramePr>
        <p:xfrm>
          <a:off x="311700" y="1925045"/>
          <a:ext cx="3000000" cy="3000000"/>
        </p:xfrm>
        <a:graphic>
          <a:graphicData uri="http://schemas.openxmlformats.org/drawingml/2006/table">
            <a:tbl>
              <a:tblPr>
                <a:noFill/>
                <a:tableStyleId>{AC0464CD-A3CE-494B-B766-978C68D8C3F1}</a:tableStyleId>
              </a:tblPr>
              <a:tblGrid>
                <a:gridCol w="2115325"/>
                <a:gridCol w="2115325"/>
                <a:gridCol w="2115325"/>
                <a:gridCol w="2115325"/>
              </a:tblGrid>
              <a:tr h="452825">
                <a:tc>
                  <a:txBody>
                    <a:bodyPr/>
                    <a:lstStyle/>
                    <a:p>
                      <a:pPr indent="0" lvl="0" marL="0" rtl="0" algn="l">
                        <a:spcBef>
                          <a:spcPts val="0"/>
                        </a:spcBef>
                        <a:spcAft>
                          <a:spcPts val="0"/>
                        </a:spcAft>
                        <a:buNone/>
                      </a:pPr>
                      <a:r>
                        <a:rPr b="1" lang="en" sz="1800">
                          <a:latin typeface="Arvo"/>
                          <a:ea typeface="Arvo"/>
                          <a:cs typeface="Arvo"/>
                          <a:sym typeface="Arvo"/>
                        </a:rPr>
                        <a:t>Tuesday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Wednesday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Thursday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Friday</a:t>
                      </a:r>
                      <a:endParaRPr b="1" sz="1800">
                        <a:latin typeface="Arvo"/>
                        <a:ea typeface="Arvo"/>
                        <a:cs typeface="Arvo"/>
                        <a:sym typeface="Arvo"/>
                      </a:endParaRPr>
                    </a:p>
                  </a:txBody>
                  <a:tcPr marT="91425" marB="91425" marR="91425" marL="91425">
                    <a:solidFill>
                      <a:schemeClr val="accent6"/>
                    </a:solidFill>
                  </a:tcPr>
                </a:tc>
              </a:tr>
              <a:tr h="2103075">
                <a:tc>
                  <a:txBody>
                    <a:bodyPr/>
                    <a:lstStyle/>
                    <a:p>
                      <a:pPr indent="0" lvl="0" marL="0" rtl="0" algn="l">
                        <a:spcBef>
                          <a:spcPts val="0"/>
                        </a:spcBef>
                        <a:spcAft>
                          <a:spcPts val="0"/>
                        </a:spcAft>
                        <a:buNone/>
                      </a:pPr>
                      <a:r>
                        <a:rPr lang="en" sz="1800"/>
                        <a:t>DBQ Roll Out, Context Mini Teach,</a:t>
                      </a:r>
                      <a:endParaRPr sz="1800"/>
                    </a:p>
                    <a:p>
                      <a:pPr indent="0" lvl="0" marL="0" rtl="0" algn="l">
                        <a:spcBef>
                          <a:spcPts val="0"/>
                        </a:spcBef>
                        <a:spcAft>
                          <a:spcPts val="0"/>
                        </a:spcAft>
                        <a:buNone/>
                      </a:pPr>
                      <a:r>
                        <a:rPr lang="en" sz="1800"/>
                        <a:t>Work Time</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CAR Thesis Due at end of class</a:t>
                      </a:r>
                      <a:endParaRPr b="1" sz="1800"/>
                    </a:p>
                  </a:txBody>
                  <a:tcPr marT="91425" marB="91425" marR="91425" marL="91425"/>
                </a:tc>
                <a:tc>
                  <a:txBody>
                    <a:bodyPr/>
                    <a:lstStyle/>
                    <a:p>
                      <a:pPr indent="0" lvl="0" marL="0" rtl="0" algn="l">
                        <a:spcBef>
                          <a:spcPts val="0"/>
                        </a:spcBef>
                        <a:spcAft>
                          <a:spcPts val="0"/>
                        </a:spcAft>
                        <a:buNone/>
                      </a:pPr>
                      <a:r>
                        <a:rPr lang="en" sz="1800"/>
                        <a:t>Writing and Skill Review</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Outline due at 11:59pm</a:t>
                      </a:r>
                      <a:endParaRPr b="1" sz="1800"/>
                    </a:p>
                  </a:txBody>
                  <a:tcPr marT="91425" marB="91425" marR="91425" marL="91425"/>
                </a:tc>
                <a:tc>
                  <a:txBody>
                    <a:bodyPr/>
                    <a:lstStyle/>
                    <a:p>
                      <a:pPr indent="0" lvl="0" marL="0" rtl="0" algn="l">
                        <a:spcBef>
                          <a:spcPts val="0"/>
                        </a:spcBef>
                        <a:spcAft>
                          <a:spcPts val="0"/>
                        </a:spcAft>
                        <a:buNone/>
                      </a:pPr>
                      <a:r>
                        <a:rPr lang="en" sz="1800"/>
                        <a:t>Writing All Class</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Rough Draft due at 11:59pm</a:t>
                      </a:r>
                      <a:endParaRPr b="1" sz="1800"/>
                    </a:p>
                  </a:txBody>
                  <a:tcPr marT="91425" marB="91425" marR="91425" marL="91425"/>
                </a:tc>
                <a:tc>
                  <a:txBody>
                    <a:bodyPr/>
                    <a:lstStyle/>
                    <a:p>
                      <a:pPr indent="0" lvl="0" marL="0" rtl="0" algn="l">
                        <a:spcBef>
                          <a:spcPts val="0"/>
                        </a:spcBef>
                        <a:spcAft>
                          <a:spcPts val="0"/>
                        </a:spcAft>
                        <a:buNone/>
                      </a:pPr>
                      <a:r>
                        <a:rPr lang="en" sz="1800"/>
                        <a:t>Writing and Peer Feedback</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highlight>
                            <a:srgbClr val="FFFF00"/>
                          </a:highlight>
                        </a:rPr>
                        <a:t>Final Draft due at 11:59pm</a:t>
                      </a:r>
                      <a:endParaRPr b="1" sz="1800">
                        <a:highlight>
                          <a:srgbClr val="FFFF00"/>
                        </a:highlight>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9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Before our Brain Break...</a:t>
            </a:r>
            <a:endParaRPr/>
          </a:p>
        </p:txBody>
      </p:sp>
      <p:sp>
        <p:nvSpPr>
          <p:cNvPr id="1218" name="Google Shape;1218;p9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t>Using phones is a privilege. We are not:</a:t>
            </a:r>
            <a:endParaRPr b="1" sz="2000"/>
          </a:p>
          <a:p>
            <a:pPr indent="-355600" lvl="0" marL="457200" rtl="0" algn="l">
              <a:spcBef>
                <a:spcPts val="1200"/>
              </a:spcBef>
              <a:spcAft>
                <a:spcPts val="0"/>
              </a:spcAft>
              <a:buSzPts val="2000"/>
              <a:buChar char="-"/>
            </a:pPr>
            <a:r>
              <a:rPr lang="en" sz="2000"/>
              <a:t>Calling/facetiming people. </a:t>
            </a:r>
            <a:endParaRPr sz="2000"/>
          </a:p>
          <a:p>
            <a:pPr indent="-355600" lvl="0" marL="457200" rtl="0" algn="l">
              <a:spcBef>
                <a:spcPts val="0"/>
              </a:spcBef>
              <a:spcAft>
                <a:spcPts val="0"/>
              </a:spcAft>
              <a:buSzPts val="2000"/>
              <a:buChar char="-"/>
            </a:pPr>
            <a:r>
              <a:rPr lang="en" sz="2000"/>
              <a:t>Recording or taking photos in class. Privacy and consent matter. </a:t>
            </a:r>
            <a:endParaRPr sz="2000"/>
          </a:p>
          <a:p>
            <a:pPr indent="-355600" lvl="0" marL="457200" rtl="0" algn="l">
              <a:spcBef>
                <a:spcPts val="0"/>
              </a:spcBef>
              <a:spcAft>
                <a:spcPts val="0"/>
              </a:spcAft>
              <a:buSzPts val="2000"/>
              <a:buChar char="-"/>
            </a:pPr>
            <a:r>
              <a:rPr lang="en" sz="2000"/>
              <a:t>Playing music loudly or distracting others</a:t>
            </a:r>
            <a:endParaRPr sz="2000"/>
          </a:p>
          <a:p>
            <a:pPr indent="-355600" lvl="0" marL="457200" rtl="0" algn="l">
              <a:spcBef>
                <a:spcPts val="0"/>
              </a:spcBef>
              <a:spcAft>
                <a:spcPts val="0"/>
              </a:spcAft>
              <a:buSzPts val="2000"/>
              <a:buChar char="-"/>
            </a:pPr>
            <a:r>
              <a:rPr lang="en" sz="2000"/>
              <a:t>Doing anything inappropriate</a:t>
            </a:r>
            <a:endParaRPr sz="2000"/>
          </a:p>
          <a:p>
            <a:pPr indent="0" lvl="0" marL="0" rtl="0" algn="l">
              <a:spcBef>
                <a:spcPts val="1200"/>
              </a:spcBef>
              <a:spcAft>
                <a:spcPts val="1200"/>
              </a:spcAft>
              <a:buNone/>
            </a:pPr>
            <a:r>
              <a:rPr lang="en" sz="2000"/>
              <a:t>Devices and airpods need to be out of sight by the time the timer ends. Any extra time we spend </a:t>
            </a:r>
            <a:r>
              <a:rPr lang="en" sz="2000"/>
              <a:t>waiting</a:t>
            </a:r>
            <a:r>
              <a:rPr lang="en" sz="2000"/>
              <a:t> for someone is </a:t>
            </a:r>
            <a:r>
              <a:rPr b="1" lang="en" sz="2000"/>
              <a:t>time we lose </a:t>
            </a:r>
            <a:r>
              <a:rPr lang="en" sz="2000"/>
              <a:t>for our break tomorrow.</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0" st="0"/>
                                            </p:txEl>
                                          </p:spTgt>
                                        </p:tgtEl>
                                        <p:attrNameLst>
                                          <p:attrName>style.visibility</p:attrName>
                                        </p:attrNameLst>
                                      </p:cBhvr>
                                      <p:to>
                                        <p:strVal val="visible"/>
                                      </p:to>
                                    </p:set>
                                    <p:animEffect filter="fade" transition="in">
                                      <p:cBhvr>
                                        <p:cTn dur="1000"/>
                                        <p:tgtEl>
                                          <p:spTgt spid="12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1" st="1"/>
                                            </p:txEl>
                                          </p:spTgt>
                                        </p:tgtEl>
                                        <p:attrNameLst>
                                          <p:attrName>style.visibility</p:attrName>
                                        </p:attrNameLst>
                                      </p:cBhvr>
                                      <p:to>
                                        <p:strVal val="visible"/>
                                      </p:to>
                                    </p:set>
                                    <p:animEffect filter="fade" transition="in">
                                      <p:cBhvr>
                                        <p:cTn dur="1000"/>
                                        <p:tgtEl>
                                          <p:spTgt spid="12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2" st="2"/>
                                            </p:txEl>
                                          </p:spTgt>
                                        </p:tgtEl>
                                        <p:attrNameLst>
                                          <p:attrName>style.visibility</p:attrName>
                                        </p:attrNameLst>
                                      </p:cBhvr>
                                      <p:to>
                                        <p:strVal val="visible"/>
                                      </p:to>
                                    </p:set>
                                    <p:animEffect filter="fade" transition="in">
                                      <p:cBhvr>
                                        <p:cTn dur="1000"/>
                                        <p:tgtEl>
                                          <p:spTgt spid="12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3" st="3"/>
                                            </p:txEl>
                                          </p:spTgt>
                                        </p:tgtEl>
                                        <p:attrNameLst>
                                          <p:attrName>style.visibility</p:attrName>
                                        </p:attrNameLst>
                                      </p:cBhvr>
                                      <p:to>
                                        <p:strVal val="visible"/>
                                      </p:to>
                                    </p:set>
                                    <p:animEffect filter="fade" transition="in">
                                      <p:cBhvr>
                                        <p:cTn dur="1000"/>
                                        <p:tgtEl>
                                          <p:spTgt spid="12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4" st="4"/>
                                            </p:txEl>
                                          </p:spTgt>
                                        </p:tgtEl>
                                        <p:attrNameLst>
                                          <p:attrName>style.visibility</p:attrName>
                                        </p:attrNameLst>
                                      </p:cBhvr>
                                      <p:to>
                                        <p:strVal val="visible"/>
                                      </p:to>
                                    </p:set>
                                    <p:animEffect filter="fade" transition="in">
                                      <p:cBhvr>
                                        <p:cTn dur="1000"/>
                                        <p:tgtEl>
                                          <p:spTgt spid="12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xEl>
                                              <p:pRg end="5" st="5"/>
                                            </p:txEl>
                                          </p:spTgt>
                                        </p:tgtEl>
                                        <p:attrNameLst>
                                          <p:attrName>style.visibility</p:attrName>
                                        </p:attrNameLst>
                                      </p:cBhvr>
                                      <p:to>
                                        <p:strVal val="visible"/>
                                      </p:to>
                                    </p:set>
                                    <p:animEffect filter="fade" transition="in">
                                      <p:cBhvr>
                                        <p:cTn dur="1000"/>
                                        <p:tgtEl>
                                          <p:spTgt spid="121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1222" name="Shape 1222"/>
        <p:cNvGrpSpPr/>
        <p:nvPr/>
      </p:nvGrpSpPr>
      <p:grpSpPr>
        <a:xfrm>
          <a:off x="0" y="0"/>
          <a:ext cx="0" cy="0"/>
          <a:chOff x="0" y="0"/>
          <a:chExt cx="0" cy="0"/>
        </a:xfrm>
      </p:grpSpPr>
      <p:sp>
        <p:nvSpPr>
          <p:cNvPr id="1223" name="Google Shape;1223;p98"/>
          <p:cNvSpPr txBox="1"/>
          <p:nvPr>
            <p:ph idx="4294967295" type="ctrTitle"/>
          </p:nvPr>
        </p:nvSpPr>
        <p:spPr>
          <a:xfrm>
            <a:off x="723300" y="885175"/>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1224" name="Google Shape;1224;p9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Enjoy the sweet destruction of various objects with the hydrolic press. This makes for a great countdown video!&#10;&#10;Music: www.bensound.com&#10;All these videos came from The Hydrolic Press Channel, so please check them out: https://www.youtube.com/channel/UCcMDMoNu66_1Hwi5-MeiQgw" id="1225" name="Google Shape;1225;p98" title="Hydrolic Press 5 Minute Countdown">
            <a:hlinkClick r:id="rId3"/>
          </p:cNvPr>
          <p:cNvPicPr preferRelativeResize="0"/>
          <p:nvPr/>
        </p:nvPicPr>
        <p:blipFill>
          <a:blip r:embed="rId4">
            <a:alphaModFix/>
          </a:blip>
          <a:stretch>
            <a:fillRect/>
          </a:stretch>
        </p:blipFill>
        <p:spPr>
          <a:xfrm>
            <a:off x="2407313" y="1774075"/>
            <a:ext cx="4329374" cy="324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1000"/>
                                        <p:tgtEl>
                                          <p:spTgt spid="1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9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Writing Paragraphs In Humanities</a:t>
            </a:r>
            <a:endParaRPr/>
          </a:p>
        </p:txBody>
      </p:sp>
      <p:sp>
        <p:nvSpPr>
          <p:cNvPr id="1231" name="Google Shape;1231;p9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Typical Paragraph Format:</a:t>
            </a:r>
            <a:endParaRPr sz="2400"/>
          </a:p>
          <a:p>
            <a:pPr indent="0" lvl="0" marL="0" rtl="0" algn="l">
              <a:spcBef>
                <a:spcPts val="1200"/>
              </a:spcBef>
              <a:spcAft>
                <a:spcPts val="0"/>
              </a:spcAft>
              <a:buNone/>
            </a:pPr>
            <a:r>
              <a:rPr lang="en" sz="2400"/>
              <a:t>This is my CAR Claim. Document #3 says “this is a super long quote” (Author). This shows that my CAR claim is right. Nuff said.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b="1" i="1" lang="en" sz="2400"/>
              <a:t>Name at least two things that are wrong or could be improved about this paragraph. </a:t>
            </a:r>
            <a:endParaRPr b="1" i="1"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0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Essays are like Lazy Rivers...</a:t>
            </a:r>
            <a:endParaRPr/>
          </a:p>
        </p:txBody>
      </p:sp>
      <p:sp>
        <p:nvSpPr>
          <p:cNvPr id="1237" name="Google Shape;1237;p100"/>
          <p:cNvSpPr txBox="1"/>
          <p:nvPr>
            <p:ph idx="1" type="body"/>
          </p:nvPr>
        </p:nvSpPr>
        <p:spPr>
          <a:xfrm>
            <a:off x="311700" y="1225225"/>
            <a:ext cx="48219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When we write essays, we want to make the reader do the </a:t>
            </a:r>
            <a:r>
              <a:rPr b="1" lang="en" sz="2100"/>
              <a:t>least </a:t>
            </a:r>
            <a:r>
              <a:rPr b="1" lang="en" sz="2100"/>
              <a:t>amount</a:t>
            </a:r>
            <a:r>
              <a:rPr lang="en" sz="2100"/>
              <a:t> of mental work as possible. The reader should float calmly through our argument. Everything should be explained smoothly.</a:t>
            </a:r>
            <a:endParaRPr sz="2100"/>
          </a:p>
          <a:p>
            <a:pPr indent="0" lvl="0" marL="0" rtl="0" algn="l">
              <a:spcBef>
                <a:spcPts val="1200"/>
              </a:spcBef>
              <a:spcAft>
                <a:spcPts val="1200"/>
              </a:spcAft>
              <a:buNone/>
            </a:pPr>
            <a:r>
              <a:t/>
            </a:r>
            <a:endParaRPr sz="2100"/>
          </a:p>
        </p:txBody>
      </p:sp>
      <p:pic>
        <p:nvPicPr>
          <p:cNvPr id="1238" name="Google Shape;1238;p100"/>
          <p:cNvPicPr preferRelativeResize="0"/>
          <p:nvPr/>
        </p:nvPicPr>
        <p:blipFill>
          <a:blip r:embed="rId3">
            <a:alphaModFix/>
          </a:blip>
          <a:stretch>
            <a:fillRect/>
          </a:stretch>
        </p:blipFill>
        <p:spPr>
          <a:xfrm>
            <a:off x="5286000" y="1299625"/>
            <a:ext cx="3705600" cy="2471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xEl>
                                              <p:pRg end="0" st="0"/>
                                            </p:txEl>
                                          </p:spTgt>
                                        </p:tgtEl>
                                        <p:attrNameLst>
                                          <p:attrName>style.visibility</p:attrName>
                                        </p:attrNameLst>
                                      </p:cBhvr>
                                      <p:to>
                                        <p:strVal val="visible"/>
                                      </p:to>
                                    </p:set>
                                    <p:animEffect filter="fade" transition="in">
                                      <p:cBhvr>
                                        <p:cTn dur="1000"/>
                                        <p:tgtEl>
                                          <p:spTgt spid="12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xEl>
                                              <p:pRg end="1" st="1"/>
                                            </p:txEl>
                                          </p:spTgt>
                                        </p:tgtEl>
                                        <p:attrNameLst>
                                          <p:attrName>style.visibility</p:attrName>
                                        </p:attrNameLst>
                                      </p:cBhvr>
                                      <p:to>
                                        <p:strVal val="visible"/>
                                      </p:to>
                                    </p:set>
                                    <p:animEffect filter="fade" transition="in">
                                      <p:cBhvr>
                                        <p:cTn dur="1000"/>
                                        <p:tgtEl>
                                          <p:spTgt spid="123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0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Essays can also be like white water rapids...</a:t>
            </a:r>
            <a:endParaRPr/>
          </a:p>
        </p:txBody>
      </p:sp>
      <p:sp>
        <p:nvSpPr>
          <p:cNvPr id="1244" name="Google Shape;1244;p101"/>
          <p:cNvSpPr txBox="1"/>
          <p:nvPr>
            <p:ph idx="1" type="body"/>
          </p:nvPr>
        </p:nvSpPr>
        <p:spPr>
          <a:xfrm>
            <a:off x="311700" y="1225225"/>
            <a:ext cx="43968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2400"/>
              <a:t>Jumping from the claim right to our evidence skips a TON of information! The reader can’t read your mind. You have to explain each step of your thought process. </a:t>
            </a:r>
            <a:endParaRPr sz="2100"/>
          </a:p>
        </p:txBody>
      </p:sp>
      <p:pic>
        <p:nvPicPr>
          <p:cNvPr id="1245" name="Google Shape;1245;p101"/>
          <p:cNvPicPr preferRelativeResize="0"/>
          <p:nvPr/>
        </p:nvPicPr>
        <p:blipFill>
          <a:blip r:embed="rId3">
            <a:alphaModFix/>
          </a:blip>
          <a:stretch>
            <a:fillRect/>
          </a:stretch>
        </p:blipFill>
        <p:spPr>
          <a:xfrm>
            <a:off x="4708500" y="1435000"/>
            <a:ext cx="4130700" cy="275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02"/>
          <p:cNvSpPr txBox="1"/>
          <p:nvPr>
            <p:ph type="title"/>
          </p:nvPr>
        </p:nvSpPr>
        <p:spPr>
          <a:xfrm>
            <a:off x="311700" y="315925"/>
            <a:ext cx="8520600" cy="1442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So what should go in between the CAR claim and our evidence?</a:t>
            </a:r>
            <a:endParaRPr/>
          </a:p>
        </p:txBody>
      </p:sp>
      <p:sp>
        <p:nvSpPr>
          <p:cNvPr id="1251" name="Google Shape;1251;p102"/>
          <p:cNvSpPr txBox="1"/>
          <p:nvPr>
            <p:ph idx="1" type="body"/>
          </p:nvPr>
        </p:nvSpPr>
        <p:spPr>
          <a:xfrm>
            <a:off x="311700" y="1975175"/>
            <a:ext cx="8520600" cy="260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0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and Sourcing Sentences</a:t>
            </a:r>
            <a:endParaRPr/>
          </a:p>
        </p:txBody>
      </p:sp>
      <p:sp>
        <p:nvSpPr>
          <p:cNvPr id="1257" name="Google Shape;1257;p103"/>
          <p:cNvSpPr txBox="1"/>
          <p:nvPr>
            <p:ph idx="1" type="body"/>
          </p:nvPr>
        </p:nvSpPr>
        <p:spPr>
          <a:xfrm>
            <a:off x="70175" y="1225225"/>
            <a:ext cx="9003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Here is how you should write paragraphs in this DBQ:</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b="1" lang="en" sz="2100"/>
              <a:t>CAR Claim:</a:t>
            </a:r>
            <a:r>
              <a:rPr lang="en" sz="2100"/>
              <a:t> Tells the reader what you will argue in this paragraph</a:t>
            </a:r>
            <a:endParaRPr sz="2100"/>
          </a:p>
          <a:p>
            <a:pPr indent="0" lvl="0" marL="0" rtl="0" algn="l">
              <a:spcBef>
                <a:spcPts val="1200"/>
              </a:spcBef>
              <a:spcAft>
                <a:spcPts val="0"/>
              </a:spcAft>
              <a:buNone/>
            </a:pPr>
            <a:r>
              <a:rPr b="1" lang="en" sz="2100">
                <a:highlight>
                  <a:schemeClr val="accent3"/>
                </a:highlight>
              </a:rPr>
              <a:t>Context Sentence:</a:t>
            </a:r>
            <a:r>
              <a:rPr b="1" lang="en" sz="2100"/>
              <a:t> </a:t>
            </a:r>
            <a:r>
              <a:rPr lang="en" sz="2100"/>
              <a:t>Briefly explains the topic/time/place in more detail</a:t>
            </a:r>
            <a:endParaRPr sz="2100"/>
          </a:p>
          <a:p>
            <a:pPr indent="0" lvl="0" marL="0" rtl="0" algn="l">
              <a:spcBef>
                <a:spcPts val="1200"/>
              </a:spcBef>
              <a:spcAft>
                <a:spcPts val="0"/>
              </a:spcAft>
              <a:buNone/>
            </a:pPr>
            <a:r>
              <a:rPr b="1" lang="en" sz="2100">
                <a:highlight>
                  <a:schemeClr val="accent6"/>
                </a:highlight>
              </a:rPr>
              <a:t>Sourcing Sentence:</a:t>
            </a:r>
            <a:r>
              <a:rPr lang="en" sz="2100">
                <a:highlight>
                  <a:schemeClr val="accent6"/>
                </a:highlight>
              </a:rPr>
              <a:t> </a:t>
            </a:r>
            <a:r>
              <a:rPr lang="en" sz="2100"/>
              <a:t>Provides important info about source and author</a:t>
            </a:r>
            <a:endParaRPr sz="2100"/>
          </a:p>
          <a:p>
            <a:pPr indent="0" lvl="0" marL="0" rtl="0" algn="l">
              <a:spcBef>
                <a:spcPts val="1200"/>
              </a:spcBef>
              <a:spcAft>
                <a:spcPts val="0"/>
              </a:spcAft>
              <a:buNone/>
            </a:pPr>
            <a:r>
              <a:rPr b="1" lang="en" sz="2100"/>
              <a:t>Evidence:</a:t>
            </a:r>
            <a:r>
              <a:rPr lang="en" sz="2100"/>
              <a:t> Quote that is no longer than three lines</a:t>
            </a:r>
            <a:endParaRPr sz="2100"/>
          </a:p>
          <a:p>
            <a:pPr indent="0" lvl="0" marL="0" rtl="0" algn="l">
              <a:spcBef>
                <a:spcPts val="1200"/>
              </a:spcBef>
              <a:spcAft>
                <a:spcPts val="1200"/>
              </a:spcAft>
              <a:buNone/>
            </a:pPr>
            <a:r>
              <a:rPr b="1" lang="en" sz="2100"/>
              <a:t>Analysis: </a:t>
            </a:r>
            <a:r>
              <a:rPr lang="en" sz="2100"/>
              <a:t>Explains the quote and why it is important to the CAR claim.</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0" st="0"/>
                                            </p:txEl>
                                          </p:spTgt>
                                        </p:tgtEl>
                                        <p:attrNameLst>
                                          <p:attrName>style.visibility</p:attrName>
                                        </p:attrNameLst>
                                      </p:cBhvr>
                                      <p:to>
                                        <p:strVal val="visible"/>
                                      </p:to>
                                    </p:set>
                                    <p:animEffect filter="fade" transition="in">
                                      <p:cBhvr>
                                        <p:cTn dur="1000"/>
                                        <p:tgtEl>
                                          <p:spTgt spid="1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1" st="1"/>
                                            </p:txEl>
                                          </p:spTgt>
                                        </p:tgtEl>
                                        <p:attrNameLst>
                                          <p:attrName>style.visibility</p:attrName>
                                        </p:attrNameLst>
                                      </p:cBhvr>
                                      <p:to>
                                        <p:strVal val="visible"/>
                                      </p:to>
                                    </p:set>
                                    <p:animEffect filter="fade" transition="in">
                                      <p:cBhvr>
                                        <p:cTn dur="1000"/>
                                        <p:tgtEl>
                                          <p:spTgt spid="12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2" st="2"/>
                                            </p:txEl>
                                          </p:spTgt>
                                        </p:tgtEl>
                                        <p:attrNameLst>
                                          <p:attrName>style.visibility</p:attrName>
                                        </p:attrNameLst>
                                      </p:cBhvr>
                                      <p:to>
                                        <p:strVal val="visible"/>
                                      </p:to>
                                    </p:set>
                                    <p:animEffect filter="fade" transition="in">
                                      <p:cBhvr>
                                        <p:cTn dur="1000"/>
                                        <p:tgtEl>
                                          <p:spTgt spid="12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3" st="3"/>
                                            </p:txEl>
                                          </p:spTgt>
                                        </p:tgtEl>
                                        <p:attrNameLst>
                                          <p:attrName>style.visibility</p:attrName>
                                        </p:attrNameLst>
                                      </p:cBhvr>
                                      <p:to>
                                        <p:strVal val="visible"/>
                                      </p:to>
                                    </p:set>
                                    <p:animEffect filter="fade" transition="in">
                                      <p:cBhvr>
                                        <p:cTn dur="1000"/>
                                        <p:tgtEl>
                                          <p:spTgt spid="12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4" st="4"/>
                                            </p:txEl>
                                          </p:spTgt>
                                        </p:tgtEl>
                                        <p:attrNameLst>
                                          <p:attrName>style.visibility</p:attrName>
                                        </p:attrNameLst>
                                      </p:cBhvr>
                                      <p:to>
                                        <p:strVal val="visible"/>
                                      </p:to>
                                    </p:set>
                                    <p:animEffect filter="fade" transition="in">
                                      <p:cBhvr>
                                        <p:cTn dur="1000"/>
                                        <p:tgtEl>
                                          <p:spTgt spid="12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5" st="5"/>
                                            </p:txEl>
                                          </p:spTgt>
                                        </p:tgtEl>
                                        <p:attrNameLst>
                                          <p:attrName>style.visibility</p:attrName>
                                        </p:attrNameLst>
                                      </p:cBhvr>
                                      <p:to>
                                        <p:strVal val="visible"/>
                                      </p:to>
                                    </p:set>
                                    <p:animEffect filter="fade" transition="in">
                                      <p:cBhvr>
                                        <p:cTn dur="1000"/>
                                        <p:tgtEl>
                                          <p:spTgt spid="12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xEl>
                                              <p:pRg end="6" st="6"/>
                                            </p:txEl>
                                          </p:spTgt>
                                        </p:tgtEl>
                                        <p:attrNameLst>
                                          <p:attrName>style.visibility</p:attrName>
                                        </p:attrNameLst>
                                      </p:cBhvr>
                                      <p:to>
                                        <p:strVal val="visible"/>
                                      </p:to>
                                    </p:set>
                                    <p:animEffect filter="fade" transition="in">
                                      <p:cBhvr>
                                        <p:cTn dur="1000"/>
                                        <p:tgtEl>
                                          <p:spTgt spid="125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04"/>
          <p:cNvSpPr txBox="1"/>
          <p:nvPr>
            <p:ph idx="1" type="body"/>
          </p:nvPr>
        </p:nvSpPr>
        <p:spPr>
          <a:xfrm>
            <a:off x="181375" y="197750"/>
            <a:ext cx="5634000" cy="21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highlight>
                  <a:schemeClr val="dk1"/>
                </a:highlight>
              </a:rPr>
              <a:t>Context (Zoom Out)</a:t>
            </a:r>
            <a:endParaRPr b="1" sz="2500">
              <a:highlight>
                <a:schemeClr val="dk1"/>
              </a:highlight>
            </a:endParaRPr>
          </a:p>
          <a:p>
            <a:pPr indent="0" lvl="0" marL="0" rtl="0" algn="l">
              <a:spcBef>
                <a:spcPts val="1200"/>
              </a:spcBef>
              <a:spcAft>
                <a:spcPts val="0"/>
              </a:spcAft>
              <a:buNone/>
            </a:pPr>
            <a:r>
              <a:rPr b="1" lang="en" sz="1800"/>
              <a:t>Important background information about </a:t>
            </a:r>
            <a:r>
              <a:rPr b="1" lang="en" sz="1800" u="sng"/>
              <a:t>topic</a:t>
            </a:r>
            <a:endParaRPr b="1" sz="1800" u="sng"/>
          </a:p>
          <a:p>
            <a:pPr indent="-349250" lvl="0" marL="457200" rtl="0" algn="l">
              <a:spcBef>
                <a:spcPts val="1200"/>
              </a:spcBef>
              <a:spcAft>
                <a:spcPts val="0"/>
              </a:spcAft>
              <a:buSzPts val="1900"/>
              <a:buChar char="●"/>
            </a:pPr>
            <a:r>
              <a:rPr lang="en" sz="1900"/>
              <a:t>When are we in history? (date/name of historical event)</a:t>
            </a:r>
            <a:endParaRPr sz="1900"/>
          </a:p>
          <a:p>
            <a:pPr indent="-349250" lvl="0" marL="457200" rtl="0" algn="l">
              <a:spcBef>
                <a:spcPts val="0"/>
              </a:spcBef>
              <a:spcAft>
                <a:spcPts val="0"/>
              </a:spcAft>
              <a:buSzPts val="1900"/>
              <a:buChar char="●"/>
            </a:pPr>
            <a:r>
              <a:rPr lang="en" sz="1900"/>
              <a:t>Where are we? (region of world)</a:t>
            </a:r>
            <a:endParaRPr sz="1900"/>
          </a:p>
          <a:p>
            <a:pPr indent="-349250" lvl="0" marL="457200" rtl="0" algn="l">
              <a:spcBef>
                <a:spcPts val="0"/>
              </a:spcBef>
              <a:spcAft>
                <a:spcPts val="0"/>
              </a:spcAft>
              <a:buSzPts val="1900"/>
              <a:buChar char="●"/>
            </a:pPr>
            <a:r>
              <a:rPr lang="en" sz="1900"/>
              <a:t>What are we learning about the reader should know?</a:t>
            </a:r>
            <a:endParaRPr sz="1900"/>
          </a:p>
        </p:txBody>
      </p:sp>
      <p:sp>
        <p:nvSpPr>
          <p:cNvPr id="1263" name="Google Shape;1263;p104"/>
          <p:cNvSpPr txBox="1"/>
          <p:nvPr>
            <p:ph idx="1" type="body"/>
          </p:nvPr>
        </p:nvSpPr>
        <p:spPr>
          <a:xfrm>
            <a:off x="181375" y="2878350"/>
            <a:ext cx="64221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highlight>
                  <a:schemeClr val="dk1"/>
                </a:highlight>
              </a:rPr>
              <a:t>Sourcing (Zoom In)</a:t>
            </a:r>
            <a:endParaRPr b="1" sz="2500">
              <a:highlight>
                <a:schemeClr val="dk1"/>
              </a:highlight>
            </a:endParaRPr>
          </a:p>
          <a:p>
            <a:pPr indent="0" lvl="0" marL="0" rtl="0" algn="l">
              <a:spcBef>
                <a:spcPts val="1200"/>
              </a:spcBef>
              <a:spcAft>
                <a:spcPts val="0"/>
              </a:spcAft>
              <a:buNone/>
            </a:pPr>
            <a:r>
              <a:rPr b="1" lang="en" sz="1800"/>
              <a:t>Important background information about </a:t>
            </a:r>
            <a:r>
              <a:rPr b="1" lang="en" sz="1800" u="sng"/>
              <a:t>source</a:t>
            </a:r>
            <a:endParaRPr b="1" sz="1800" u="sng"/>
          </a:p>
          <a:p>
            <a:pPr indent="-361950" lvl="0" marL="457200" rtl="0" algn="l">
              <a:spcBef>
                <a:spcPts val="1200"/>
              </a:spcBef>
              <a:spcAft>
                <a:spcPts val="0"/>
              </a:spcAft>
              <a:buSzPts val="2100"/>
              <a:buChar char="●"/>
            </a:pPr>
            <a:r>
              <a:rPr lang="en" sz="2100"/>
              <a:t>Who is the author and why are they important?</a:t>
            </a:r>
            <a:endParaRPr sz="2100"/>
          </a:p>
          <a:p>
            <a:pPr indent="-361950" lvl="0" marL="457200" rtl="0" algn="l">
              <a:spcBef>
                <a:spcPts val="0"/>
              </a:spcBef>
              <a:spcAft>
                <a:spcPts val="0"/>
              </a:spcAft>
              <a:buSzPts val="2100"/>
              <a:buChar char="●"/>
            </a:pPr>
            <a:r>
              <a:rPr lang="en" sz="2100"/>
              <a:t>What is the POV/bias of the source?</a:t>
            </a:r>
            <a:endParaRPr sz="2100"/>
          </a:p>
          <a:p>
            <a:pPr indent="-361950" lvl="0" marL="457200" rtl="0" algn="l">
              <a:spcBef>
                <a:spcPts val="0"/>
              </a:spcBef>
              <a:spcAft>
                <a:spcPts val="0"/>
              </a:spcAft>
              <a:buSzPts val="2100"/>
              <a:buChar char="●"/>
            </a:pPr>
            <a:r>
              <a:rPr lang="en" sz="2100"/>
              <a:t>What is the type and purpose of the source?</a:t>
            </a:r>
            <a:endParaRPr sz="2100"/>
          </a:p>
        </p:txBody>
      </p:sp>
      <p:pic>
        <p:nvPicPr>
          <p:cNvPr id="1264" name="Google Shape;1264;p104"/>
          <p:cNvPicPr preferRelativeResize="0"/>
          <p:nvPr/>
        </p:nvPicPr>
        <p:blipFill>
          <a:blip r:embed="rId3">
            <a:alphaModFix/>
          </a:blip>
          <a:stretch>
            <a:fillRect/>
          </a:stretch>
        </p:blipFill>
        <p:spPr>
          <a:xfrm>
            <a:off x="5815250" y="740875"/>
            <a:ext cx="3552082" cy="1998038"/>
          </a:xfrm>
          <a:prstGeom prst="rect">
            <a:avLst/>
          </a:prstGeom>
          <a:noFill/>
          <a:ln>
            <a:noFill/>
          </a:ln>
        </p:spPr>
      </p:pic>
      <p:pic>
        <p:nvPicPr>
          <p:cNvPr id="1265" name="Google Shape;1265;p104"/>
          <p:cNvPicPr preferRelativeResize="0"/>
          <p:nvPr/>
        </p:nvPicPr>
        <p:blipFill rotWithShape="1">
          <a:blip r:embed="rId3">
            <a:alphaModFix/>
          </a:blip>
          <a:srcRect b="34007" l="38954" r="34793" t="27553"/>
          <a:stretch/>
        </p:blipFill>
        <p:spPr>
          <a:xfrm>
            <a:off x="6479287" y="3241475"/>
            <a:ext cx="2223998" cy="1831826"/>
          </a:xfrm>
          <a:prstGeom prst="rect">
            <a:avLst/>
          </a:prstGeom>
          <a:noFill/>
          <a:ln>
            <a:noFill/>
          </a:ln>
        </p:spPr>
      </p:pic>
      <p:cxnSp>
        <p:nvCxnSpPr>
          <p:cNvPr id="1266" name="Google Shape;1266;p104"/>
          <p:cNvCxnSpPr/>
          <p:nvPr/>
        </p:nvCxnSpPr>
        <p:spPr>
          <a:xfrm>
            <a:off x="6456950" y="2797350"/>
            <a:ext cx="390900" cy="621600"/>
          </a:xfrm>
          <a:prstGeom prst="straightConnector1">
            <a:avLst/>
          </a:prstGeom>
          <a:noFill/>
          <a:ln cap="flat" cmpd="sng" w="38100">
            <a:solidFill>
              <a:schemeClr val="dk2"/>
            </a:solidFill>
            <a:prstDash val="solid"/>
            <a:round/>
            <a:headEnd len="med" w="med" type="none"/>
            <a:tailEnd len="med" w="med" type="triangle"/>
          </a:ln>
        </p:spPr>
      </p:cxnSp>
      <p:cxnSp>
        <p:nvCxnSpPr>
          <p:cNvPr id="1267" name="Google Shape;1267;p104"/>
          <p:cNvCxnSpPr/>
          <p:nvPr/>
        </p:nvCxnSpPr>
        <p:spPr>
          <a:xfrm flipH="1">
            <a:off x="8301775" y="2821200"/>
            <a:ext cx="390900" cy="6216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1000"/>
                                        <p:tgtEl>
                                          <p:spTgt spid="1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1000"/>
                                        <p:tgtEl>
                                          <p:spTgt spid="1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1000"/>
                                        <p:tgtEl>
                                          <p:spTgt spid="1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1000"/>
                                        <p:tgtEl>
                                          <p:spTgt spid="1266"/>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1000"/>
                                        <p:tgtEl>
                                          <p:spTgt spid="1267"/>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1000"/>
                                        <p:tgtEl>
                                          <p:spTgt spid="1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8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1152" name="Google Shape;1152;p87"/>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153" name="Google Shape;1153;p87"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0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Paragraph Sort</a:t>
            </a:r>
            <a:endParaRPr/>
          </a:p>
        </p:txBody>
      </p:sp>
      <p:sp>
        <p:nvSpPr>
          <p:cNvPr id="1273" name="Google Shape;1273;p10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Arrange and </a:t>
            </a:r>
            <a:r>
              <a:rPr lang="en" sz="3000"/>
              <a:t>label</a:t>
            </a:r>
            <a:r>
              <a:rPr lang="en" sz="3000"/>
              <a:t> the sentences in the correct order!</a:t>
            </a:r>
            <a:endParaRPr sz="30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274" name="Google Shape;1274;p105" title="5 Minute Timer - Calm and Relaxing Music">
            <a:hlinkClick r:id="rId3"/>
          </p:cNvPr>
          <p:cNvPicPr preferRelativeResize="0"/>
          <p:nvPr/>
        </p:nvPicPr>
        <p:blipFill>
          <a:blip r:embed="rId4">
            <a:alphaModFix/>
          </a:blip>
          <a:stretch>
            <a:fillRect/>
          </a:stretch>
        </p:blipFill>
        <p:spPr>
          <a:xfrm>
            <a:off x="2440700" y="2394500"/>
            <a:ext cx="3360250" cy="2520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1000"/>
                                        <p:tgtEl>
                                          <p:spTgt spid="1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06"/>
          <p:cNvSpPr txBox="1"/>
          <p:nvPr>
            <p:ph type="title"/>
          </p:nvPr>
        </p:nvSpPr>
        <p:spPr>
          <a:xfrm>
            <a:off x="251550" y="1752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1280" name="Google Shape;1280;p106"/>
          <p:cNvSpPr txBox="1"/>
          <p:nvPr>
            <p:ph idx="1" type="body"/>
          </p:nvPr>
        </p:nvSpPr>
        <p:spPr>
          <a:xfrm>
            <a:off x="1313450" y="1147225"/>
            <a:ext cx="76302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latin typeface="Lato"/>
                <a:ea typeface="Lato"/>
                <a:cs typeface="Lato"/>
                <a:sym typeface="Lato"/>
              </a:rPr>
              <a:t>WebMD, a popular medical information website, provides a detailed description of the physical harms a heat wave can bring.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a:latin typeface="Lato"/>
                <a:ea typeface="Lato"/>
                <a:cs typeface="Lato"/>
                <a:sym typeface="Lato"/>
              </a:rPr>
              <a:t>During a heat wave, it is too hot to go outside because the sun can be harmful to skin.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a:latin typeface="Lato"/>
                <a:ea typeface="Lato"/>
                <a:cs typeface="Lato"/>
                <a:sym typeface="Lato"/>
              </a:rPr>
              <a:t>What this medical fact demonstrates is that during heat waves, the sun is a serious threat to human skin and must be avoided by staying inside.</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a:latin typeface="Lato"/>
                <a:ea typeface="Lato"/>
                <a:cs typeface="Lato"/>
                <a:sym typeface="Lato"/>
              </a:rPr>
              <a:t>According to WebMD, “Sunburn can occur in just 15 minutes on days with intense heat and sun exposure.”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a:latin typeface="Lato"/>
                <a:ea typeface="Lato"/>
                <a:cs typeface="Lato"/>
                <a:sym typeface="Lato"/>
              </a:rPr>
              <a:t>A heat wave is a period of unusually high heat and occurs due to high pressure in the atmosphere. </a:t>
            </a:r>
            <a:endParaRPr>
              <a:latin typeface="Lato"/>
              <a:ea typeface="Lato"/>
              <a:cs typeface="Lato"/>
              <a:sym typeface="Lato"/>
            </a:endParaRPr>
          </a:p>
          <a:p>
            <a:pPr indent="0" lvl="0" marL="0" rtl="0" algn="l">
              <a:spcBef>
                <a:spcPts val="0"/>
              </a:spcBef>
              <a:spcAft>
                <a:spcPts val="1200"/>
              </a:spcAft>
              <a:buNone/>
            </a:pPr>
            <a:r>
              <a:t/>
            </a:r>
            <a:endParaRPr sz="2200"/>
          </a:p>
        </p:txBody>
      </p:sp>
      <p:sp>
        <p:nvSpPr>
          <p:cNvPr id="1281" name="Google Shape;1281;p106"/>
          <p:cNvSpPr txBox="1"/>
          <p:nvPr/>
        </p:nvSpPr>
        <p:spPr>
          <a:xfrm>
            <a:off x="80150" y="2025325"/>
            <a:ext cx="12333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Open Sans"/>
                <a:ea typeface="Open Sans"/>
                <a:cs typeface="Open Sans"/>
                <a:sym typeface="Open Sans"/>
              </a:rPr>
              <a:t>CAR Claim (1)</a:t>
            </a:r>
            <a:endParaRPr b="1" sz="1600">
              <a:latin typeface="Open Sans"/>
              <a:ea typeface="Open Sans"/>
              <a:cs typeface="Open Sans"/>
              <a:sym typeface="Open Sans"/>
            </a:endParaRPr>
          </a:p>
        </p:txBody>
      </p:sp>
      <p:sp>
        <p:nvSpPr>
          <p:cNvPr id="1282" name="Google Shape;1282;p106"/>
          <p:cNvSpPr txBox="1"/>
          <p:nvPr/>
        </p:nvSpPr>
        <p:spPr>
          <a:xfrm>
            <a:off x="80150" y="4423625"/>
            <a:ext cx="12333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Open Sans"/>
                <a:ea typeface="Open Sans"/>
                <a:cs typeface="Open Sans"/>
                <a:sym typeface="Open Sans"/>
              </a:rPr>
              <a:t>Context (2)</a:t>
            </a:r>
            <a:endParaRPr b="1" sz="1600">
              <a:latin typeface="Open Sans"/>
              <a:ea typeface="Open Sans"/>
              <a:cs typeface="Open Sans"/>
              <a:sym typeface="Open Sans"/>
            </a:endParaRPr>
          </a:p>
        </p:txBody>
      </p:sp>
      <p:sp>
        <p:nvSpPr>
          <p:cNvPr id="1283" name="Google Shape;1283;p106"/>
          <p:cNvSpPr txBox="1"/>
          <p:nvPr/>
        </p:nvSpPr>
        <p:spPr>
          <a:xfrm>
            <a:off x="80150" y="1147225"/>
            <a:ext cx="12333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Open Sans"/>
                <a:ea typeface="Open Sans"/>
                <a:cs typeface="Open Sans"/>
                <a:sym typeface="Open Sans"/>
              </a:rPr>
              <a:t>Sourcing (3)</a:t>
            </a:r>
            <a:endParaRPr b="1" sz="1600">
              <a:latin typeface="Open Sans"/>
              <a:ea typeface="Open Sans"/>
              <a:cs typeface="Open Sans"/>
              <a:sym typeface="Open Sans"/>
            </a:endParaRPr>
          </a:p>
        </p:txBody>
      </p:sp>
      <p:sp>
        <p:nvSpPr>
          <p:cNvPr id="1284" name="Google Shape;1284;p106"/>
          <p:cNvSpPr txBox="1"/>
          <p:nvPr/>
        </p:nvSpPr>
        <p:spPr>
          <a:xfrm>
            <a:off x="80150" y="3645575"/>
            <a:ext cx="12333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Open Sans"/>
                <a:ea typeface="Open Sans"/>
                <a:cs typeface="Open Sans"/>
                <a:sym typeface="Open Sans"/>
              </a:rPr>
              <a:t>Evidence (4)</a:t>
            </a:r>
            <a:endParaRPr b="1" sz="1600">
              <a:latin typeface="Open Sans"/>
              <a:ea typeface="Open Sans"/>
              <a:cs typeface="Open Sans"/>
              <a:sym typeface="Open Sans"/>
            </a:endParaRPr>
          </a:p>
        </p:txBody>
      </p:sp>
      <p:sp>
        <p:nvSpPr>
          <p:cNvPr id="1285" name="Google Shape;1285;p106"/>
          <p:cNvSpPr txBox="1"/>
          <p:nvPr/>
        </p:nvSpPr>
        <p:spPr>
          <a:xfrm>
            <a:off x="80150" y="2835450"/>
            <a:ext cx="12333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Open Sans"/>
                <a:ea typeface="Open Sans"/>
                <a:cs typeface="Open Sans"/>
                <a:sym typeface="Open Sans"/>
              </a:rPr>
              <a:t>Analysis (5)</a:t>
            </a:r>
            <a:endParaRPr b="1" sz="16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1000"/>
                                        <p:tgtEl>
                                          <p:spTgt spid="1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1000"/>
                                        <p:tgtEl>
                                          <p:spTgt spid="1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1000"/>
                                        <p:tgtEl>
                                          <p:spTgt spid="1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1000"/>
                                        <p:tgtEl>
                                          <p:spTgt spid="1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1000"/>
                                        <p:tgtEl>
                                          <p:spTgt spid="1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0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does this matter?</a:t>
            </a:r>
            <a:endParaRPr/>
          </a:p>
        </p:txBody>
      </p:sp>
      <p:sp>
        <p:nvSpPr>
          <p:cNvPr id="1291" name="Google Shape;1291;p10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sz="3478"/>
              <a:t>Each </a:t>
            </a:r>
            <a:r>
              <a:rPr lang="en" sz="3478"/>
              <a:t>body paragraph in your DBQ must have context and sourcing sentence before EACH quote.</a:t>
            </a:r>
            <a:endParaRPr sz="3478"/>
          </a:p>
          <a:p>
            <a:pPr indent="0" lvl="0" marL="0" rtl="0" algn="l">
              <a:spcBef>
                <a:spcPts val="1200"/>
              </a:spcBef>
              <a:spcAft>
                <a:spcPts val="0"/>
              </a:spcAft>
              <a:buNone/>
            </a:pPr>
            <a:r>
              <a:t/>
            </a:r>
            <a:endParaRPr b="1" sz="2400"/>
          </a:p>
          <a:p>
            <a:pPr indent="0" lvl="0" marL="0" rtl="0" algn="l">
              <a:spcBef>
                <a:spcPts val="1200"/>
              </a:spcBef>
              <a:spcAft>
                <a:spcPts val="0"/>
              </a:spcAft>
              <a:buNone/>
            </a:pPr>
            <a:r>
              <a:rPr b="1" lang="en" sz="2542"/>
              <a:t>CAR claim</a:t>
            </a:r>
            <a:endParaRPr b="1" sz="2542"/>
          </a:p>
          <a:p>
            <a:pPr indent="0" lvl="0" marL="0" rtl="0" algn="l">
              <a:spcBef>
                <a:spcPts val="1200"/>
              </a:spcBef>
              <a:spcAft>
                <a:spcPts val="0"/>
              </a:spcAft>
              <a:buNone/>
            </a:pPr>
            <a:r>
              <a:rPr b="1" lang="en" sz="2542"/>
              <a:t>Context</a:t>
            </a:r>
            <a:endParaRPr b="1" sz="2542"/>
          </a:p>
          <a:p>
            <a:pPr indent="0" lvl="0" marL="0" rtl="0" algn="l">
              <a:spcBef>
                <a:spcPts val="1200"/>
              </a:spcBef>
              <a:spcAft>
                <a:spcPts val="0"/>
              </a:spcAft>
              <a:buNone/>
            </a:pPr>
            <a:r>
              <a:rPr b="1" lang="en" sz="2542"/>
              <a:t>Sourcing</a:t>
            </a:r>
            <a:endParaRPr b="1" sz="2542"/>
          </a:p>
          <a:p>
            <a:pPr indent="0" lvl="0" marL="0" rtl="0" algn="l">
              <a:spcBef>
                <a:spcPts val="1200"/>
              </a:spcBef>
              <a:spcAft>
                <a:spcPts val="0"/>
              </a:spcAft>
              <a:buNone/>
            </a:pPr>
            <a:r>
              <a:rPr b="1" lang="en" sz="2542"/>
              <a:t>Evidence</a:t>
            </a:r>
            <a:endParaRPr b="1" sz="2542"/>
          </a:p>
          <a:p>
            <a:pPr indent="0" lvl="0" marL="0" rtl="0" algn="l">
              <a:spcBef>
                <a:spcPts val="1200"/>
              </a:spcBef>
              <a:spcAft>
                <a:spcPts val="1200"/>
              </a:spcAft>
              <a:buNone/>
            </a:pPr>
            <a:r>
              <a:rPr b="1" lang="en" sz="2542"/>
              <a:t>Analysis</a:t>
            </a:r>
            <a:endParaRPr b="1" sz="2542"/>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0" st="0"/>
                                            </p:txEl>
                                          </p:spTgt>
                                        </p:tgtEl>
                                        <p:attrNameLst>
                                          <p:attrName>style.visibility</p:attrName>
                                        </p:attrNameLst>
                                      </p:cBhvr>
                                      <p:to>
                                        <p:strVal val="visible"/>
                                      </p:to>
                                    </p:set>
                                    <p:animEffect filter="fade" transition="in">
                                      <p:cBhvr>
                                        <p:cTn dur="1000"/>
                                        <p:tgtEl>
                                          <p:spTgt spid="12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1" st="1"/>
                                            </p:txEl>
                                          </p:spTgt>
                                        </p:tgtEl>
                                        <p:attrNameLst>
                                          <p:attrName>style.visibility</p:attrName>
                                        </p:attrNameLst>
                                      </p:cBhvr>
                                      <p:to>
                                        <p:strVal val="visible"/>
                                      </p:to>
                                    </p:set>
                                    <p:animEffect filter="fade" transition="in">
                                      <p:cBhvr>
                                        <p:cTn dur="1000"/>
                                        <p:tgtEl>
                                          <p:spTgt spid="12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2" st="2"/>
                                            </p:txEl>
                                          </p:spTgt>
                                        </p:tgtEl>
                                        <p:attrNameLst>
                                          <p:attrName>style.visibility</p:attrName>
                                        </p:attrNameLst>
                                      </p:cBhvr>
                                      <p:to>
                                        <p:strVal val="visible"/>
                                      </p:to>
                                    </p:set>
                                    <p:animEffect filter="fade" transition="in">
                                      <p:cBhvr>
                                        <p:cTn dur="1000"/>
                                        <p:tgtEl>
                                          <p:spTgt spid="12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3" st="3"/>
                                            </p:txEl>
                                          </p:spTgt>
                                        </p:tgtEl>
                                        <p:attrNameLst>
                                          <p:attrName>style.visibility</p:attrName>
                                        </p:attrNameLst>
                                      </p:cBhvr>
                                      <p:to>
                                        <p:strVal val="visible"/>
                                      </p:to>
                                    </p:set>
                                    <p:animEffect filter="fade" transition="in">
                                      <p:cBhvr>
                                        <p:cTn dur="1000"/>
                                        <p:tgtEl>
                                          <p:spTgt spid="12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4" st="4"/>
                                            </p:txEl>
                                          </p:spTgt>
                                        </p:tgtEl>
                                        <p:attrNameLst>
                                          <p:attrName>style.visibility</p:attrName>
                                        </p:attrNameLst>
                                      </p:cBhvr>
                                      <p:to>
                                        <p:strVal val="visible"/>
                                      </p:to>
                                    </p:set>
                                    <p:animEffect filter="fade" transition="in">
                                      <p:cBhvr>
                                        <p:cTn dur="1000"/>
                                        <p:tgtEl>
                                          <p:spTgt spid="12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5" st="5"/>
                                            </p:txEl>
                                          </p:spTgt>
                                        </p:tgtEl>
                                        <p:attrNameLst>
                                          <p:attrName>style.visibility</p:attrName>
                                        </p:attrNameLst>
                                      </p:cBhvr>
                                      <p:to>
                                        <p:strVal val="visible"/>
                                      </p:to>
                                    </p:set>
                                    <p:animEffect filter="fade" transition="in">
                                      <p:cBhvr>
                                        <p:cTn dur="1000"/>
                                        <p:tgtEl>
                                          <p:spTgt spid="12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xEl>
                                              <p:pRg end="6" st="6"/>
                                            </p:txEl>
                                          </p:spTgt>
                                        </p:tgtEl>
                                        <p:attrNameLst>
                                          <p:attrName>style.visibility</p:attrName>
                                        </p:attrNameLst>
                                      </p:cBhvr>
                                      <p:to>
                                        <p:strVal val="visible"/>
                                      </p:to>
                                    </p:set>
                                    <p:animEffect filter="fade" transition="in">
                                      <p:cBhvr>
                                        <p:cTn dur="1000"/>
                                        <p:tgtEl>
                                          <p:spTgt spid="129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0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Evidence Gathering</a:t>
            </a:r>
            <a:endParaRPr/>
          </a:p>
        </p:txBody>
      </p:sp>
      <p:sp>
        <p:nvSpPr>
          <p:cNvPr id="1297" name="Google Shape;1297;p108"/>
          <p:cNvSpPr txBox="1"/>
          <p:nvPr>
            <p:ph idx="1" type="body"/>
          </p:nvPr>
        </p:nvSpPr>
        <p:spPr>
          <a:xfrm>
            <a:off x="261575" y="1856875"/>
            <a:ext cx="8520600" cy="33540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AutoNum type="arabicPeriod"/>
            </a:pPr>
            <a:r>
              <a:rPr lang="en" sz="2100"/>
              <a:t>Review the evidence. Select the most convincing and powerful documents.</a:t>
            </a:r>
            <a:endParaRPr sz="2100"/>
          </a:p>
          <a:p>
            <a:pPr indent="-361950" lvl="0" marL="457200" rtl="0" algn="l">
              <a:spcBef>
                <a:spcPts val="0"/>
              </a:spcBef>
              <a:spcAft>
                <a:spcPts val="0"/>
              </a:spcAft>
              <a:buSzPts val="2100"/>
              <a:buAutoNum type="arabicPeriod"/>
            </a:pPr>
            <a:r>
              <a:rPr lang="en" sz="2100"/>
              <a:t>Construct</a:t>
            </a:r>
            <a:r>
              <a:rPr lang="en" sz="2100"/>
              <a:t> your answer to the DBQ Question: </a:t>
            </a:r>
            <a:r>
              <a:rPr i="1" lang="en" sz="2100"/>
              <a:t>Given the history of racism we have learned about so far, to what extent should people of color have trust and faith in the US healthcare system?</a:t>
            </a:r>
            <a:endParaRPr i="1" sz="2100"/>
          </a:p>
          <a:p>
            <a:pPr indent="-361950" lvl="0" marL="457200" rtl="0" algn="l">
              <a:spcBef>
                <a:spcPts val="0"/>
              </a:spcBef>
              <a:spcAft>
                <a:spcPts val="0"/>
              </a:spcAft>
              <a:buSzPts val="2100"/>
              <a:buAutoNum type="arabicPeriod"/>
            </a:pPr>
            <a:r>
              <a:rPr lang="en" sz="2100"/>
              <a:t>Begin building your DBQ Outline, due tomorrow at 11:59pm</a:t>
            </a:r>
            <a:endParaRPr sz="2100"/>
          </a:p>
          <a:p>
            <a:pPr indent="-361950" lvl="0" marL="457200" rtl="0" algn="l">
              <a:spcBef>
                <a:spcPts val="0"/>
              </a:spcBef>
              <a:spcAft>
                <a:spcPts val="0"/>
              </a:spcAft>
              <a:buSzPts val="2100"/>
              <a:buAutoNum type="arabicPeriod"/>
            </a:pPr>
            <a:r>
              <a:rPr lang="en" sz="2100"/>
              <a:t>Your rough draft thesis statement is due at the end of class today!</a:t>
            </a:r>
            <a:endParaRPr sz="2100"/>
          </a:p>
          <a:p>
            <a:pPr indent="0" lvl="0" marL="0" rtl="0" algn="l">
              <a:spcBef>
                <a:spcPts val="1200"/>
              </a:spcBef>
              <a:spcAft>
                <a:spcPts val="1200"/>
              </a:spcAft>
              <a:buNone/>
            </a:pPr>
            <a:r>
              <a:t/>
            </a:r>
            <a:endParaRPr sz="2100"/>
          </a:p>
        </p:txBody>
      </p:sp>
      <p:pic>
        <p:nvPicPr>
          <p:cNvPr descr="Full HD 1080p Countdown timer with finishing alarm&#10;&#10;If you enjoy or find useful then please like and subscribe :).&#10;&#10;&quot;“It's funny, how one can look back on a sorrow one thought one might well die of at the time, and know that one had not yet reckoned the tenth part of true grief.”&#10;― Jacqueline Carey, Kushiel's Dart&quot;" id="1298" name="Google Shape;1298;p108" title="45 MINUTE - TIMER &amp; ALARM - Full HD - COUNTDOWN">
            <a:hlinkClick r:id="rId3"/>
          </p:cNvPr>
          <p:cNvPicPr preferRelativeResize="0"/>
          <p:nvPr/>
        </p:nvPicPr>
        <p:blipFill>
          <a:blip r:embed="rId4">
            <a:alphaModFix/>
          </a:blip>
          <a:stretch>
            <a:fillRect/>
          </a:stretch>
        </p:blipFill>
        <p:spPr>
          <a:xfrm>
            <a:off x="6527125" y="0"/>
            <a:ext cx="2616875" cy="196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1000"/>
                                        <p:tgtEl>
                                          <p:spTgt spid="1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0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Exit Ticket #5</a:t>
            </a:r>
            <a:endParaRPr/>
          </a:p>
        </p:txBody>
      </p:sp>
      <p:sp>
        <p:nvSpPr>
          <p:cNvPr id="1304" name="Google Shape;1304;p10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t>Write your rough draft CAR thesis statement in Exit Ticket #5!</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10"/>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5, Day 20</a:t>
            </a:r>
            <a:endParaRPr/>
          </a:p>
        </p:txBody>
      </p:sp>
      <p:sp>
        <p:nvSpPr>
          <p:cNvPr id="1310" name="Google Shape;1310;p110"/>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1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1316" name="Google Shape;1316;p111"/>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317" name="Google Shape;1317;p111"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1000"/>
                                        <p:tgtEl>
                                          <p:spTgt spid="1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12"/>
          <p:cNvSpPr txBox="1"/>
          <p:nvPr>
            <p:ph type="title"/>
          </p:nvPr>
        </p:nvSpPr>
        <p:spPr>
          <a:xfrm>
            <a:off x="72075" y="53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cme"/>
                <a:ea typeface="Acme"/>
                <a:cs typeface="Acme"/>
                <a:sym typeface="Acme"/>
              </a:rPr>
              <a:t>Contrasting Words: Great way to make a complex thesis!</a:t>
            </a:r>
            <a:endParaRPr>
              <a:latin typeface="Acme"/>
              <a:ea typeface="Acme"/>
              <a:cs typeface="Acme"/>
              <a:sym typeface="Acme"/>
            </a:endParaRPr>
          </a:p>
        </p:txBody>
      </p:sp>
      <p:sp>
        <p:nvSpPr>
          <p:cNvPr id="1323" name="Google Shape;1323;p112"/>
          <p:cNvSpPr txBox="1"/>
          <p:nvPr>
            <p:ph idx="1" type="body"/>
          </p:nvPr>
        </p:nvSpPr>
        <p:spPr>
          <a:xfrm>
            <a:off x="72075" y="1186675"/>
            <a:ext cx="71217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Lato"/>
              <a:buChar char="❏"/>
            </a:pPr>
            <a:r>
              <a:rPr lang="en" sz="2100">
                <a:solidFill>
                  <a:srgbClr val="000000"/>
                </a:solidFill>
                <a:latin typeface="Lato"/>
                <a:ea typeface="Lato"/>
                <a:cs typeface="Lato"/>
                <a:sym typeface="Lato"/>
              </a:rPr>
              <a:t>Use contrasting words and phrases</a:t>
            </a:r>
            <a:endParaRPr sz="2100">
              <a:solidFill>
                <a:srgbClr val="000000"/>
              </a:solidFill>
              <a:latin typeface="Lato"/>
              <a:ea typeface="Lato"/>
              <a:cs typeface="Lato"/>
              <a:sym typeface="Lato"/>
            </a:endParaRPr>
          </a:p>
          <a:p>
            <a:pPr indent="-361950" lvl="1" marL="914400" rtl="0" algn="l">
              <a:spcBef>
                <a:spcPts val="0"/>
              </a:spcBef>
              <a:spcAft>
                <a:spcPts val="0"/>
              </a:spcAft>
              <a:buClr>
                <a:srgbClr val="000000"/>
              </a:buClr>
              <a:buSzPts val="2100"/>
              <a:buFont typeface="Lato"/>
              <a:buChar char="❏"/>
            </a:pPr>
            <a:r>
              <a:rPr b="1" lang="en" sz="2100">
                <a:solidFill>
                  <a:srgbClr val="000000"/>
                </a:solidFill>
                <a:latin typeface="Lato"/>
                <a:ea typeface="Lato"/>
                <a:cs typeface="Lato"/>
                <a:sym typeface="Lato"/>
              </a:rPr>
              <a:t>While </a:t>
            </a:r>
            <a:r>
              <a:rPr lang="en" sz="2100">
                <a:solidFill>
                  <a:srgbClr val="000000"/>
                </a:solidFill>
                <a:latin typeface="Lato"/>
                <a:ea typeface="Lato"/>
                <a:cs typeface="Lato"/>
                <a:sym typeface="Lato"/>
              </a:rPr>
              <a:t>Twix and Reese's are delicious because of their chocolatey shells</a:t>
            </a:r>
            <a:r>
              <a:rPr b="1" lang="en" sz="2100">
                <a:solidFill>
                  <a:srgbClr val="000000"/>
                </a:solidFill>
                <a:latin typeface="Lato"/>
                <a:ea typeface="Lato"/>
                <a:cs typeface="Lato"/>
                <a:sym typeface="Lato"/>
              </a:rPr>
              <a:t>,</a:t>
            </a:r>
            <a:r>
              <a:rPr lang="en" sz="2100">
                <a:solidFill>
                  <a:srgbClr val="000000"/>
                </a:solidFill>
                <a:latin typeface="Lato"/>
                <a:ea typeface="Lato"/>
                <a:cs typeface="Lato"/>
                <a:sym typeface="Lato"/>
              </a:rPr>
              <a:t> Red Vines and Swedish Fish are not delicious because they lack chocolate.</a:t>
            </a:r>
            <a:endParaRPr sz="2100">
              <a:solidFill>
                <a:srgbClr val="000000"/>
              </a:solidFill>
              <a:latin typeface="Lato"/>
              <a:ea typeface="Lato"/>
              <a:cs typeface="Lato"/>
              <a:sym typeface="Lato"/>
            </a:endParaRPr>
          </a:p>
          <a:p>
            <a:pPr indent="-361950" lvl="1" marL="914400" rtl="0" algn="l">
              <a:spcBef>
                <a:spcPts val="0"/>
              </a:spcBef>
              <a:spcAft>
                <a:spcPts val="0"/>
              </a:spcAft>
              <a:buClr>
                <a:srgbClr val="000000"/>
              </a:buClr>
              <a:buSzPts val="2100"/>
              <a:buFont typeface="Lato"/>
              <a:buChar char="❏"/>
            </a:pPr>
            <a:r>
              <a:rPr b="1" lang="en" sz="2100">
                <a:solidFill>
                  <a:srgbClr val="000000"/>
                </a:solidFill>
                <a:latin typeface="Lato"/>
                <a:ea typeface="Lato"/>
                <a:cs typeface="Lato"/>
                <a:sym typeface="Lato"/>
              </a:rPr>
              <a:t>Despite </a:t>
            </a:r>
            <a:r>
              <a:rPr lang="en" sz="2100">
                <a:solidFill>
                  <a:srgbClr val="000000"/>
                </a:solidFill>
                <a:latin typeface="Lato"/>
                <a:ea typeface="Lato"/>
                <a:cs typeface="Lato"/>
                <a:sym typeface="Lato"/>
              </a:rPr>
              <a:t>being told no</a:t>
            </a:r>
            <a:r>
              <a:rPr b="1" lang="en" sz="2100">
                <a:solidFill>
                  <a:srgbClr val="000000"/>
                </a:solidFill>
                <a:latin typeface="Lato"/>
                <a:ea typeface="Lato"/>
                <a:cs typeface="Lato"/>
                <a:sym typeface="Lato"/>
              </a:rPr>
              <a:t>,</a:t>
            </a:r>
            <a:r>
              <a:rPr lang="en" sz="2100">
                <a:solidFill>
                  <a:srgbClr val="000000"/>
                </a:solidFill>
                <a:latin typeface="Lato"/>
                <a:ea typeface="Lato"/>
                <a:cs typeface="Lato"/>
                <a:sym typeface="Lato"/>
              </a:rPr>
              <a:t> Mr. Jue’s dog Daisy did achieve her social and political goal of jumping on the bed because of her persistence and cute looks.</a:t>
            </a:r>
            <a:endParaRPr sz="2100">
              <a:solidFill>
                <a:srgbClr val="000000"/>
              </a:solidFill>
              <a:latin typeface="Lato"/>
              <a:ea typeface="Lato"/>
              <a:cs typeface="Lato"/>
              <a:sym typeface="Lato"/>
            </a:endParaRPr>
          </a:p>
        </p:txBody>
      </p:sp>
      <p:sp>
        <p:nvSpPr>
          <p:cNvPr id="1324" name="Google Shape;1324;p112"/>
          <p:cNvSpPr txBox="1"/>
          <p:nvPr/>
        </p:nvSpPr>
        <p:spPr>
          <a:xfrm>
            <a:off x="7133875" y="573400"/>
            <a:ext cx="1819200" cy="27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t>Subordinating Conjunctions</a:t>
            </a:r>
            <a:endParaRPr b="1" sz="1800"/>
          </a:p>
          <a:p>
            <a:pPr indent="-342900" lvl="0" marL="457200" rtl="0" algn="l">
              <a:lnSpc>
                <a:spcPct val="115000"/>
              </a:lnSpc>
              <a:spcBef>
                <a:spcPts val="1600"/>
              </a:spcBef>
              <a:spcAft>
                <a:spcPts val="0"/>
              </a:spcAft>
              <a:buSzPts val="1800"/>
              <a:buChar char="●"/>
            </a:pPr>
            <a:r>
              <a:rPr b="1" lang="en" sz="1800"/>
              <a:t>While</a:t>
            </a:r>
            <a:endParaRPr b="1" sz="1800"/>
          </a:p>
          <a:p>
            <a:pPr indent="-342900" lvl="0" marL="457200" rtl="0" algn="l">
              <a:lnSpc>
                <a:spcPct val="115000"/>
              </a:lnSpc>
              <a:spcBef>
                <a:spcPts val="0"/>
              </a:spcBef>
              <a:spcAft>
                <a:spcPts val="0"/>
              </a:spcAft>
              <a:buSzPts val="1800"/>
              <a:buChar char="●"/>
            </a:pPr>
            <a:r>
              <a:rPr b="1" lang="en" sz="1800"/>
              <a:t>Despite</a:t>
            </a:r>
            <a:endParaRPr b="1" sz="1800"/>
          </a:p>
          <a:p>
            <a:pPr indent="-342900" lvl="0" marL="457200" rtl="0" algn="l">
              <a:lnSpc>
                <a:spcPct val="115000"/>
              </a:lnSpc>
              <a:spcBef>
                <a:spcPts val="0"/>
              </a:spcBef>
              <a:spcAft>
                <a:spcPts val="0"/>
              </a:spcAft>
              <a:buSzPts val="1800"/>
              <a:buChar char="●"/>
            </a:pPr>
            <a:r>
              <a:rPr b="1" lang="en" sz="1800"/>
              <a:t>Although</a:t>
            </a:r>
            <a:endParaRPr b="1" sz="1800"/>
          </a:p>
          <a:p>
            <a:pPr indent="-342900" lvl="0" marL="457200" rtl="0" algn="l">
              <a:lnSpc>
                <a:spcPct val="115000"/>
              </a:lnSpc>
              <a:spcBef>
                <a:spcPts val="0"/>
              </a:spcBef>
              <a:spcAft>
                <a:spcPts val="0"/>
              </a:spcAft>
              <a:buSzPts val="1800"/>
              <a:buChar char="●"/>
            </a:pPr>
            <a:r>
              <a:rPr b="1" lang="en" sz="1800"/>
              <a:t>In spite of</a:t>
            </a:r>
            <a:endParaRPr b="1" sz="1800"/>
          </a:p>
          <a:p>
            <a:pPr indent="-342900" lvl="0" marL="457200" rtl="0" algn="l">
              <a:lnSpc>
                <a:spcPct val="115000"/>
              </a:lnSpc>
              <a:spcBef>
                <a:spcPts val="0"/>
              </a:spcBef>
              <a:spcAft>
                <a:spcPts val="0"/>
              </a:spcAft>
              <a:buSzPts val="1800"/>
              <a:buChar char="●"/>
            </a:pPr>
            <a:r>
              <a:rPr b="1" lang="en" sz="1800"/>
              <a:t>Even though</a:t>
            </a:r>
            <a:endParaRPr b="1" sz="1800"/>
          </a:p>
          <a:p>
            <a:pPr indent="0" lvl="0" marL="457200" rtl="0" algn="l">
              <a:lnSpc>
                <a:spcPct val="115000"/>
              </a:lnSpc>
              <a:spcBef>
                <a:spcPts val="1600"/>
              </a:spcBef>
              <a:spcAft>
                <a:spcPts val="1600"/>
              </a:spcAft>
              <a:buNone/>
            </a:pPr>
            <a:r>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0" st="0"/>
                                            </p:txEl>
                                          </p:spTgt>
                                        </p:tgtEl>
                                        <p:attrNameLst>
                                          <p:attrName>style.visibility</p:attrName>
                                        </p:attrNameLst>
                                      </p:cBhvr>
                                      <p:to>
                                        <p:strVal val="visible"/>
                                      </p:to>
                                    </p:set>
                                    <p:animEffect filter="fade" transition="in">
                                      <p:cBhvr>
                                        <p:cTn dur="1000"/>
                                        <p:tgtEl>
                                          <p:spTgt spid="13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1" st="1"/>
                                            </p:txEl>
                                          </p:spTgt>
                                        </p:tgtEl>
                                        <p:attrNameLst>
                                          <p:attrName>style.visibility</p:attrName>
                                        </p:attrNameLst>
                                      </p:cBhvr>
                                      <p:to>
                                        <p:strVal val="visible"/>
                                      </p:to>
                                    </p:set>
                                    <p:animEffect filter="fade" transition="in">
                                      <p:cBhvr>
                                        <p:cTn dur="1000"/>
                                        <p:tgtEl>
                                          <p:spTgt spid="13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2" st="2"/>
                                            </p:txEl>
                                          </p:spTgt>
                                        </p:tgtEl>
                                        <p:attrNameLst>
                                          <p:attrName>style.visibility</p:attrName>
                                        </p:attrNameLst>
                                      </p:cBhvr>
                                      <p:to>
                                        <p:strVal val="visible"/>
                                      </p:to>
                                    </p:set>
                                    <p:animEffect filter="fade" transition="in">
                                      <p:cBhvr>
                                        <p:cTn dur="1000"/>
                                        <p:tgtEl>
                                          <p:spTgt spid="132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1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Before</a:t>
            </a:r>
            <a:endParaRPr/>
          </a:p>
        </p:txBody>
      </p:sp>
      <p:sp>
        <p:nvSpPr>
          <p:cNvPr id="1330" name="Google Shape;1330;p113"/>
          <p:cNvSpPr txBox="1"/>
          <p:nvPr>
            <p:ph idx="1" type="body"/>
          </p:nvPr>
        </p:nvSpPr>
        <p:spPr>
          <a:xfrm>
            <a:off x="311700" y="1225225"/>
            <a:ext cx="8520600" cy="1404600"/>
          </a:xfrm>
          <a:prstGeom prst="rect">
            <a:avLst/>
          </a:prstGeom>
        </p:spPr>
        <p:txBody>
          <a:bodyPr anchorCtr="0" anchor="t" bIns="91425" lIns="91425" spcFirstLastPara="1" rIns="91425" wrap="square" tIns="91425">
            <a:normAutofit/>
          </a:bodyPr>
          <a:lstStyle/>
          <a:p>
            <a:pPr indent="0" lvl="0" marL="0" marR="9525" rtl="0" algn="l">
              <a:spcBef>
                <a:spcPts val="0"/>
              </a:spcBef>
              <a:spcAft>
                <a:spcPts val="0"/>
              </a:spcAft>
              <a:buClr>
                <a:schemeClr val="dk1"/>
              </a:buClr>
              <a:buSzPts val="1100"/>
              <a:buFont typeface="Arial"/>
              <a:buNone/>
            </a:pPr>
            <a:r>
              <a:rPr lang="en" sz="2400">
                <a:latin typeface="Lato"/>
                <a:ea typeface="Lato"/>
                <a:cs typeface="Lato"/>
                <a:sym typeface="Lato"/>
              </a:rPr>
              <a:t>people of color should have should have faith in the healthcare system because as time as gone on the healthcare system has tried to cater to colored communities.</a:t>
            </a:r>
            <a:endParaRPr sz="2400"/>
          </a:p>
        </p:txBody>
      </p:sp>
      <p:sp>
        <p:nvSpPr>
          <p:cNvPr id="1331" name="Google Shape;1331;p113"/>
          <p:cNvSpPr txBox="1"/>
          <p:nvPr>
            <p:ph type="title"/>
          </p:nvPr>
        </p:nvSpPr>
        <p:spPr>
          <a:xfrm>
            <a:off x="311700" y="25276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After</a:t>
            </a:r>
            <a:endParaRPr/>
          </a:p>
        </p:txBody>
      </p:sp>
      <p:sp>
        <p:nvSpPr>
          <p:cNvPr id="1332" name="Google Shape;1332;p113"/>
          <p:cNvSpPr txBox="1"/>
          <p:nvPr>
            <p:ph idx="1" type="body"/>
          </p:nvPr>
        </p:nvSpPr>
        <p:spPr>
          <a:xfrm>
            <a:off x="444775" y="3427300"/>
            <a:ext cx="8520600" cy="1404600"/>
          </a:xfrm>
          <a:prstGeom prst="rect">
            <a:avLst/>
          </a:prstGeom>
          <a:solidFill>
            <a:srgbClr val="FFF2CC"/>
          </a:solidFill>
        </p:spPr>
        <p:txBody>
          <a:bodyPr anchorCtr="0" anchor="t" bIns="91425" lIns="91425" spcFirstLastPara="1" rIns="91425" wrap="square" tIns="91425">
            <a:normAutofit/>
          </a:bodyPr>
          <a:lstStyle/>
          <a:p>
            <a:pPr indent="0" lvl="0" marL="0" marR="9525" rtl="0" algn="l">
              <a:spcBef>
                <a:spcPts val="0"/>
              </a:spcBef>
              <a:spcAft>
                <a:spcPts val="0"/>
              </a:spcAft>
              <a:buNone/>
            </a:pPr>
            <a:r>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Before</a:t>
            </a:r>
            <a:endParaRPr/>
          </a:p>
        </p:txBody>
      </p:sp>
      <p:sp>
        <p:nvSpPr>
          <p:cNvPr id="1338" name="Google Shape;1338;p114"/>
          <p:cNvSpPr txBox="1"/>
          <p:nvPr>
            <p:ph idx="1" type="body"/>
          </p:nvPr>
        </p:nvSpPr>
        <p:spPr>
          <a:xfrm>
            <a:off x="311700" y="1225225"/>
            <a:ext cx="8520600" cy="1404600"/>
          </a:xfrm>
          <a:prstGeom prst="rect">
            <a:avLst/>
          </a:prstGeom>
        </p:spPr>
        <p:txBody>
          <a:bodyPr anchorCtr="0" anchor="t" bIns="91425" lIns="91425" spcFirstLastPara="1" rIns="91425" wrap="square" tIns="91425">
            <a:normAutofit/>
          </a:bodyPr>
          <a:lstStyle/>
          <a:p>
            <a:pPr indent="0" lvl="0" marL="0" marR="9525" rtl="0" algn="l">
              <a:spcBef>
                <a:spcPts val="0"/>
              </a:spcBef>
              <a:spcAft>
                <a:spcPts val="0"/>
              </a:spcAft>
              <a:buNone/>
            </a:pPr>
            <a:r>
              <a:rPr lang="en" sz="2400">
                <a:latin typeface="Lato"/>
                <a:ea typeface="Lato"/>
                <a:cs typeface="Lato"/>
                <a:sym typeface="Lato"/>
              </a:rPr>
              <a:t>people of color should have should have faith in the healthcare system because as time as gone on the healthcare system has tried to cater to colored communities.</a:t>
            </a:r>
            <a:endParaRPr sz="2400"/>
          </a:p>
        </p:txBody>
      </p:sp>
      <p:sp>
        <p:nvSpPr>
          <p:cNvPr id="1339" name="Google Shape;1339;p114"/>
          <p:cNvSpPr txBox="1"/>
          <p:nvPr>
            <p:ph type="title"/>
          </p:nvPr>
        </p:nvSpPr>
        <p:spPr>
          <a:xfrm>
            <a:off x="311700" y="25276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After</a:t>
            </a:r>
            <a:endParaRPr/>
          </a:p>
        </p:txBody>
      </p:sp>
      <p:sp>
        <p:nvSpPr>
          <p:cNvPr id="1340" name="Google Shape;1340;p114"/>
          <p:cNvSpPr txBox="1"/>
          <p:nvPr>
            <p:ph idx="1" type="body"/>
          </p:nvPr>
        </p:nvSpPr>
        <p:spPr>
          <a:xfrm>
            <a:off x="444775" y="3427300"/>
            <a:ext cx="8520600" cy="1404600"/>
          </a:xfrm>
          <a:prstGeom prst="rect">
            <a:avLst/>
          </a:prstGeom>
          <a:solidFill>
            <a:srgbClr val="FFF2CC"/>
          </a:solidFill>
        </p:spPr>
        <p:txBody>
          <a:bodyPr anchorCtr="0" anchor="t" bIns="91425" lIns="91425" spcFirstLastPara="1" rIns="91425" wrap="square" tIns="91425">
            <a:normAutofit fontScale="85000" lnSpcReduction="20000"/>
          </a:bodyPr>
          <a:lstStyle/>
          <a:p>
            <a:pPr indent="0" lvl="0" marL="0" marR="9525" rtl="0" algn="l">
              <a:spcBef>
                <a:spcPts val="0"/>
              </a:spcBef>
              <a:spcAft>
                <a:spcPts val="0"/>
              </a:spcAft>
              <a:buNone/>
            </a:pPr>
            <a:r>
              <a:rPr lang="en" sz="2400"/>
              <a:t>While people of color have historically been mistreated and dehumanized in medicine, the modern healthcare system should earn people of color’s trust because it has made great progess in serving communities of color.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88"/>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1159" name="Google Shape;1159;p8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explain the summative and craft my thesis statement</a:t>
            </a:r>
            <a:endParaRPr/>
          </a:p>
          <a:p>
            <a:pPr indent="0" lvl="0" marL="0" rtl="0" algn="l">
              <a:spcBef>
                <a:spcPts val="1200"/>
              </a:spcBef>
              <a:spcAft>
                <a:spcPts val="1200"/>
              </a:spcAft>
              <a:buNone/>
            </a:pPr>
            <a:r>
              <a:rPr b="1" lang="en"/>
              <a:t>Language Objective</a:t>
            </a:r>
            <a:r>
              <a:rPr lang="en"/>
              <a:t>: I will be able to identify </a:t>
            </a:r>
            <a:r>
              <a:rPr lang="en"/>
              <a:t>relevant evidence to support my thesis statement</a:t>
            </a:r>
            <a:endParaRPr/>
          </a:p>
        </p:txBody>
      </p:sp>
      <p:pic>
        <p:nvPicPr>
          <p:cNvPr id="1160" name="Google Shape;1160;p88"/>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1161" name="Google Shape;1161;p88"/>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Current Events Swap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DBQ Roll Out</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Context and Sourcing Mini-Teach</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DBQ Evidence Gathering</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 #5: Thesis</a:t>
            </a:r>
            <a:endParaRPr sz="3000">
              <a:solidFill>
                <a:srgbClr val="EFEFE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15"/>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1346" name="Google Shape;1346;p1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craft the CAR claims, context, and sourcing sentences of my outline.</a:t>
            </a:r>
            <a:endParaRPr/>
          </a:p>
          <a:p>
            <a:pPr indent="0" lvl="0" marL="0" rtl="0" algn="l">
              <a:spcBef>
                <a:spcPts val="1200"/>
              </a:spcBef>
              <a:spcAft>
                <a:spcPts val="1200"/>
              </a:spcAft>
              <a:buNone/>
            </a:pPr>
            <a:r>
              <a:rPr b="1" lang="en"/>
              <a:t>Language Objective</a:t>
            </a:r>
            <a:r>
              <a:rPr lang="en"/>
              <a:t>: I will be able to write accurate context and summary sentences in each paragraph</a:t>
            </a:r>
            <a:endParaRPr/>
          </a:p>
        </p:txBody>
      </p:sp>
      <p:pic>
        <p:nvPicPr>
          <p:cNvPr id="1347" name="Google Shape;1347;p115"/>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1348" name="Google Shape;1348;p115"/>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Rubric Review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Reviewing Context/Sourcing</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DBQ Outline Work Time</a:t>
            </a:r>
            <a:endParaRPr sz="3000">
              <a:solidFill>
                <a:srgbClr val="EFEFE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Rubric Review</a:t>
            </a:r>
            <a:endParaRPr/>
          </a:p>
        </p:txBody>
      </p:sp>
      <p:sp>
        <p:nvSpPr>
          <p:cNvPr id="1354" name="Google Shape;1354;p11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What does it take to get a B (3) on the DBQ?</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lnSpc>
                <a:spcPct val="100000"/>
              </a:lnSpc>
              <a:spcBef>
                <a:spcPts val="1200"/>
              </a:spcBef>
              <a:spcAft>
                <a:spcPts val="0"/>
              </a:spcAft>
              <a:buClr>
                <a:schemeClr val="dk1"/>
              </a:buClr>
              <a:buSzPts val="1100"/>
              <a:buFont typeface="Arial"/>
              <a:buNone/>
            </a:pPr>
            <a:r>
              <a:rPr lang="en" sz="3000">
                <a:latin typeface="Lato"/>
                <a:ea typeface="Lato"/>
                <a:cs typeface="Lato"/>
                <a:sym typeface="Lato"/>
              </a:rPr>
              <a:t>Set a personal goal for yourself using the rubric. What do you want to do well on </a:t>
            </a:r>
            <a:r>
              <a:rPr b="1" lang="en" sz="3000">
                <a:latin typeface="Lato"/>
                <a:ea typeface="Lato"/>
                <a:cs typeface="Lato"/>
                <a:sym typeface="Lato"/>
              </a:rPr>
              <a:t>specifically</a:t>
            </a:r>
            <a:r>
              <a:rPr lang="en" sz="3000">
                <a:latin typeface="Lato"/>
                <a:ea typeface="Lato"/>
                <a:cs typeface="Lato"/>
                <a:sym typeface="Lato"/>
              </a:rPr>
              <a:t>?</a:t>
            </a:r>
            <a:endParaRPr sz="3000"/>
          </a:p>
          <a:p>
            <a:pPr indent="0" lvl="0" marL="0" rtl="0" algn="l">
              <a:spcBef>
                <a:spcPts val="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and Sourcing Review</a:t>
            </a:r>
            <a:endParaRPr/>
          </a:p>
        </p:txBody>
      </p:sp>
      <p:sp>
        <p:nvSpPr>
          <p:cNvPr id="1360" name="Google Shape;1360;p11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400">
                <a:latin typeface="Lato"/>
                <a:ea typeface="Lato"/>
                <a:cs typeface="Lato"/>
                <a:sym typeface="Lato"/>
              </a:rPr>
              <a:t>What does a context sentence do again?</a:t>
            </a:r>
            <a:endParaRPr sz="34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34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34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br>
              <a:rPr lang="en" sz="3400">
                <a:latin typeface="Lato"/>
                <a:ea typeface="Lato"/>
                <a:cs typeface="Lato"/>
                <a:sym typeface="Lato"/>
              </a:rPr>
            </a:br>
            <a:r>
              <a:rPr lang="en" sz="3400">
                <a:latin typeface="Lato"/>
                <a:ea typeface="Lato"/>
                <a:cs typeface="Lato"/>
                <a:sym typeface="Lato"/>
              </a:rPr>
              <a:t>What does a sourcing sentence do again?</a:t>
            </a:r>
            <a:endParaRPr sz="34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b="1" sz="3400">
              <a:latin typeface="Lato"/>
              <a:ea typeface="Lato"/>
              <a:cs typeface="Lato"/>
              <a:sym typeface="Lato"/>
            </a:endParaRPr>
          </a:p>
          <a:p>
            <a:pPr indent="0" lvl="0" marL="0" rtl="0" algn="l">
              <a:spcBef>
                <a:spcPts val="0"/>
              </a:spcBef>
              <a:spcAft>
                <a:spcPts val="1200"/>
              </a:spcAft>
              <a:buNone/>
            </a:pPr>
            <a:r>
              <a:t/>
            </a:r>
            <a:endParaRPr sz="3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Context and Sourcing Sentences</a:t>
            </a:r>
            <a:endParaRPr/>
          </a:p>
        </p:txBody>
      </p:sp>
      <p:sp>
        <p:nvSpPr>
          <p:cNvPr id="1366" name="Google Shape;1366;p118"/>
          <p:cNvSpPr txBox="1"/>
          <p:nvPr>
            <p:ph idx="1" type="body"/>
          </p:nvPr>
        </p:nvSpPr>
        <p:spPr>
          <a:xfrm>
            <a:off x="70175" y="1225225"/>
            <a:ext cx="9003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Here is how you should write paragraphs in this DBQ:</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b="1" lang="en" sz="2100"/>
              <a:t>CAR Claim:</a:t>
            </a:r>
            <a:r>
              <a:rPr lang="en" sz="2100"/>
              <a:t> Tells the reader what you will argue in this paragraph</a:t>
            </a:r>
            <a:endParaRPr sz="2100"/>
          </a:p>
          <a:p>
            <a:pPr indent="0" lvl="0" marL="0" rtl="0" algn="l">
              <a:spcBef>
                <a:spcPts val="1200"/>
              </a:spcBef>
              <a:spcAft>
                <a:spcPts val="0"/>
              </a:spcAft>
              <a:buNone/>
            </a:pPr>
            <a:r>
              <a:rPr b="1" lang="en" sz="2100">
                <a:highlight>
                  <a:schemeClr val="accent3"/>
                </a:highlight>
              </a:rPr>
              <a:t>Context Sentence:</a:t>
            </a:r>
            <a:r>
              <a:rPr b="1" lang="en" sz="2100"/>
              <a:t> </a:t>
            </a:r>
            <a:r>
              <a:rPr lang="en" sz="2100"/>
              <a:t>Briefly explains the topic/time/place in more detail</a:t>
            </a:r>
            <a:endParaRPr sz="2100"/>
          </a:p>
          <a:p>
            <a:pPr indent="0" lvl="0" marL="0" rtl="0" algn="l">
              <a:spcBef>
                <a:spcPts val="1200"/>
              </a:spcBef>
              <a:spcAft>
                <a:spcPts val="0"/>
              </a:spcAft>
              <a:buNone/>
            </a:pPr>
            <a:r>
              <a:rPr b="1" lang="en" sz="2100">
                <a:highlight>
                  <a:schemeClr val="accent6"/>
                </a:highlight>
              </a:rPr>
              <a:t>Sourcing Sentence:</a:t>
            </a:r>
            <a:r>
              <a:rPr lang="en" sz="2100">
                <a:highlight>
                  <a:schemeClr val="accent6"/>
                </a:highlight>
              </a:rPr>
              <a:t> </a:t>
            </a:r>
            <a:r>
              <a:rPr lang="en" sz="2100"/>
              <a:t>Provides important info about source and author</a:t>
            </a:r>
            <a:endParaRPr sz="2100"/>
          </a:p>
          <a:p>
            <a:pPr indent="0" lvl="0" marL="0" rtl="0" algn="l">
              <a:spcBef>
                <a:spcPts val="1200"/>
              </a:spcBef>
              <a:spcAft>
                <a:spcPts val="0"/>
              </a:spcAft>
              <a:buNone/>
            </a:pPr>
            <a:r>
              <a:rPr b="1" lang="en" sz="2100"/>
              <a:t>Evidence:</a:t>
            </a:r>
            <a:r>
              <a:rPr lang="en" sz="2100"/>
              <a:t> Quote that is no longer than three lines</a:t>
            </a:r>
            <a:endParaRPr sz="2100"/>
          </a:p>
          <a:p>
            <a:pPr indent="0" lvl="0" marL="0" rtl="0" algn="l">
              <a:spcBef>
                <a:spcPts val="1200"/>
              </a:spcBef>
              <a:spcAft>
                <a:spcPts val="1200"/>
              </a:spcAft>
              <a:buNone/>
            </a:pPr>
            <a:r>
              <a:rPr b="1" lang="en" sz="2100"/>
              <a:t>Analysis: </a:t>
            </a:r>
            <a:r>
              <a:rPr lang="en" sz="2100"/>
              <a:t>Explains the quote and why it is important to the CAR claim.</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0" st="0"/>
                                            </p:txEl>
                                          </p:spTgt>
                                        </p:tgtEl>
                                        <p:attrNameLst>
                                          <p:attrName>style.visibility</p:attrName>
                                        </p:attrNameLst>
                                      </p:cBhvr>
                                      <p:to>
                                        <p:strVal val="visible"/>
                                      </p:to>
                                    </p:set>
                                    <p:animEffect filter="fade" transition="in">
                                      <p:cBhvr>
                                        <p:cTn dur="1000"/>
                                        <p:tgtEl>
                                          <p:spTgt spid="13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1" st="1"/>
                                            </p:txEl>
                                          </p:spTgt>
                                        </p:tgtEl>
                                        <p:attrNameLst>
                                          <p:attrName>style.visibility</p:attrName>
                                        </p:attrNameLst>
                                      </p:cBhvr>
                                      <p:to>
                                        <p:strVal val="visible"/>
                                      </p:to>
                                    </p:set>
                                    <p:animEffect filter="fade" transition="in">
                                      <p:cBhvr>
                                        <p:cTn dur="1000"/>
                                        <p:tgtEl>
                                          <p:spTgt spid="13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2" st="2"/>
                                            </p:txEl>
                                          </p:spTgt>
                                        </p:tgtEl>
                                        <p:attrNameLst>
                                          <p:attrName>style.visibility</p:attrName>
                                        </p:attrNameLst>
                                      </p:cBhvr>
                                      <p:to>
                                        <p:strVal val="visible"/>
                                      </p:to>
                                    </p:set>
                                    <p:animEffect filter="fade" transition="in">
                                      <p:cBhvr>
                                        <p:cTn dur="1000"/>
                                        <p:tgtEl>
                                          <p:spTgt spid="13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3" st="3"/>
                                            </p:txEl>
                                          </p:spTgt>
                                        </p:tgtEl>
                                        <p:attrNameLst>
                                          <p:attrName>style.visibility</p:attrName>
                                        </p:attrNameLst>
                                      </p:cBhvr>
                                      <p:to>
                                        <p:strVal val="visible"/>
                                      </p:to>
                                    </p:set>
                                    <p:animEffect filter="fade" transition="in">
                                      <p:cBhvr>
                                        <p:cTn dur="1000"/>
                                        <p:tgtEl>
                                          <p:spTgt spid="13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4" st="4"/>
                                            </p:txEl>
                                          </p:spTgt>
                                        </p:tgtEl>
                                        <p:attrNameLst>
                                          <p:attrName>style.visibility</p:attrName>
                                        </p:attrNameLst>
                                      </p:cBhvr>
                                      <p:to>
                                        <p:strVal val="visible"/>
                                      </p:to>
                                    </p:set>
                                    <p:animEffect filter="fade" transition="in">
                                      <p:cBhvr>
                                        <p:cTn dur="1000"/>
                                        <p:tgtEl>
                                          <p:spTgt spid="13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5" st="5"/>
                                            </p:txEl>
                                          </p:spTgt>
                                        </p:tgtEl>
                                        <p:attrNameLst>
                                          <p:attrName>style.visibility</p:attrName>
                                        </p:attrNameLst>
                                      </p:cBhvr>
                                      <p:to>
                                        <p:strVal val="visible"/>
                                      </p:to>
                                    </p:set>
                                    <p:animEffect filter="fade" transition="in">
                                      <p:cBhvr>
                                        <p:cTn dur="1000"/>
                                        <p:tgtEl>
                                          <p:spTgt spid="136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xEl>
                                              <p:pRg end="6" st="6"/>
                                            </p:txEl>
                                          </p:spTgt>
                                        </p:tgtEl>
                                        <p:attrNameLst>
                                          <p:attrName>style.visibility</p:attrName>
                                        </p:attrNameLst>
                                      </p:cBhvr>
                                      <p:to>
                                        <p:strVal val="visible"/>
                                      </p:to>
                                    </p:set>
                                    <p:animEffect filter="fade" transition="in">
                                      <p:cBhvr>
                                        <p:cTn dur="1000"/>
                                        <p:tgtEl>
                                          <p:spTgt spid="136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does this matter?</a:t>
            </a:r>
            <a:endParaRPr/>
          </a:p>
        </p:txBody>
      </p:sp>
      <p:sp>
        <p:nvSpPr>
          <p:cNvPr id="1372" name="Google Shape;1372;p11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sz="3478"/>
              <a:t>Each </a:t>
            </a:r>
            <a:r>
              <a:rPr lang="en" sz="3478"/>
              <a:t>body paragraph in your DBQ must have context and sourcing sentence before EACH quote.</a:t>
            </a:r>
            <a:endParaRPr sz="3478"/>
          </a:p>
          <a:p>
            <a:pPr indent="0" lvl="0" marL="0" rtl="0" algn="l">
              <a:spcBef>
                <a:spcPts val="1200"/>
              </a:spcBef>
              <a:spcAft>
                <a:spcPts val="0"/>
              </a:spcAft>
              <a:buNone/>
            </a:pPr>
            <a:r>
              <a:t/>
            </a:r>
            <a:endParaRPr b="1" sz="2400"/>
          </a:p>
          <a:p>
            <a:pPr indent="0" lvl="0" marL="0" rtl="0" algn="l">
              <a:spcBef>
                <a:spcPts val="1200"/>
              </a:spcBef>
              <a:spcAft>
                <a:spcPts val="0"/>
              </a:spcAft>
              <a:buNone/>
            </a:pPr>
            <a:r>
              <a:rPr b="1" lang="en" sz="2542"/>
              <a:t>CAR claim</a:t>
            </a:r>
            <a:endParaRPr b="1" sz="2542"/>
          </a:p>
          <a:p>
            <a:pPr indent="0" lvl="0" marL="0" rtl="0" algn="l">
              <a:spcBef>
                <a:spcPts val="1200"/>
              </a:spcBef>
              <a:spcAft>
                <a:spcPts val="0"/>
              </a:spcAft>
              <a:buNone/>
            </a:pPr>
            <a:r>
              <a:rPr b="1" lang="en" sz="2542"/>
              <a:t>Context</a:t>
            </a:r>
            <a:endParaRPr b="1" sz="2542"/>
          </a:p>
          <a:p>
            <a:pPr indent="0" lvl="0" marL="0" rtl="0" algn="l">
              <a:spcBef>
                <a:spcPts val="1200"/>
              </a:spcBef>
              <a:spcAft>
                <a:spcPts val="0"/>
              </a:spcAft>
              <a:buNone/>
            </a:pPr>
            <a:r>
              <a:rPr b="1" lang="en" sz="2542"/>
              <a:t>Sourcing</a:t>
            </a:r>
            <a:endParaRPr b="1" sz="2542"/>
          </a:p>
          <a:p>
            <a:pPr indent="0" lvl="0" marL="0" rtl="0" algn="l">
              <a:spcBef>
                <a:spcPts val="1200"/>
              </a:spcBef>
              <a:spcAft>
                <a:spcPts val="0"/>
              </a:spcAft>
              <a:buNone/>
            </a:pPr>
            <a:r>
              <a:rPr b="1" lang="en" sz="2542"/>
              <a:t>Evidence</a:t>
            </a:r>
            <a:endParaRPr b="1" sz="2542"/>
          </a:p>
          <a:p>
            <a:pPr indent="0" lvl="0" marL="0" rtl="0" algn="l">
              <a:spcBef>
                <a:spcPts val="1200"/>
              </a:spcBef>
              <a:spcAft>
                <a:spcPts val="1200"/>
              </a:spcAft>
              <a:buNone/>
            </a:pPr>
            <a:r>
              <a:rPr b="1" lang="en" sz="2542"/>
              <a:t>Analysis</a:t>
            </a:r>
            <a:endParaRPr b="1" sz="2542"/>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0" st="0"/>
                                            </p:txEl>
                                          </p:spTgt>
                                        </p:tgtEl>
                                        <p:attrNameLst>
                                          <p:attrName>style.visibility</p:attrName>
                                        </p:attrNameLst>
                                      </p:cBhvr>
                                      <p:to>
                                        <p:strVal val="visible"/>
                                      </p:to>
                                    </p:set>
                                    <p:animEffect filter="fade" transition="in">
                                      <p:cBhvr>
                                        <p:cTn dur="1000"/>
                                        <p:tgtEl>
                                          <p:spTgt spid="13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1" st="1"/>
                                            </p:txEl>
                                          </p:spTgt>
                                        </p:tgtEl>
                                        <p:attrNameLst>
                                          <p:attrName>style.visibility</p:attrName>
                                        </p:attrNameLst>
                                      </p:cBhvr>
                                      <p:to>
                                        <p:strVal val="visible"/>
                                      </p:to>
                                    </p:set>
                                    <p:animEffect filter="fade" transition="in">
                                      <p:cBhvr>
                                        <p:cTn dur="1000"/>
                                        <p:tgtEl>
                                          <p:spTgt spid="13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2" st="2"/>
                                            </p:txEl>
                                          </p:spTgt>
                                        </p:tgtEl>
                                        <p:attrNameLst>
                                          <p:attrName>style.visibility</p:attrName>
                                        </p:attrNameLst>
                                      </p:cBhvr>
                                      <p:to>
                                        <p:strVal val="visible"/>
                                      </p:to>
                                    </p:set>
                                    <p:animEffect filter="fade" transition="in">
                                      <p:cBhvr>
                                        <p:cTn dur="1000"/>
                                        <p:tgtEl>
                                          <p:spTgt spid="13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3" st="3"/>
                                            </p:txEl>
                                          </p:spTgt>
                                        </p:tgtEl>
                                        <p:attrNameLst>
                                          <p:attrName>style.visibility</p:attrName>
                                        </p:attrNameLst>
                                      </p:cBhvr>
                                      <p:to>
                                        <p:strVal val="visible"/>
                                      </p:to>
                                    </p:set>
                                    <p:animEffect filter="fade" transition="in">
                                      <p:cBhvr>
                                        <p:cTn dur="1000"/>
                                        <p:tgtEl>
                                          <p:spTgt spid="13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4" st="4"/>
                                            </p:txEl>
                                          </p:spTgt>
                                        </p:tgtEl>
                                        <p:attrNameLst>
                                          <p:attrName>style.visibility</p:attrName>
                                        </p:attrNameLst>
                                      </p:cBhvr>
                                      <p:to>
                                        <p:strVal val="visible"/>
                                      </p:to>
                                    </p:set>
                                    <p:animEffect filter="fade" transition="in">
                                      <p:cBhvr>
                                        <p:cTn dur="1000"/>
                                        <p:tgtEl>
                                          <p:spTgt spid="13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5" st="5"/>
                                            </p:txEl>
                                          </p:spTgt>
                                        </p:tgtEl>
                                        <p:attrNameLst>
                                          <p:attrName>style.visibility</p:attrName>
                                        </p:attrNameLst>
                                      </p:cBhvr>
                                      <p:to>
                                        <p:strVal val="visible"/>
                                      </p:to>
                                    </p:set>
                                    <p:animEffect filter="fade" transition="in">
                                      <p:cBhvr>
                                        <p:cTn dur="1000"/>
                                        <p:tgtEl>
                                          <p:spTgt spid="13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xEl>
                                              <p:pRg end="6" st="6"/>
                                            </p:txEl>
                                          </p:spTgt>
                                        </p:tgtEl>
                                        <p:attrNameLst>
                                          <p:attrName>style.visibility</p:attrName>
                                        </p:attrNameLst>
                                      </p:cBhvr>
                                      <p:to>
                                        <p:strVal val="visible"/>
                                      </p:to>
                                    </p:set>
                                    <p:animEffect filter="fade" transition="in">
                                      <p:cBhvr>
                                        <p:cTn dur="1000"/>
                                        <p:tgtEl>
                                          <p:spTgt spid="1372">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Write a Context Sentence!</a:t>
            </a:r>
            <a:endParaRPr/>
          </a:p>
        </p:txBody>
      </p:sp>
      <p:sp>
        <p:nvSpPr>
          <p:cNvPr id="1378" name="Google Shape;1378;p120"/>
          <p:cNvSpPr txBox="1"/>
          <p:nvPr>
            <p:ph idx="1" type="body"/>
          </p:nvPr>
        </p:nvSpPr>
        <p:spPr>
          <a:xfrm>
            <a:off x="234350" y="1147225"/>
            <a:ext cx="85206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018"/>
              <a:buFont typeface="Arial"/>
              <a:buNone/>
            </a:pPr>
            <a:r>
              <a:rPr b="1" lang="en" sz="1957">
                <a:latin typeface="Arial"/>
                <a:ea typeface="Arial"/>
                <a:cs typeface="Arial"/>
                <a:sym typeface="Arial"/>
              </a:rPr>
              <a:t>Claim: </a:t>
            </a:r>
            <a:r>
              <a:rPr lang="en" sz="1957">
                <a:latin typeface="Arial"/>
                <a:ea typeface="Arial"/>
                <a:cs typeface="Arial"/>
                <a:sym typeface="Arial"/>
              </a:rPr>
              <a:t>Virtual learning is harmful for teenage students because it keeps them from having important social interactions.</a:t>
            </a:r>
            <a:endParaRPr sz="1957">
              <a:latin typeface="Arial"/>
              <a:ea typeface="Arial"/>
              <a:cs typeface="Arial"/>
              <a:sym typeface="Arial"/>
            </a:endParaRPr>
          </a:p>
          <a:p>
            <a:pPr indent="0" lvl="0" marL="0" rtl="0" algn="l">
              <a:lnSpc>
                <a:spcPct val="105000"/>
              </a:lnSpc>
              <a:spcBef>
                <a:spcPts val="1200"/>
              </a:spcBef>
              <a:spcAft>
                <a:spcPts val="0"/>
              </a:spcAft>
              <a:buClr>
                <a:schemeClr val="dk1"/>
              </a:buClr>
              <a:buSzPts val="1018"/>
              <a:buFont typeface="Arial"/>
              <a:buNone/>
            </a:pPr>
            <a:r>
              <a:rPr b="1" lang="en" sz="1957">
                <a:highlight>
                  <a:srgbClr val="F8E71C"/>
                </a:highlight>
                <a:latin typeface="Arial"/>
                <a:ea typeface="Arial"/>
                <a:cs typeface="Arial"/>
                <a:sym typeface="Arial"/>
              </a:rPr>
              <a:t>Missing Context Sentence:</a:t>
            </a:r>
            <a:endParaRPr sz="1957">
              <a:highlight>
                <a:srgbClr val="F8E71C"/>
              </a:highlight>
              <a:latin typeface="Arial"/>
              <a:ea typeface="Arial"/>
              <a:cs typeface="Arial"/>
              <a:sym typeface="Arial"/>
            </a:endParaRPr>
          </a:p>
          <a:p>
            <a:pPr indent="0" lvl="0" marL="0" rtl="0" algn="l">
              <a:lnSpc>
                <a:spcPct val="105000"/>
              </a:lnSpc>
              <a:spcBef>
                <a:spcPts val="0"/>
              </a:spcBef>
              <a:spcAft>
                <a:spcPts val="0"/>
              </a:spcAft>
              <a:buClr>
                <a:schemeClr val="dk1"/>
              </a:buClr>
              <a:buSzPts val="1018"/>
              <a:buFont typeface="Arial"/>
              <a:buNone/>
            </a:pPr>
            <a:r>
              <a:rPr b="1" lang="en" sz="1957">
                <a:latin typeface="Arial"/>
                <a:ea typeface="Arial"/>
                <a:cs typeface="Arial"/>
                <a:sym typeface="Arial"/>
              </a:rPr>
              <a:t>	When </a:t>
            </a:r>
            <a:r>
              <a:rPr lang="en" sz="1957">
                <a:latin typeface="Arial"/>
                <a:ea typeface="Arial"/>
                <a:cs typeface="Arial"/>
                <a:sym typeface="Arial"/>
              </a:rPr>
              <a:t>are we in history? </a:t>
            </a:r>
            <a:r>
              <a:rPr b="1" lang="en" sz="1957">
                <a:latin typeface="Arial"/>
                <a:ea typeface="Arial"/>
                <a:cs typeface="Arial"/>
                <a:sym typeface="Arial"/>
              </a:rPr>
              <a:t>Where</a:t>
            </a:r>
            <a:r>
              <a:rPr lang="en" sz="1957">
                <a:latin typeface="Arial"/>
                <a:ea typeface="Arial"/>
                <a:cs typeface="Arial"/>
                <a:sym typeface="Arial"/>
              </a:rPr>
              <a:t> are we? </a:t>
            </a:r>
            <a:r>
              <a:rPr b="1" lang="en" sz="1957">
                <a:latin typeface="Arial"/>
                <a:ea typeface="Arial"/>
                <a:cs typeface="Arial"/>
                <a:sym typeface="Arial"/>
              </a:rPr>
              <a:t>What </a:t>
            </a:r>
            <a:r>
              <a:rPr lang="en" sz="1957">
                <a:latin typeface="Arial"/>
                <a:ea typeface="Arial"/>
                <a:cs typeface="Arial"/>
                <a:sym typeface="Arial"/>
              </a:rPr>
              <a:t>is going on during this time?</a:t>
            </a:r>
            <a:endParaRPr sz="1957">
              <a:latin typeface="Arial"/>
              <a:ea typeface="Arial"/>
              <a:cs typeface="Arial"/>
              <a:sym typeface="Arial"/>
            </a:endParaRPr>
          </a:p>
          <a:p>
            <a:pPr indent="0" lvl="0" marL="457200" rtl="0" algn="l">
              <a:lnSpc>
                <a:spcPct val="105000"/>
              </a:lnSpc>
              <a:spcBef>
                <a:spcPts val="0"/>
              </a:spcBef>
              <a:spcAft>
                <a:spcPts val="0"/>
              </a:spcAft>
              <a:buClr>
                <a:schemeClr val="dk1"/>
              </a:buClr>
              <a:buSzPts val="1018"/>
              <a:buFont typeface="Arial"/>
              <a:buNone/>
            </a:pPr>
            <a:r>
              <a:rPr b="1" lang="en" sz="2050">
                <a:latin typeface="Arial"/>
                <a:ea typeface="Arial"/>
                <a:cs typeface="Arial"/>
                <a:sym typeface="Arial"/>
              </a:rPr>
              <a:t>Sentence Starter: During </a:t>
            </a:r>
            <a:r>
              <a:rPr lang="en" sz="2050">
                <a:latin typeface="Arial"/>
                <a:ea typeface="Arial"/>
                <a:cs typeface="Arial"/>
                <a:sym typeface="Arial"/>
              </a:rPr>
              <a:t>(when)</a:t>
            </a:r>
            <a:r>
              <a:rPr b="1" lang="en" sz="2050">
                <a:latin typeface="Arial"/>
                <a:ea typeface="Arial"/>
                <a:cs typeface="Arial"/>
                <a:sym typeface="Arial"/>
              </a:rPr>
              <a:t> in </a:t>
            </a:r>
            <a:r>
              <a:rPr lang="en" sz="2050">
                <a:latin typeface="Arial"/>
                <a:ea typeface="Arial"/>
                <a:cs typeface="Arial"/>
                <a:sym typeface="Arial"/>
              </a:rPr>
              <a:t>(where), (what).....</a:t>
            </a:r>
            <a:endParaRPr sz="1957">
              <a:latin typeface="Arial"/>
              <a:ea typeface="Arial"/>
              <a:cs typeface="Arial"/>
              <a:sym typeface="Arial"/>
            </a:endParaRPr>
          </a:p>
          <a:p>
            <a:pPr indent="0" lvl="0" marL="0" rtl="0" algn="l">
              <a:lnSpc>
                <a:spcPct val="105000"/>
              </a:lnSpc>
              <a:spcBef>
                <a:spcPts val="1200"/>
              </a:spcBef>
              <a:spcAft>
                <a:spcPts val="0"/>
              </a:spcAft>
              <a:buClr>
                <a:schemeClr val="dk1"/>
              </a:buClr>
              <a:buSzPts val="1018"/>
              <a:buFont typeface="Arial"/>
              <a:buNone/>
            </a:pPr>
            <a:r>
              <a:rPr b="1" lang="en" sz="1957">
                <a:latin typeface="Arial"/>
                <a:ea typeface="Arial"/>
                <a:cs typeface="Arial"/>
                <a:sym typeface="Arial"/>
              </a:rPr>
              <a:t>Sourcing: </a:t>
            </a:r>
            <a:r>
              <a:rPr lang="en" sz="1957">
                <a:latin typeface="Arial"/>
                <a:ea typeface="Arial"/>
                <a:cs typeface="Arial"/>
                <a:sym typeface="Arial"/>
              </a:rPr>
              <a:t>Dr. Elena Martyn, a renowned child psychologist, shared her medical perspective in the February issue of the Child Health Journal.</a:t>
            </a:r>
            <a:endParaRPr sz="1957">
              <a:latin typeface="Arial"/>
              <a:ea typeface="Arial"/>
              <a:cs typeface="Arial"/>
              <a:sym typeface="Arial"/>
            </a:endParaRPr>
          </a:p>
          <a:p>
            <a:pPr indent="0" lvl="0" marL="0" rtl="0" algn="l">
              <a:lnSpc>
                <a:spcPct val="105000"/>
              </a:lnSpc>
              <a:spcBef>
                <a:spcPts val="1200"/>
              </a:spcBef>
              <a:spcAft>
                <a:spcPts val="1200"/>
              </a:spcAft>
              <a:buClr>
                <a:schemeClr val="dk1"/>
              </a:buClr>
              <a:buSzPts val="1018"/>
              <a:buFont typeface="Arial"/>
              <a:buNone/>
            </a:pPr>
            <a:r>
              <a:rPr b="1" lang="en" sz="1957">
                <a:latin typeface="Arial"/>
                <a:ea typeface="Arial"/>
                <a:cs typeface="Arial"/>
                <a:sym typeface="Arial"/>
              </a:rPr>
              <a:t>Evidence: </a:t>
            </a:r>
            <a:r>
              <a:rPr lang="en" sz="1957">
                <a:latin typeface="Arial"/>
                <a:ea typeface="Arial"/>
                <a:cs typeface="Arial"/>
                <a:sym typeface="Arial"/>
              </a:rPr>
              <a:t>Dr. Martyn’s research reveals that “during the pandemic, children’s social interactions have reduced by over 80%” (Martyn).</a:t>
            </a:r>
            <a:endParaRPr sz="1865"/>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Write a Context Sentence!</a:t>
            </a:r>
            <a:endParaRPr/>
          </a:p>
        </p:txBody>
      </p:sp>
      <p:sp>
        <p:nvSpPr>
          <p:cNvPr id="1384" name="Google Shape;1384;p121"/>
          <p:cNvSpPr txBox="1"/>
          <p:nvPr>
            <p:ph idx="1" type="body"/>
          </p:nvPr>
        </p:nvSpPr>
        <p:spPr>
          <a:xfrm>
            <a:off x="234350" y="1147225"/>
            <a:ext cx="85206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SzPts val="1018"/>
              <a:buNone/>
            </a:pPr>
            <a:r>
              <a:rPr b="1" lang="en" sz="2400">
                <a:latin typeface="Arial"/>
                <a:ea typeface="Arial"/>
                <a:cs typeface="Arial"/>
                <a:sym typeface="Arial"/>
              </a:rPr>
              <a:t>Claim: </a:t>
            </a:r>
            <a:r>
              <a:rPr lang="en" sz="2400">
                <a:latin typeface="Arial"/>
                <a:ea typeface="Arial"/>
                <a:cs typeface="Arial"/>
                <a:sym typeface="Arial"/>
              </a:rPr>
              <a:t>Virtual learning is harmful for teenage students because it keeps them from having important social interactions</a:t>
            </a:r>
            <a:r>
              <a:rPr lang="en" sz="2400">
                <a:latin typeface="Arial"/>
                <a:ea typeface="Arial"/>
                <a:cs typeface="Arial"/>
                <a:sym typeface="Arial"/>
              </a:rPr>
              <a:t>. </a:t>
            </a:r>
            <a:r>
              <a:rPr b="1" lang="en" sz="2400">
                <a:highlight>
                  <a:srgbClr val="F8E71C"/>
                </a:highlight>
                <a:latin typeface="Arial"/>
                <a:ea typeface="Arial"/>
                <a:cs typeface="Arial"/>
                <a:sym typeface="Arial"/>
              </a:rPr>
              <a:t>Missing Context Sentence: During the covid pandemic in the U.S., students started having online classes because covid cases started going up. </a:t>
            </a:r>
            <a:r>
              <a:rPr b="1" lang="en" sz="2400">
                <a:latin typeface="Arial"/>
                <a:ea typeface="Arial"/>
                <a:cs typeface="Arial"/>
                <a:sym typeface="Arial"/>
              </a:rPr>
              <a:t>Sourcing: </a:t>
            </a:r>
            <a:r>
              <a:rPr lang="en" sz="2400">
                <a:latin typeface="Arial"/>
                <a:ea typeface="Arial"/>
                <a:cs typeface="Arial"/>
                <a:sym typeface="Arial"/>
              </a:rPr>
              <a:t>Dr. Elena Martyn, a renowned child psychologist, shared her medical perspective in the February issue of the Child Health Journal</a:t>
            </a:r>
            <a:r>
              <a:rPr lang="en" sz="2400">
                <a:latin typeface="Arial"/>
                <a:ea typeface="Arial"/>
                <a:cs typeface="Arial"/>
                <a:sym typeface="Arial"/>
              </a:rPr>
              <a:t>. </a:t>
            </a:r>
            <a:r>
              <a:rPr b="1" lang="en" sz="2400">
                <a:latin typeface="Arial"/>
                <a:ea typeface="Arial"/>
                <a:cs typeface="Arial"/>
                <a:sym typeface="Arial"/>
              </a:rPr>
              <a:t>Evidence: </a:t>
            </a:r>
            <a:r>
              <a:rPr lang="en" sz="2400">
                <a:latin typeface="Arial"/>
                <a:ea typeface="Arial"/>
                <a:cs typeface="Arial"/>
                <a:sym typeface="Arial"/>
              </a:rPr>
              <a:t>Dr. Martyn’s research reveals that “during the pandemic, children’s social interactions have reduced by over 80%” (Martyn).</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22"/>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How are the thesis statement and CAR claims related?</a:t>
            </a:r>
            <a:endParaRPr/>
          </a:p>
        </p:txBody>
      </p:sp>
      <p:sp>
        <p:nvSpPr>
          <p:cNvPr id="1390" name="Google Shape;1390;p122"/>
          <p:cNvSpPr txBox="1"/>
          <p:nvPr>
            <p:ph idx="1" type="body"/>
          </p:nvPr>
        </p:nvSpPr>
        <p:spPr>
          <a:xfrm>
            <a:off x="427725" y="1350900"/>
            <a:ext cx="4985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Thesis Statement: </a:t>
            </a:r>
            <a:r>
              <a:rPr lang="en" sz="2400"/>
              <a:t>A CAR claim that states the whole argument of the essay</a:t>
            </a:r>
            <a:endParaRPr sz="2400"/>
          </a:p>
          <a:p>
            <a:pPr indent="0" lvl="0" marL="0" rtl="0" algn="l">
              <a:spcBef>
                <a:spcPts val="1200"/>
              </a:spcBef>
              <a:spcAft>
                <a:spcPts val="0"/>
              </a:spcAft>
              <a:buNone/>
            </a:pPr>
            <a:r>
              <a:rPr b="1" lang="en" sz="2400"/>
              <a:t>CAR Claim/Topic Sentence:</a:t>
            </a:r>
            <a:r>
              <a:rPr lang="en" sz="2400"/>
              <a:t> the main argument of a paragraph. Part of the whole argument of the thesis.</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pic>
        <p:nvPicPr>
          <p:cNvPr id="1391" name="Google Shape;1391;p122"/>
          <p:cNvPicPr preferRelativeResize="0"/>
          <p:nvPr/>
        </p:nvPicPr>
        <p:blipFill>
          <a:blip r:embed="rId3">
            <a:alphaModFix/>
          </a:blip>
          <a:stretch>
            <a:fillRect/>
          </a:stretch>
        </p:blipFill>
        <p:spPr>
          <a:xfrm>
            <a:off x="3239925" y="1350900"/>
            <a:ext cx="5524700" cy="313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1000"/>
                                        <p:tgtEl>
                                          <p:spTgt spid="1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23"/>
          <p:cNvSpPr txBox="1"/>
          <p:nvPr>
            <p:ph type="title"/>
          </p:nvPr>
        </p:nvSpPr>
        <p:spPr>
          <a:xfrm>
            <a:off x="311700" y="935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Thesis and Claims Example</a:t>
            </a:r>
            <a:endParaRPr/>
          </a:p>
        </p:txBody>
      </p:sp>
      <p:sp>
        <p:nvSpPr>
          <p:cNvPr id="1397" name="Google Shape;1397;p123"/>
          <p:cNvSpPr txBox="1"/>
          <p:nvPr>
            <p:ph idx="1" type="body"/>
          </p:nvPr>
        </p:nvSpPr>
        <p:spPr>
          <a:xfrm>
            <a:off x="253675" y="894750"/>
            <a:ext cx="68913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000"/>
              <a:t>Thesis</a:t>
            </a:r>
            <a:r>
              <a:rPr lang="en" sz="2000"/>
              <a:t>: Ice cream is the best dessert because it is </a:t>
            </a:r>
            <a:r>
              <a:rPr lang="en" sz="2000">
                <a:highlight>
                  <a:schemeClr val="accent6"/>
                </a:highlight>
              </a:rPr>
              <a:t>affordable</a:t>
            </a:r>
            <a:r>
              <a:rPr lang="en" sz="2000"/>
              <a:t>, </a:t>
            </a:r>
            <a:r>
              <a:rPr lang="en" sz="2000">
                <a:highlight>
                  <a:srgbClr val="F9CB9C"/>
                </a:highlight>
              </a:rPr>
              <a:t>good at many events</a:t>
            </a:r>
            <a:r>
              <a:rPr lang="en" sz="2000"/>
              <a:t>, and </a:t>
            </a:r>
            <a:r>
              <a:rPr lang="en" sz="2000">
                <a:highlight>
                  <a:srgbClr val="B4A7D6"/>
                </a:highlight>
              </a:rPr>
              <a:t>comes in many appealing flavors</a:t>
            </a:r>
            <a:r>
              <a:rPr lang="en" sz="2000"/>
              <a:t>.</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rPr lang="en" sz="2000">
                <a:highlight>
                  <a:schemeClr val="accent6"/>
                </a:highlight>
              </a:rPr>
              <a:t>CAR Claim #1: </a:t>
            </a:r>
            <a:r>
              <a:rPr lang="en" sz="2000"/>
              <a:t>Ice cream is affordable, making its greatness accessible to all.</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rPr lang="en" sz="2000">
                <a:highlight>
                  <a:srgbClr val="F9CB9C"/>
                </a:highlight>
              </a:rPr>
              <a:t>CAR Claim #2:</a:t>
            </a:r>
            <a:r>
              <a:rPr lang="en" sz="2000"/>
              <a:t> Ice cream is the best dessert because it is suited for casual and fancy occasions.</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rPr lang="en" sz="2000">
                <a:highlight>
                  <a:srgbClr val="B4A7D6"/>
                </a:highlight>
              </a:rPr>
              <a:t>CAR Claim #3:</a:t>
            </a:r>
            <a:r>
              <a:rPr lang="en" sz="2000"/>
              <a:t> Finally, what makes ice cream the best dessert is that its limitless flavors ensure everyone can enjoy ice cream.</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lnSpc>
                <a:spcPct val="100000"/>
              </a:lnSpc>
              <a:spcBef>
                <a:spcPts val="0"/>
              </a:spcBef>
              <a:spcAft>
                <a:spcPts val="0"/>
              </a:spcAft>
              <a:buClr>
                <a:schemeClr val="dk1"/>
              </a:buClr>
              <a:buSzPts val="1100"/>
              <a:buFont typeface="Arial"/>
              <a:buNone/>
            </a:pPr>
            <a:r>
              <a:t/>
            </a:r>
            <a:endParaRPr sz="2000"/>
          </a:p>
          <a:p>
            <a:pPr indent="0" lvl="0" marL="0" rtl="0" algn="l">
              <a:spcBef>
                <a:spcPts val="0"/>
              </a:spcBef>
              <a:spcAft>
                <a:spcPts val="1200"/>
              </a:spcAft>
              <a:buNone/>
            </a:pPr>
            <a:r>
              <a:t/>
            </a:r>
            <a:endParaRPr sz="2000"/>
          </a:p>
        </p:txBody>
      </p:sp>
      <p:pic>
        <p:nvPicPr>
          <p:cNvPr id="1398" name="Google Shape;1398;p123"/>
          <p:cNvPicPr preferRelativeResize="0"/>
          <p:nvPr/>
        </p:nvPicPr>
        <p:blipFill>
          <a:blip r:embed="rId3">
            <a:alphaModFix/>
          </a:blip>
          <a:stretch>
            <a:fillRect/>
          </a:stretch>
        </p:blipFill>
        <p:spPr>
          <a:xfrm>
            <a:off x="7047742" y="753048"/>
            <a:ext cx="2096259" cy="3353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0" st="0"/>
                                            </p:txEl>
                                          </p:spTgt>
                                        </p:tgtEl>
                                        <p:attrNameLst>
                                          <p:attrName>style.visibility</p:attrName>
                                        </p:attrNameLst>
                                      </p:cBhvr>
                                      <p:to>
                                        <p:strVal val="visible"/>
                                      </p:to>
                                    </p:set>
                                    <p:animEffect filter="fade" transition="in">
                                      <p:cBhvr>
                                        <p:cTn dur="1000"/>
                                        <p:tgtEl>
                                          <p:spTgt spid="13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 st="1"/>
                                            </p:txEl>
                                          </p:spTgt>
                                        </p:tgtEl>
                                        <p:attrNameLst>
                                          <p:attrName>style.visibility</p:attrName>
                                        </p:attrNameLst>
                                      </p:cBhvr>
                                      <p:to>
                                        <p:strVal val="visible"/>
                                      </p:to>
                                    </p:set>
                                    <p:animEffect filter="fade" transition="in">
                                      <p:cBhvr>
                                        <p:cTn dur="1000"/>
                                        <p:tgtEl>
                                          <p:spTgt spid="13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2" st="2"/>
                                            </p:txEl>
                                          </p:spTgt>
                                        </p:tgtEl>
                                        <p:attrNameLst>
                                          <p:attrName>style.visibility</p:attrName>
                                        </p:attrNameLst>
                                      </p:cBhvr>
                                      <p:to>
                                        <p:strVal val="visible"/>
                                      </p:to>
                                    </p:set>
                                    <p:animEffect filter="fade" transition="in">
                                      <p:cBhvr>
                                        <p:cTn dur="1000"/>
                                        <p:tgtEl>
                                          <p:spTgt spid="13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3" st="3"/>
                                            </p:txEl>
                                          </p:spTgt>
                                        </p:tgtEl>
                                        <p:attrNameLst>
                                          <p:attrName>style.visibility</p:attrName>
                                        </p:attrNameLst>
                                      </p:cBhvr>
                                      <p:to>
                                        <p:strVal val="visible"/>
                                      </p:to>
                                    </p:set>
                                    <p:animEffect filter="fade" transition="in">
                                      <p:cBhvr>
                                        <p:cTn dur="1000"/>
                                        <p:tgtEl>
                                          <p:spTgt spid="13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4" st="4"/>
                                            </p:txEl>
                                          </p:spTgt>
                                        </p:tgtEl>
                                        <p:attrNameLst>
                                          <p:attrName>style.visibility</p:attrName>
                                        </p:attrNameLst>
                                      </p:cBhvr>
                                      <p:to>
                                        <p:strVal val="visible"/>
                                      </p:to>
                                    </p:set>
                                    <p:animEffect filter="fade" transition="in">
                                      <p:cBhvr>
                                        <p:cTn dur="1000"/>
                                        <p:tgtEl>
                                          <p:spTgt spid="13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5" st="5"/>
                                            </p:txEl>
                                          </p:spTgt>
                                        </p:tgtEl>
                                        <p:attrNameLst>
                                          <p:attrName>style.visibility</p:attrName>
                                        </p:attrNameLst>
                                      </p:cBhvr>
                                      <p:to>
                                        <p:strVal val="visible"/>
                                      </p:to>
                                    </p:set>
                                    <p:animEffect filter="fade" transition="in">
                                      <p:cBhvr>
                                        <p:cTn dur="1000"/>
                                        <p:tgtEl>
                                          <p:spTgt spid="13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6" st="6"/>
                                            </p:txEl>
                                          </p:spTgt>
                                        </p:tgtEl>
                                        <p:attrNameLst>
                                          <p:attrName>style.visibility</p:attrName>
                                        </p:attrNameLst>
                                      </p:cBhvr>
                                      <p:to>
                                        <p:strVal val="visible"/>
                                      </p:to>
                                    </p:set>
                                    <p:animEffect filter="fade" transition="in">
                                      <p:cBhvr>
                                        <p:cTn dur="1000"/>
                                        <p:tgtEl>
                                          <p:spTgt spid="13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7" st="7"/>
                                            </p:txEl>
                                          </p:spTgt>
                                        </p:tgtEl>
                                        <p:attrNameLst>
                                          <p:attrName>style.visibility</p:attrName>
                                        </p:attrNameLst>
                                      </p:cBhvr>
                                      <p:to>
                                        <p:strVal val="visible"/>
                                      </p:to>
                                    </p:set>
                                    <p:animEffect filter="fade" transition="in">
                                      <p:cBhvr>
                                        <p:cTn dur="1000"/>
                                        <p:tgtEl>
                                          <p:spTgt spid="13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8" st="8"/>
                                            </p:txEl>
                                          </p:spTgt>
                                        </p:tgtEl>
                                        <p:attrNameLst>
                                          <p:attrName>style.visibility</p:attrName>
                                        </p:attrNameLst>
                                      </p:cBhvr>
                                      <p:to>
                                        <p:strVal val="visible"/>
                                      </p:to>
                                    </p:set>
                                    <p:animEffect filter="fade" transition="in">
                                      <p:cBhvr>
                                        <p:cTn dur="1000"/>
                                        <p:tgtEl>
                                          <p:spTgt spid="139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9" st="9"/>
                                            </p:txEl>
                                          </p:spTgt>
                                        </p:tgtEl>
                                        <p:attrNameLst>
                                          <p:attrName>style.visibility</p:attrName>
                                        </p:attrNameLst>
                                      </p:cBhvr>
                                      <p:to>
                                        <p:strVal val="visible"/>
                                      </p:to>
                                    </p:set>
                                    <p:animEffect filter="fade" transition="in">
                                      <p:cBhvr>
                                        <p:cTn dur="1000"/>
                                        <p:tgtEl>
                                          <p:spTgt spid="139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0" st="10"/>
                                            </p:txEl>
                                          </p:spTgt>
                                        </p:tgtEl>
                                        <p:attrNameLst>
                                          <p:attrName>style.visibility</p:attrName>
                                        </p:attrNameLst>
                                      </p:cBhvr>
                                      <p:to>
                                        <p:strVal val="visible"/>
                                      </p:to>
                                    </p:set>
                                    <p:animEffect filter="fade" transition="in">
                                      <p:cBhvr>
                                        <p:cTn dur="1000"/>
                                        <p:tgtEl>
                                          <p:spTgt spid="139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1" st="11"/>
                                            </p:txEl>
                                          </p:spTgt>
                                        </p:tgtEl>
                                        <p:attrNameLst>
                                          <p:attrName>style.visibility</p:attrName>
                                        </p:attrNameLst>
                                      </p:cBhvr>
                                      <p:to>
                                        <p:strVal val="visible"/>
                                      </p:to>
                                    </p:set>
                                    <p:animEffect filter="fade" transition="in">
                                      <p:cBhvr>
                                        <p:cTn dur="1000"/>
                                        <p:tgtEl>
                                          <p:spTgt spid="139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2" st="12"/>
                                            </p:txEl>
                                          </p:spTgt>
                                        </p:tgtEl>
                                        <p:attrNameLst>
                                          <p:attrName>style.visibility</p:attrName>
                                        </p:attrNameLst>
                                      </p:cBhvr>
                                      <p:to>
                                        <p:strVal val="visible"/>
                                      </p:to>
                                    </p:set>
                                    <p:animEffect filter="fade" transition="in">
                                      <p:cBhvr>
                                        <p:cTn dur="1000"/>
                                        <p:tgtEl>
                                          <p:spTgt spid="139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3" st="13"/>
                                            </p:txEl>
                                          </p:spTgt>
                                        </p:tgtEl>
                                        <p:attrNameLst>
                                          <p:attrName>style.visibility</p:attrName>
                                        </p:attrNameLst>
                                      </p:cBhvr>
                                      <p:to>
                                        <p:strVal val="visible"/>
                                      </p:to>
                                    </p:set>
                                    <p:animEffect filter="fade" transition="in">
                                      <p:cBhvr>
                                        <p:cTn dur="1000"/>
                                        <p:tgtEl>
                                          <p:spTgt spid="1397">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4" st="14"/>
                                            </p:txEl>
                                          </p:spTgt>
                                        </p:tgtEl>
                                        <p:attrNameLst>
                                          <p:attrName>style.visibility</p:attrName>
                                        </p:attrNameLst>
                                      </p:cBhvr>
                                      <p:to>
                                        <p:strVal val="visible"/>
                                      </p:to>
                                    </p:set>
                                    <p:animEffect filter="fade" transition="in">
                                      <p:cBhvr>
                                        <p:cTn dur="1000"/>
                                        <p:tgtEl>
                                          <p:spTgt spid="1397">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5" st="15"/>
                                            </p:txEl>
                                          </p:spTgt>
                                        </p:tgtEl>
                                        <p:attrNameLst>
                                          <p:attrName>style.visibility</p:attrName>
                                        </p:attrNameLst>
                                      </p:cBhvr>
                                      <p:to>
                                        <p:strVal val="visible"/>
                                      </p:to>
                                    </p:set>
                                    <p:animEffect filter="fade" transition="in">
                                      <p:cBhvr>
                                        <p:cTn dur="1000"/>
                                        <p:tgtEl>
                                          <p:spTgt spid="1397">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6" st="16"/>
                                            </p:txEl>
                                          </p:spTgt>
                                        </p:tgtEl>
                                        <p:attrNameLst>
                                          <p:attrName>style.visibility</p:attrName>
                                        </p:attrNameLst>
                                      </p:cBhvr>
                                      <p:to>
                                        <p:strVal val="visible"/>
                                      </p:to>
                                    </p:set>
                                    <p:animEffect filter="fade" transition="in">
                                      <p:cBhvr>
                                        <p:cTn dur="1000"/>
                                        <p:tgtEl>
                                          <p:spTgt spid="1397">
                                            <p:txEl>
                                              <p:pRg end="16" st="1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7" st="17"/>
                                            </p:txEl>
                                          </p:spTgt>
                                        </p:tgtEl>
                                        <p:attrNameLst>
                                          <p:attrName>style.visibility</p:attrName>
                                        </p:attrNameLst>
                                      </p:cBhvr>
                                      <p:to>
                                        <p:strVal val="visible"/>
                                      </p:to>
                                    </p:set>
                                    <p:animEffect filter="fade" transition="in">
                                      <p:cBhvr>
                                        <p:cTn dur="1000"/>
                                        <p:tgtEl>
                                          <p:spTgt spid="1397">
                                            <p:txEl>
                                              <p:pRg end="17" st="1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xEl>
                                              <p:pRg end="18" st="18"/>
                                            </p:txEl>
                                          </p:spTgt>
                                        </p:tgtEl>
                                        <p:attrNameLst>
                                          <p:attrName>style.visibility</p:attrName>
                                        </p:attrNameLst>
                                      </p:cBhvr>
                                      <p:to>
                                        <p:strVal val="visible"/>
                                      </p:to>
                                    </p:set>
                                    <p:animEffect filter="fade" transition="in">
                                      <p:cBhvr>
                                        <p:cTn dur="1000"/>
                                        <p:tgtEl>
                                          <p:spTgt spid="1397">
                                            <p:txEl>
                                              <p:pRg end="18" st="1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1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Question</a:t>
            </a:r>
            <a:endParaRPr/>
          </a:p>
        </p:txBody>
      </p:sp>
      <p:graphicFrame>
        <p:nvGraphicFramePr>
          <p:cNvPr id="1404" name="Google Shape;1404;p124"/>
          <p:cNvGraphicFramePr/>
          <p:nvPr/>
        </p:nvGraphicFramePr>
        <p:xfrm>
          <a:off x="804100" y="1907000"/>
          <a:ext cx="3000000" cy="3000000"/>
        </p:xfrm>
        <a:graphic>
          <a:graphicData uri="http://schemas.openxmlformats.org/drawingml/2006/table">
            <a:tbl>
              <a:tblPr bandCol="1" bandRow="1">
                <a:noFill/>
                <a:tableStyleId>{2547CEB6-258B-4B8D-B3DF-46F53D9C97EA}</a:tableStyleId>
              </a:tblPr>
              <a:tblGrid>
                <a:gridCol w="7110875"/>
              </a:tblGrid>
              <a:tr h="2006275">
                <a:tc>
                  <a:txBody>
                    <a:bodyPr/>
                    <a:lstStyle/>
                    <a:p>
                      <a:pPr indent="0" lvl="0" marL="0" rtl="0" algn="l">
                        <a:spcBef>
                          <a:spcPts val="0"/>
                        </a:spcBef>
                        <a:spcAft>
                          <a:spcPts val="0"/>
                        </a:spcAft>
                        <a:buNone/>
                      </a:pPr>
                      <a:r>
                        <a:t/>
                      </a:r>
                      <a:endParaRPr sz="3000">
                        <a:latin typeface="Lato"/>
                        <a:ea typeface="Lato"/>
                        <a:cs typeface="Lato"/>
                        <a:sym typeface="Lato"/>
                      </a:endParaRPr>
                    </a:p>
                    <a:p>
                      <a:pPr indent="0" lvl="0" marL="0" rtl="0" algn="ctr">
                        <a:spcBef>
                          <a:spcPts val="0"/>
                        </a:spcBef>
                        <a:spcAft>
                          <a:spcPts val="0"/>
                        </a:spcAft>
                        <a:buNone/>
                      </a:pPr>
                      <a:r>
                        <a:rPr b="1" i="1" lang="en" sz="3000">
                          <a:latin typeface="Lato"/>
                          <a:ea typeface="Lato"/>
                          <a:cs typeface="Lato"/>
                          <a:sym typeface="Lato"/>
                        </a:rPr>
                        <a:t>Given the history of racism we have learned about so far, to what extent should people of color have trust and faith in the US healthcare system?</a:t>
                      </a:r>
                      <a:endParaRPr sz="3000">
                        <a:latin typeface="Lato"/>
                        <a:ea typeface="Lato"/>
                        <a:cs typeface="Lato"/>
                        <a:sym typeface="Lato"/>
                      </a:endParaRPr>
                    </a:p>
                    <a:p>
                      <a:pPr indent="0" lvl="0" marL="0" rtl="0" algn="ctr">
                        <a:spcBef>
                          <a:spcPts val="0"/>
                        </a:spcBef>
                        <a:spcAft>
                          <a:spcPts val="0"/>
                        </a:spcAft>
                        <a:buNone/>
                      </a:pPr>
                      <a:r>
                        <a:t/>
                      </a:r>
                      <a:endParaRPr sz="3000">
                        <a:latin typeface="Lato"/>
                        <a:ea typeface="Lato"/>
                        <a:cs typeface="Lato"/>
                        <a:sym typeface="Lato"/>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6B26B"/>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Announcements</a:t>
            </a:r>
            <a:endParaRPr/>
          </a:p>
        </p:txBody>
      </p:sp>
      <p:sp>
        <p:nvSpPr>
          <p:cNvPr id="1167" name="Google Shape;1167;p89"/>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3000"/>
              <a:t>Exit Ticket #4 was due last night at 11:59pm. Half of you need to turn it in.</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125"/>
          <p:cNvSpPr txBox="1"/>
          <p:nvPr>
            <p:ph type="title"/>
          </p:nvPr>
        </p:nvSpPr>
        <p:spPr>
          <a:xfrm>
            <a:off x="311700" y="0"/>
            <a:ext cx="8520600" cy="831300"/>
          </a:xfrm>
          <a:prstGeom prst="rect">
            <a:avLst/>
          </a:prstGeom>
        </p:spPr>
        <p:txBody>
          <a:bodyPr anchorCtr="0" anchor="b" bIns="91425" lIns="91425" spcFirstLastPara="1" rIns="91425" wrap="square" tIns="91425">
            <a:normAutofit/>
          </a:bodyPr>
          <a:lstStyle/>
          <a:p>
            <a:pPr indent="457200" lvl="0" marL="1371600" rtl="0" algn="l">
              <a:spcBef>
                <a:spcPts val="0"/>
              </a:spcBef>
              <a:spcAft>
                <a:spcPts val="0"/>
              </a:spcAft>
              <a:buNone/>
            </a:pPr>
            <a:r>
              <a:rPr lang="en"/>
              <a:t>Past							Present</a:t>
            </a:r>
            <a:endParaRPr/>
          </a:p>
        </p:txBody>
      </p:sp>
      <p:graphicFrame>
        <p:nvGraphicFramePr>
          <p:cNvPr id="1410" name="Google Shape;1410;p125"/>
          <p:cNvGraphicFramePr/>
          <p:nvPr/>
        </p:nvGraphicFramePr>
        <p:xfrm>
          <a:off x="675663" y="1129975"/>
          <a:ext cx="3000000" cy="3000000"/>
        </p:xfrm>
        <a:graphic>
          <a:graphicData uri="http://schemas.openxmlformats.org/drawingml/2006/table">
            <a:tbl>
              <a:tblPr>
                <a:noFill/>
                <a:tableStyleId>{001CB86C-7C72-4B6A-B2F5-8AECC0A63625}</a:tableStyleId>
              </a:tblPr>
              <a:tblGrid>
                <a:gridCol w="3818675"/>
                <a:gridCol w="3633000"/>
              </a:tblGrid>
              <a:tr h="279400">
                <a:tc gridSpan="2">
                  <a:txBody>
                    <a:bodyPr/>
                    <a:lstStyle/>
                    <a:p>
                      <a:pPr indent="0" lvl="0" marL="0" rtl="0" algn="ctr">
                        <a:spcBef>
                          <a:spcPts val="0"/>
                        </a:spcBef>
                        <a:spcAft>
                          <a:spcPts val="0"/>
                        </a:spcAft>
                        <a:buNone/>
                      </a:pPr>
                      <a:r>
                        <a:rPr b="1" lang="en" sz="2300">
                          <a:latin typeface="Lato"/>
                          <a:ea typeface="Lato"/>
                          <a:cs typeface="Lato"/>
                          <a:sym typeface="Lato"/>
                        </a:rPr>
                        <a:t>P #1: Introduction</a:t>
                      </a:r>
                      <a:endParaRPr b="1" sz="2300">
                        <a:latin typeface="Lato"/>
                        <a:ea typeface="Lato"/>
                        <a:cs typeface="Lato"/>
                        <a:sym typeface="Lato"/>
                      </a:endParaRPr>
                    </a:p>
                  </a:txBody>
                  <a:tcPr marT="63500" marB="63500" marR="63500" marL="63500">
                    <a:solidFill>
                      <a:srgbClr val="D9D2E9"/>
                    </a:solidFill>
                  </a:tcPr>
                </a:tc>
                <a:tc hMerge="1"/>
              </a:tr>
              <a:tr h="279400">
                <a:tc gridSpan="2">
                  <a:txBody>
                    <a:bodyPr/>
                    <a:lstStyle/>
                    <a:p>
                      <a:pPr indent="0" lvl="0" marL="0" rtl="0" algn="ctr">
                        <a:spcBef>
                          <a:spcPts val="0"/>
                        </a:spcBef>
                        <a:spcAft>
                          <a:spcPts val="0"/>
                        </a:spcAft>
                        <a:buNone/>
                      </a:pPr>
                      <a:r>
                        <a:rPr b="1" lang="en" sz="2300">
                          <a:latin typeface="Lato"/>
                          <a:ea typeface="Lato"/>
                          <a:cs typeface="Lato"/>
                          <a:sym typeface="Lato"/>
                        </a:rPr>
                        <a:t>P #2: </a:t>
                      </a:r>
                      <a:r>
                        <a:rPr b="1" lang="en" sz="2300">
                          <a:latin typeface="Lato"/>
                          <a:ea typeface="Lato"/>
                          <a:cs typeface="Lato"/>
                          <a:sym typeface="Lato"/>
                        </a:rPr>
                        <a:t>Medical Crises</a:t>
                      </a:r>
                      <a:endParaRPr b="1" sz="2300">
                        <a:latin typeface="Lato"/>
                        <a:ea typeface="Lato"/>
                        <a:cs typeface="Lato"/>
                        <a:sym typeface="Lato"/>
                      </a:endParaRPr>
                    </a:p>
                  </a:txBody>
                  <a:tcPr marT="63500" marB="63500" marR="63500" marL="63500">
                    <a:solidFill>
                      <a:srgbClr val="D9D2E9"/>
                    </a:solidFill>
                  </a:tcPr>
                </a:tc>
                <a:tc hMerge="1"/>
              </a:tr>
              <a:tr h="325750">
                <a:tc>
                  <a:txBody>
                    <a:bodyPr/>
                    <a:lstStyle/>
                    <a:p>
                      <a:pPr indent="0" lvl="0" marL="0" rtl="0" algn="l">
                        <a:spcBef>
                          <a:spcPts val="0"/>
                        </a:spcBef>
                        <a:spcAft>
                          <a:spcPts val="0"/>
                        </a:spcAft>
                        <a:buNone/>
                      </a:pPr>
                      <a:r>
                        <a:rPr lang="en" sz="2100">
                          <a:latin typeface="Lato"/>
                          <a:ea typeface="Lato"/>
                          <a:cs typeface="Lato"/>
                          <a:sym typeface="Lato"/>
                        </a:rPr>
                        <a:t>Yellow Fever Epidemic of 1793</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Covid-19 Pandemic</a:t>
                      </a:r>
                      <a:endParaRPr sz="2100">
                        <a:latin typeface="Lato"/>
                        <a:ea typeface="Lato"/>
                        <a:cs typeface="Lato"/>
                        <a:sym typeface="Lato"/>
                      </a:endParaRPr>
                    </a:p>
                  </a:txBody>
                  <a:tcPr marT="63500" marB="63500" marR="63500" marL="63500">
                    <a:solidFill>
                      <a:srgbClr val="D9EAD3"/>
                    </a:solidFill>
                  </a:tcPr>
                </a:tc>
              </a:tr>
              <a:tr h="12700">
                <a:tc gridSpan="2">
                  <a:txBody>
                    <a:bodyPr/>
                    <a:lstStyle/>
                    <a:p>
                      <a:pPr indent="0" lvl="0" marL="0" rtl="0" algn="ctr">
                        <a:spcBef>
                          <a:spcPts val="0"/>
                        </a:spcBef>
                        <a:spcAft>
                          <a:spcPts val="0"/>
                        </a:spcAft>
                        <a:buNone/>
                      </a:pPr>
                      <a:r>
                        <a:rPr b="1" lang="en" sz="2300">
                          <a:latin typeface="Lato"/>
                          <a:ea typeface="Lato"/>
                          <a:cs typeface="Lato"/>
                          <a:sym typeface="Lato"/>
                        </a:rPr>
                        <a:t>P #3: </a:t>
                      </a:r>
                      <a:r>
                        <a:rPr b="1" lang="en" sz="2300">
                          <a:latin typeface="Lato"/>
                          <a:ea typeface="Lato"/>
                          <a:cs typeface="Lato"/>
                          <a:sym typeface="Lato"/>
                        </a:rPr>
                        <a:t>Healthcare</a:t>
                      </a:r>
                      <a:endParaRPr b="1" sz="2300">
                        <a:latin typeface="Lato"/>
                        <a:ea typeface="Lato"/>
                        <a:cs typeface="Lato"/>
                        <a:sym typeface="Lato"/>
                      </a:endParaRPr>
                    </a:p>
                  </a:txBody>
                  <a:tcPr marT="63500" marB="63500" marR="63500" marL="63500">
                    <a:solidFill>
                      <a:srgbClr val="D9D2E9"/>
                    </a:solidFill>
                  </a:tcPr>
                </a:tc>
                <a:tc hMerge="1"/>
              </a:tr>
              <a:tr h="12700">
                <a:tc>
                  <a:txBody>
                    <a:bodyPr/>
                    <a:lstStyle/>
                    <a:p>
                      <a:pPr indent="0" lvl="0" marL="0" rtl="0" algn="l">
                        <a:spcBef>
                          <a:spcPts val="0"/>
                        </a:spcBef>
                        <a:spcAft>
                          <a:spcPts val="0"/>
                        </a:spcAft>
                        <a:buNone/>
                      </a:pPr>
                      <a:r>
                        <a:rPr lang="en" sz="2100">
                          <a:latin typeface="Lato"/>
                          <a:ea typeface="Lato"/>
                          <a:cs typeface="Lato"/>
                          <a:sym typeface="Lato"/>
                        </a:rPr>
                        <a:t>Freedmen’s Bureau </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Affordable Care Act</a:t>
                      </a:r>
                      <a:endParaRPr sz="2100">
                        <a:latin typeface="Lato"/>
                        <a:ea typeface="Lato"/>
                        <a:cs typeface="Lato"/>
                        <a:sym typeface="Lato"/>
                      </a:endParaRPr>
                    </a:p>
                  </a:txBody>
                  <a:tcPr marT="63500" marB="63500" marR="63500" marL="63500">
                    <a:solidFill>
                      <a:srgbClr val="D9EAD3"/>
                    </a:solidFill>
                  </a:tcPr>
                </a:tc>
              </a:tr>
              <a:tr h="12700">
                <a:tc gridSpan="2">
                  <a:txBody>
                    <a:bodyPr/>
                    <a:lstStyle/>
                    <a:p>
                      <a:pPr indent="0" lvl="0" marL="0" rtl="0" algn="ctr">
                        <a:spcBef>
                          <a:spcPts val="0"/>
                        </a:spcBef>
                        <a:spcAft>
                          <a:spcPts val="0"/>
                        </a:spcAft>
                        <a:buNone/>
                      </a:pPr>
                      <a:r>
                        <a:rPr b="1" lang="en" sz="2300">
                          <a:latin typeface="Lato"/>
                          <a:ea typeface="Lato"/>
                          <a:cs typeface="Lato"/>
                          <a:sym typeface="Lato"/>
                        </a:rPr>
                        <a:t>P #4: </a:t>
                      </a:r>
                      <a:r>
                        <a:rPr b="1" lang="en" sz="2300">
                          <a:latin typeface="Lato"/>
                          <a:ea typeface="Lato"/>
                          <a:cs typeface="Lato"/>
                          <a:sym typeface="Lato"/>
                        </a:rPr>
                        <a:t>Medical Myths</a:t>
                      </a:r>
                      <a:endParaRPr b="1" sz="2300">
                        <a:latin typeface="Lato"/>
                        <a:ea typeface="Lato"/>
                        <a:cs typeface="Lato"/>
                        <a:sym typeface="Lato"/>
                      </a:endParaRPr>
                    </a:p>
                  </a:txBody>
                  <a:tcPr marT="63500" marB="63500" marR="63500" marL="63500">
                    <a:solidFill>
                      <a:srgbClr val="D9D2E9"/>
                    </a:solidFill>
                  </a:tcPr>
                </a:tc>
                <a:tc hMerge="1"/>
              </a:tr>
              <a:tr h="12700">
                <a:tc>
                  <a:txBody>
                    <a:bodyPr/>
                    <a:lstStyle/>
                    <a:p>
                      <a:pPr indent="0" lvl="0" marL="0" rtl="0" algn="l">
                        <a:spcBef>
                          <a:spcPts val="0"/>
                        </a:spcBef>
                        <a:spcAft>
                          <a:spcPts val="0"/>
                        </a:spcAft>
                        <a:buNone/>
                      </a:pPr>
                      <a:r>
                        <a:rPr lang="en" sz="2100">
                          <a:latin typeface="Lato"/>
                          <a:ea typeface="Lato"/>
                          <a:cs typeface="Lato"/>
                          <a:sym typeface="Lato"/>
                        </a:rPr>
                        <a:t>Scientific Racism</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Modern Scientific Racism</a:t>
                      </a:r>
                      <a:endParaRPr sz="2100">
                        <a:latin typeface="Lato"/>
                        <a:ea typeface="Lato"/>
                        <a:cs typeface="Lato"/>
                        <a:sym typeface="Lato"/>
                      </a:endParaRPr>
                    </a:p>
                  </a:txBody>
                  <a:tcPr marT="63500" marB="63500" marR="63500" marL="63500">
                    <a:solidFill>
                      <a:srgbClr val="D9EAD3"/>
                    </a:solidFill>
                  </a:tcPr>
                </a:tc>
              </a:tr>
              <a:tr h="12700">
                <a:tc gridSpan="2">
                  <a:txBody>
                    <a:bodyPr/>
                    <a:lstStyle/>
                    <a:p>
                      <a:pPr indent="0" lvl="0" marL="0" rtl="0" algn="ctr">
                        <a:spcBef>
                          <a:spcPts val="0"/>
                        </a:spcBef>
                        <a:spcAft>
                          <a:spcPts val="0"/>
                        </a:spcAft>
                        <a:buNone/>
                      </a:pPr>
                      <a:r>
                        <a:rPr b="1" lang="en" sz="2100">
                          <a:latin typeface="Lato"/>
                          <a:ea typeface="Lato"/>
                          <a:cs typeface="Lato"/>
                          <a:sym typeface="Lato"/>
                        </a:rPr>
                        <a:t>P #5: Conclusion</a:t>
                      </a:r>
                      <a:endParaRPr b="1" sz="2100">
                        <a:latin typeface="Lato"/>
                        <a:ea typeface="Lato"/>
                        <a:cs typeface="Lato"/>
                        <a:sym typeface="Lato"/>
                      </a:endParaRPr>
                    </a:p>
                  </a:txBody>
                  <a:tcPr marT="63500" marB="63500" marR="63500" marL="63500">
                    <a:solidFill>
                      <a:srgbClr val="D9D2E9"/>
                    </a:solidFill>
                  </a:tcPr>
                </a:tc>
                <a:tc hMerge="1"/>
              </a:tr>
            </a:tbl>
          </a:graphicData>
        </a:graphic>
      </p:graphicFrame>
      <p:cxnSp>
        <p:nvCxnSpPr>
          <p:cNvPr id="1411" name="Google Shape;1411;p125"/>
          <p:cNvCxnSpPr/>
          <p:nvPr/>
        </p:nvCxnSpPr>
        <p:spPr>
          <a:xfrm>
            <a:off x="3153713" y="471375"/>
            <a:ext cx="2586900" cy="9900"/>
          </a:xfrm>
          <a:prstGeom prst="straightConnector1">
            <a:avLst/>
          </a:prstGeom>
          <a:noFill/>
          <a:ln cap="flat" cmpd="sng" w="114300">
            <a:solidFill>
              <a:srgbClr val="8E7CC3"/>
            </a:solidFill>
            <a:prstDash val="solid"/>
            <a:round/>
            <a:headEnd len="med" w="med" type="triangl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Check Out Helpful Sentence Starters</a:t>
            </a:r>
            <a:endParaRPr/>
          </a:p>
        </p:txBody>
      </p:sp>
      <p:sp>
        <p:nvSpPr>
          <p:cNvPr id="1417" name="Google Shape;1417;p12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Questions??</a:t>
            </a:r>
            <a:endParaRPr/>
          </a:p>
        </p:txBody>
      </p:sp>
      <p:sp>
        <p:nvSpPr>
          <p:cNvPr id="1423" name="Google Shape;1423;p12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24" name="Google Shape;1424;p127"/>
          <p:cNvPicPr preferRelativeResize="0"/>
          <p:nvPr/>
        </p:nvPicPr>
        <p:blipFill>
          <a:blip r:embed="rId3">
            <a:alphaModFix/>
          </a:blip>
          <a:stretch>
            <a:fillRect/>
          </a:stretch>
        </p:blipFill>
        <p:spPr>
          <a:xfrm>
            <a:off x="1786528" y="1430475"/>
            <a:ext cx="5571000" cy="3713100"/>
          </a:xfrm>
          <a:prstGeom prst="teardrop">
            <a:avLst>
              <a:gd fmla="val 100000" name="adj"/>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1428" name="Shape 1428"/>
        <p:cNvGrpSpPr/>
        <p:nvPr/>
      </p:nvGrpSpPr>
      <p:grpSpPr>
        <a:xfrm>
          <a:off x="0" y="0"/>
          <a:ext cx="0" cy="0"/>
          <a:chOff x="0" y="0"/>
          <a:chExt cx="0" cy="0"/>
        </a:xfrm>
      </p:grpSpPr>
      <p:sp>
        <p:nvSpPr>
          <p:cNvPr id="1429" name="Google Shape;1429;p128"/>
          <p:cNvSpPr txBox="1"/>
          <p:nvPr>
            <p:ph idx="4294967295" type="ctrTitle"/>
          </p:nvPr>
        </p:nvSpPr>
        <p:spPr>
          <a:xfrm>
            <a:off x="829650" y="353425"/>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rPr lang="en" sz="3000"/>
              <a:t>Grab a chromebook</a:t>
            </a:r>
            <a:endParaRPr sz="3000"/>
          </a:p>
          <a:p>
            <a:pPr indent="0" lvl="0" marL="0" rtl="0" algn="ctr">
              <a:spcBef>
                <a:spcPts val="0"/>
              </a:spcBef>
              <a:spcAft>
                <a:spcPts val="0"/>
              </a:spcAft>
              <a:buNone/>
            </a:pPr>
            <a:r>
              <a:t/>
            </a:r>
            <a:endParaRPr sz="3000"/>
          </a:p>
        </p:txBody>
      </p:sp>
      <p:sp>
        <p:nvSpPr>
          <p:cNvPr id="1430" name="Google Shape;1430;p1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Enjoy the sweet destruction of various objects with the hydrolic press. This makes for a great countdown video!&#10;&#10;Music: www.bensound.com&#10;All these videos came from The Hydrolic Press Channel, so please check them out: https://www.youtube.com/channel/UCcMDMoNu66_1Hwi5-MeiQgw" id="1431" name="Google Shape;1431;p128" title="Hydrolic Press 5 Minute Countdown">
            <a:hlinkClick r:id="rId3"/>
          </p:cNvPr>
          <p:cNvPicPr preferRelativeResize="0"/>
          <p:nvPr/>
        </p:nvPicPr>
        <p:blipFill>
          <a:blip r:embed="rId4">
            <a:alphaModFix/>
          </a:blip>
          <a:stretch>
            <a:fillRect/>
          </a:stretch>
        </p:blipFill>
        <p:spPr>
          <a:xfrm>
            <a:off x="2407313" y="1774075"/>
            <a:ext cx="4329374" cy="3247075"/>
          </a:xfrm>
          <a:prstGeom prst="rect">
            <a:avLst/>
          </a:prstGeom>
          <a:noFill/>
          <a:ln>
            <a:noFill/>
          </a:ln>
        </p:spPr>
      </p:pic>
      <p:sp>
        <p:nvSpPr>
          <p:cNvPr id="1432" name="Google Shape;1432;p128"/>
          <p:cNvSpPr txBox="1"/>
          <p:nvPr/>
        </p:nvSpPr>
        <p:spPr>
          <a:xfrm>
            <a:off x="415725" y="2175350"/>
            <a:ext cx="1875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Montserrat"/>
                <a:ea typeface="Montserrat"/>
                <a:cs typeface="Montserrat"/>
                <a:sym typeface="Montserrat"/>
              </a:rPr>
              <a:t>3A: -40 seconds</a:t>
            </a:r>
            <a:endParaRPr b="1" sz="1600">
              <a:latin typeface="Montserrat"/>
              <a:ea typeface="Montserrat"/>
              <a:cs typeface="Montserrat"/>
              <a:sym typeface="Montserrat"/>
            </a:endParaRPr>
          </a:p>
          <a:p>
            <a:pPr indent="0" lvl="0" marL="0" rtl="0" algn="l">
              <a:spcBef>
                <a:spcPts val="0"/>
              </a:spcBef>
              <a:spcAft>
                <a:spcPts val="0"/>
              </a:spcAft>
              <a:buNone/>
            </a:pPr>
            <a:r>
              <a:t/>
            </a:r>
            <a:endParaRPr b="1" sz="1600">
              <a:latin typeface="Montserrat"/>
              <a:ea typeface="Montserrat"/>
              <a:cs typeface="Montserrat"/>
              <a:sym typeface="Montserrat"/>
            </a:endParaRPr>
          </a:p>
          <a:p>
            <a:pPr indent="0" lvl="0" marL="0" rtl="0" algn="l">
              <a:spcBef>
                <a:spcPts val="0"/>
              </a:spcBef>
              <a:spcAft>
                <a:spcPts val="0"/>
              </a:spcAft>
              <a:buNone/>
            </a:pPr>
            <a:r>
              <a:rPr b="1" lang="en" sz="1600">
                <a:latin typeface="Montserrat"/>
                <a:ea typeface="Montserrat"/>
                <a:cs typeface="Montserrat"/>
                <a:sym typeface="Montserrat"/>
              </a:rPr>
              <a:t>3B: -15 seconds</a:t>
            </a:r>
            <a:endParaRPr b="1" sz="16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1000"/>
                                        <p:tgtEl>
                                          <p:spTgt spid="1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2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Week Calendar</a:t>
            </a:r>
            <a:endParaRPr/>
          </a:p>
        </p:txBody>
      </p:sp>
      <p:graphicFrame>
        <p:nvGraphicFramePr>
          <p:cNvPr id="1438" name="Google Shape;1438;p129"/>
          <p:cNvGraphicFramePr/>
          <p:nvPr/>
        </p:nvGraphicFramePr>
        <p:xfrm>
          <a:off x="311700" y="1925045"/>
          <a:ext cx="3000000" cy="3000000"/>
        </p:xfrm>
        <a:graphic>
          <a:graphicData uri="http://schemas.openxmlformats.org/drawingml/2006/table">
            <a:tbl>
              <a:tblPr>
                <a:noFill/>
                <a:tableStyleId>{AC0464CD-A3CE-494B-B766-978C68D8C3F1}</a:tableStyleId>
              </a:tblPr>
              <a:tblGrid>
                <a:gridCol w="2115325"/>
                <a:gridCol w="2115325"/>
                <a:gridCol w="2115325"/>
                <a:gridCol w="2115325"/>
              </a:tblGrid>
              <a:tr h="452825">
                <a:tc>
                  <a:txBody>
                    <a:bodyPr/>
                    <a:lstStyle/>
                    <a:p>
                      <a:pPr indent="0" lvl="0" marL="0" rtl="0" algn="l">
                        <a:spcBef>
                          <a:spcPts val="0"/>
                        </a:spcBef>
                        <a:spcAft>
                          <a:spcPts val="0"/>
                        </a:spcAft>
                        <a:buNone/>
                      </a:pPr>
                      <a:r>
                        <a:rPr b="1" lang="en" sz="1800">
                          <a:latin typeface="Arvo"/>
                          <a:ea typeface="Arvo"/>
                          <a:cs typeface="Arvo"/>
                          <a:sym typeface="Arvo"/>
                        </a:rPr>
                        <a:t>Tuesday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Wednesday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Thursday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Friday</a:t>
                      </a:r>
                      <a:endParaRPr b="1" sz="1800">
                        <a:latin typeface="Arvo"/>
                        <a:ea typeface="Arvo"/>
                        <a:cs typeface="Arvo"/>
                        <a:sym typeface="Arvo"/>
                      </a:endParaRPr>
                    </a:p>
                  </a:txBody>
                  <a:tcPr marT="91425" marB="91425" marR="91425" marL="91425">
                    <a:solidFill>
                      <a:schemeClr val="accent6"/>
                    </a:solidFill>
                  </a:tcPr>
                </a:tc>
              </a:tr>
              <a:tr h="2103075">
                <a:tc>
                  <a:txBody>
                    <a:bodyPr/>
                    <a:lstStyle/>
                    <a:p>
                      <a:pPr indent="0" lvl="0" marL="0" rtl="0" algn="l">
                        <a:spcBef>
                          <a:spcPts val="0"/>
                        </a:spcBef>
                        <a:spcAft>
                          <a:spcPts val="0"/>
                        </a:spcAft>
                        <a:buNone/>
                      </a:pPr>
                      <a:r>
                        <a:rPr lang="en" sz="1800"/>
                        <a:t>DBQ Roll Out, Context Mini Teach,</a:t>
                      </a:r>
                      <a:endParaRPr sz="1800"/>
                    </a:p>
                    <a:p>
                      <a:pPr indent="0" lvl="0" marL="0" rtl="0" algn="l">
                        <a:spcBef>
                          <a:spcPts val="0"/>
                        </a:spcBef>
                        <a:spcAft>
                          <a:spcPts val="0"/>
                        </a:spcAft>
                        <a:buNone/>
                      </a:pPr>
                      <a:r>
                        <a:rPr lang="en" sz="1800"/>
                        <a:t>Work Time</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CAR Thesis Due at end of class</a:t>
                      </a:r>
                      <a:endParaRPr b="1" sz="1800"/>
                    </a:p>
                  </a:txBody>
                  <a:tcPr marT="91425" marB="91425" marR="91425" marL="91425"/>
                </a:tc>
                <a:tc>
                  <a:txBody>
                    <a:bodyPr/>
                    <a:lstStyle/>
                    <a:p>
                      <a:pPr indent="0" lvl="0" marL="0" rtl="0" algn="l">
                        <a:spcBef>
                          <a:spcPts val="0"/>
                        </a:spcBef>
                        <a:spcAft>
                          <a:spcPts val="0"/>
                        </a:spcAft>
                        <a:buNone/>
                      </a:pPr>
                      <a:r>
                        <a:rPr lang="en" sz="1800"/>
                        <a:t>Writing and Skill Review</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Outline due at 11:59pm</a:t>
                      </a:r>
                      <a:endParaRPr b="1" sz="1800"/>
                    </a:p>
                  </a:txBody>
                  <a:tcPr marT="91425" marB="91425" marR="91425" marL="91425"/>
                </a:tc>
                <a:tc>
                  <a:txBody>
                    <a:bodyPr/>
                    <a:lstStyle/>
                    <a:p>
                      <a:pPr indent="0" lvl="0" marL="0" rtl="0" algn="l">
                        <a:spcBef>
                          <a:spcPts val="0"/>
                        </a:spcBef>
                        <a:spcAft>
                          <a:spcPts val="0"/>
                        </a:spcAft>
                        <a:buNone/>
                      </a:pPr>
                      <a:r>
                        <a:rPr lang="en" sz="1800"/>
                        <a:t>Writing All Class</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Rough Draft due at 11:59pm</a:t>
                      </a:r>
                      <a:endParaRPr b="1" sz="1800"/>
                    </a:p>
                  </a:txBody>
                  <a:tcPr marT="91425" marB="91425" marR="91425" marL="91425"/>
                </a:tc>
                <a:tc>
                  <a:txBody>
                    <a:bodyPr/>
                    <a:lstStyle/>
                    <a:p>
                      <a:pPr indent="0" lvl="0" marL="0" rtl="0" algn="l">
                        <a:spcBef>
                          <a:spcPts val="0"/>
                        </a:spcBef>
                        <a:spcAft>
                          <a:spcPts val="0"/>
                        </a:spcAft>
                        <a:buNone/>
                      </a:pPr>
                      <a:r>
                        <a:rPr lang="en" sz="1800"/>
                        <a:t>Writing and Peer Feedback</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highlight>
                            <a:srgbClr val="FFFF00"/>
                          </a:highlight>
                        </a:rPr>
                        <a:t>Final Draft due at 11:59pm</a:t>
                      </a:r>
                      <a:endParaRPr b="1" sz="1800">
                        <a:highlight>
                          <a:srgbClr val="FFFF00"/>
                        </a:highlight>
                      </a:endParaRPr>
                    </a:p>
                  </a:txBody>
                  <a:tcPr marT="91425" marB="91425" marR="91425" marL="91425"/>
                </a:tc>
              </a:tr>
            </a:tbl>
          </a:graphicData>
        </a:graphic>
      </p:graphicFrame>
      <p:sp>
        <p:nvSpPr>
          <p:cNvPr id="1439" name="Google Shape;1439;p129"/>
          <p:cNvSpPr/>
          <p:nvPr/>
        </p:nvSpPr>
        <p:spPr>
          <a:xfrm>
            <a:off x="311700" y="1925050"/>
            <a:ext cx="2165700" cy="30165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9"/>
                                        </p:tgtEl>
                                        <p:attrNameLst>
                                          <p:attrName>style.visibility</p:attrName>
                                        </p:attrNameLst>
                                      </p:cBhvr>
                                      <p:to>
                                        <p:strVal val="visible"/>
                                      </p:to>
                                    </p:set>
                                    <p:animEffect filter="fade" transition="in">
                                      <p:cBhvr>
                                        <p:cTn dur="1000"/>
                                        <p:tgtEl>
                                          <p:spTgt spid="1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Outline Work Time</a:t>
            </a:r>
            <a:endParaRPr/>
          </a:p>
        </p:txBody>
      </p:sp>
      <p:sp>
        <p:nvSpPr>
          <p:cNvPr id="1445" name="Google Shape;1445;p130"/>
          <p:cNvSpPr txBox="1"/>
          <p:nvPr>
            <p:ph idx="1" type="body"/>
          </p:nvPr>
        </p:nvSpPr>
        <p:spPr>
          <a:xfrm>
            <a:off x="261575" y="185687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Stay focused and productive. Let others around you be successful.</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rPr lang="en" sz="2500"/>
              <a:t>DBQ Outline is due tonight at 11:59p</a:t>
            </a:r>
            <a:r>
              <a:rPr lang="en" sz="2500"/>
              <a:t>m</a:t>
            </a:r>
            <a:endParaRPr sz="25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sz="2500"/>
          </a:p>
        </p:txBody>
      </p:sp>
      <p:pic>
        <p:nvPicPr>
          <p:cNvPr descr="Full HD 1080p Countdown timer with finishing alarm&#10;&#10;If you enjoy or find useful then please like and subscribe :).&#10;&#10;&quot;“It's funny, how one can look back on a sorrow one thought one might well die of at the time, and know that one had not yet reckoned the tenth part of true grief.”&#10;― Jacqueline Carey, Kushiel's Dart&quot;" id="1446" name="Google Shape;1446;p130" title="45 MINUTE - TIMER &amp; ALARM - Full HD - COUNTDOWN">
            <a:hlinkClick r:id="rId3"/>
          </p:cNvPr>
          <p:cNvPicPr preferRelativeResize="0"/>
          <p:nvPr/>
        </p:nvPicPr>
        <p:blipFill>
          <a:blip r:embed="rId4">
            <a:alphaModFix/>
          </a:blip>
          <a:stretch>
            <a:fillRect/>
          </a:stretch>
        </p:blipFill>
        <p:spPr>
          <a:xfrm>
            <a:off x="6527125" y="0"/>
            <a:ext cx="2616875" cy="196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1000"/>
                                        <p:tgtEl>
                                          <p:spTgt spid="1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31"/>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5, Day 22</a:t>
            </a:r>
            <a:endParaRPr/>
          </a:p>
        </p:txBody>
      </p:sp>
      <p:sp>
        <p:nvSpPr>
          <p:cNvPr id="1452" name="Google Shape;1452;p131"/>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13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1458" name="Google Shape;1458;p132"/>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Grade paragraph using rubric.</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459" name="Google Shape;1459;p132"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10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33"/>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1465" name="Google Shape;1465;p1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use peer feedback to revise my essay. </a:t>
            </a:r>
            <a:endParaRPr/>
          </a:p>
          <a:p>
            <a:pPr indent="0" lvl="0" marL="0" rtl="0" algn="l">
              <a:spcBef>
                <a:spcPts val="1200"/>
              </a:spcBef>
              <a:spcAft>
                <a:spcPts val="1200"/>
              </a:spcAft>
              <a:buNone/>
            </a:pPr>
            <a:r>
              <a:rPr b="1" lang="en"/>
              <a:t>Language Objective</a:t>
            </a:r>
            <a:r>
              <a:rPr lang="en"/>
              <a:t>: I will be able to improve my essay using the rubric.</a:t>
            </a:r>
            <a:endParaRPr/>
          </a:p>
        </p:txBody>
      </p:sp>
      <p:pic>
        <p:nvPicPr>
          <p:cNvPr id="1466" name="Google Shape;1466;p133"/>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1467" name="Google Shape;1467;p133"/>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DBQ Help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Work Time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Peer Feedback</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Formatting Instructions</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Work Time</a:t>
            </a:r>
            <a:endParaRPr sz="3000">
              <a:solidFill>
                <a:srgbClr val="EFEFE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34"/>
          <p:cNvSpPr txBox="1"/>
          <p:nvPr>
            <p:ph type="title"/>
          </p:nvPr>
        </p:nvSpPr>
        <p:spPr>
          <a:xfrm>
            <a:off x="345700" y="0"/>
            <a:ext cx="4045200" cy="981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t>Your Feedback</a:t>
            </a:r>
            <a:endParaRPr b="1"/>
          </a:p>
        </p:txBody>
      </p:sp>
      <p:sp>
        <p:nvSpPr>
          <p:cNvPr id="1473" name="Google Shape;1473;p134"/>
          <p:cNvSpPr txBox="1"/>
          <p:nvPr>
            <p:ph idx="1" type="subTitle"/>
          </p:nvPr>
        </p:nvSpPr>
        <p:spPr>
          <a:xfrm>
            <a:off x="265500" y="1122949"/>
            <a:ext cx="4045200" cy="32202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lang="en" sz="2840"/>
              <a:t>I accomplished my goal and more. I did all my paragraphs and conclusion and the only thing I had left was to add transition words.</a:t>
            </a:r>
            <a:endParaRPr sz="2840"/>
          </a:p>
          <a:p>
            <a:pPr indent="0" lvl="0" marL="0" rtl="0" algn="ctr">
              <a:lnSpc>
                <a:spcPct val="80000"/>
              </a:lnSpc>
              <a:spcBef>
                <a:spcPts val="0"/>
              </a:spcBef>
              <a:spcAft>
                <a:spcPts val="0"/>
              </a:spcAft>
              <a:buSzPts val="935"/>
              <a:buNone/>
            </a:pPr>
            <a:r>
              <a:t/>
            </a:r>
            <a:endParaRPr sz="2840"/>
          </a:p>
          <a:p>
            <a:pPr indent="0" lvl="0" marL="0" rtl="0" algn="ctr">
              <a:lnSpc>
                <a:spcPct val="80000"/>
              </a:lnSpc>
              <a:spcBef>
                <a:spcPts val="0"/>
              </a:spcBef>
              <a:spcAft>
                <a:spcPts val="0"/>
              </a:spcAft>
              <a:buSzPts val="935"/>
              <a:buNone/>
            </a:pPr>
            <a:r>
              <a:rPr lang="en" sz="2840"/>
              <a:t>no i didn't accomplish my goal i got the majority of it done though, i just need to do analysis for all my quotes and do a conclusion</a:t>
            </a:r>
            <a:endParaRPr sz="2840"/>
          </a:p>
          <a:p>
            <a:pPr indent="0" lvl="0" marL="0" rtl="0" algn="ctr">
              <a:lnSpc>
                <a:spcPct val="80000"/>
              </a:lnSpc>
              <a:spcBef>
                <a:spcPts val="0"/>
              </a:spcBef>
              <a:spcAft>
                <a:spcPts val="0"/>
              </a:spcAft>
              <a:buSzPts val="935"/>
              <a:buNone/>
            </a:pPr>
            <a:r>
              <a:t/>
            </a:r>
            <a:endParaRPr sz="2840"/>
          </a:p>
          <a:p>
            <a:pPr indent="0" lvl="0" marL="0" rtl="0" algn="ctr">
              <a:lnSpc>
                <a:spcPct val="80000"/>
              </a:lnSpc>
              <a:spcBef>
                <a:spcPts val="0"/>
              </a:spcBef>
              <a:spcAft>
                <a:spcPts val="0"/>
              </a:spcAft>
              <a:buSzPts val="935"/>
              <a:buNone/>
            </a:pPr>
            <a:r>
              <a:rPr lang="en" sz="2840"/>
              <a:t>no i didnt</a:t>
            </a:r>
            <a:endParaRPr sz="2840"/>
          </a:p>
          <a:p>
            <a:pPr indent="0" lvl="0" marL="0" rtl="0" algn="ctr">
              <a:lnSpc>
                <a:spcPct val="80000"/>
              </a:lnSpc>
              <a:spcBef>
                <a:spcPts val="0"/>
              </a:spcBef>
              <a:spcAft>
                <a:spcPts val="0"/>
              </a:spcAft>
              <a:buSzPts val="935"/>
              <a:buNone/>
            </a:pPr>
            <a:r>
              <a:t/>
            </a:r>
            <a:endParaRPr sz="2840"/>
          </a:p>
          <a:p>
            <a:pPr indent="0" lvl="0" marL="0" rtl="0" algn="ctr">
              <a:lnSpc>
                <a:spcPct val="80000"/>
              </a:lnSpc>
              <a:spcBef>
                <a:spcPts val="0"/>
              </a:spcBef>
              <a:spcAft>
                <a:spcPts val="0"/>
              </a:spcAft>
              <a:buSzPts val="935"/>
              <a:buNone/>
            </a:pPr>
            <a:r>
              <a:t/>
            </a:r>
            <a:endParaRPr sz="2840"/>
          </a:p>
        </p:txBody>
      </p:sp>
      <p:sp>
        <p:nvSpPr>
          <p:cNvPr id="1474" name="Google Shape;1474;p13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lnSpc>
                <a:spcPct val="95000"/>
              </a:lnSpc>
              <a:spcBef>
                <a:spcPts val="0"/>
              </a:spcBef>
              <a:spcAft>
                <a:spcPts val="0"/>
              </a:spcAft>
              <a:buSzPts val="1018"/>
              <a:buNone/>
            </a:pPr>
            <a:r>
              <a:t/>
            </a:r>
            <a:endParaRPr sz="2265"/>
          </a:p>
          <a:p>
            <a:pPr indent="0" lvl="0" marL="0" rtl="0" algn="l">
              <a:lnSpc>
                <a:spcPct val="95000"/>
              </a:lnSpc>
              <a:spcBef>
                <a:spcPts val="1200"/>
              </a:spcBef>
              <a:spcAft>
                <a:spcPts val="0"/>
              </a:spcAft>
              <a:buSzPts val="1018"/>
              <a:buNone/>
            </a:pPr>
            <a:r>
              <a:rPr lang="en" sz="2265"/>
              <a:t>Yes I finished my rough draft and had the time to revise.</a:t>
            </a:r>
            <a:endParaRPr sz="2265"/>
          </a:p>
          <a:p>
            <a:pPr indent="0" lvl="0" marL="0" rtl="0" algn="l">
              <a:lnSpc>
                <a:spcPct val="95000"/>
              </a:lnSpc>
              <a:spcBef>
                <a:spcPts val="1200"/>
              </a:spcBef>
              <a:spcAft>
                <a:spcPts val="0"/>
              </a:spcAft>
              <a:buSzPts val="1018"/>
              <a:buNone/>
            </a:pPr>
            <a:r>
              <a:t/>
            </a:r>
            <a:endParaRPr sz="2265"/>
          </a:p>
          <a:p>
            <a:pPr indent="0" lvl="0" marL="0" rtl="0" algn="l">
              <a:lnSpc>
                <a:spcPct val="95000"/>
              </a:lnSpc>
              <a:spcBef>
                <a:spcPts val="1200"/>
              </a:spcBef>
              <a:spcAft>
                <a:spcPts val="0"/>
              </a:spcAft>
              <a:buSzPts val="1018"/>
              <a:buNone/>
            </a:pPr>
            <a:r>
              <a:rPr lang="en" sz="2265"/>
              <a:t>i added a lot more to my dbq but didn’t finish yet.</a:t>
            </a:r>
            <a:endParaRPr sz="2265"/>
          </a:p>
          <a:p>
            <a:pPr indent="0" lvl="0" marL="0" rtl="0" algn="l">
              <a:lnSpc>
                <a:spcPct val="95000"/>
              </a:lnSpc>
              <a:spcBef>
                <a:spcPts val="1200"/>
              </a:spcBef>
              <a:spcAft>
                <a:spcPts val="0"/>
              </a:spcAft>
              <a:buSzPts val="1018"/>
              <a:buNone/>
            </a:pPr>
            <a:r>
              <a:t/>
            </a:r>
            <a:endParaRPr sz="2265"/>
          </a:p>
          <a:p>
            <a:pPr indent="0" lvl="0" marL="0" rtl="0" algn="l">
              <a:lnSpc>
                <a:spcPct val="95000"/>
              </a:lnSpc>
              <a:spcBef>
                <a:spcPts val="1200"/>
              </a:spcBef>
              <a:spcAft>
                <a:spcPts val="0"/>
              </a:spcAft>
              <a:buSzPts val="1018"/>
              <a:buNone/>
            </a:pPr>
            <a:r>
              <a:rPr lang="en" sz="2265"/>
              <a:t>NO CLASS WAS BORING</a:t>
            </a:r>
            <a:endParaRPr sz="2265"/>
          </a:p>
          <a:p>
            <a:pPr indent="0" lvl="0" marL="0" rtl="0" algn="l">
              <a:lnSpc>
                <a:spcPct val="95000"/>
              </a:lnSpc>
              <a:spcBef>
                <a:spcPts val="1200"/>
              </a:spcBef>
              <a:spcAft>
                <a:spcPts val="1200"/>
              </a:spcAft>
              <a:buSzPts val="1018"/>
              <a:buNone/>
            </a:pPr>
            <a:r>
              <a:t/>
            </a:r>
            <a:endParaRPr sz="2265"/>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0" st="0"/>
                                            </p:txEl>
                                          </p:spTgt>
                                        </p:tgtEl>
                                        <p:attrNameLst>
                                          <p:attrName>style.visibility</p:attrName>
                                        </p:attrNameLst>
                                      </p:cBhvr>
                                      <p:to>
                                        <p:strVal val="visible"/>
                                      </p:to>
                                    </p:set>
                                    <p:animEffect filter="fade" transition="in">
                                      <p:cBhvr>
                                        <p:cTn dur="1000"/>
                                        <p:tgtEl>
                                          <p:spTgt spid="14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1" st="1"/>
                                            </p:txEl>
                                          </p:spTgt>
                                        </p:tgtEl>
                                        <p:attrNameLst>
                                          <p:attrName>style.visibility</p:attrName>
                                        </p:attrNameLst>
                                      </p:cBhvr>
                                      <p:to>
                                        <p:strVal val="visible"/>
                                      </p:to>
                                    </p:set>
                                    <p:animEffect filter="fade" transition="in">
                                      <p:cBhvr>
                                        <p:cTn dur="1000"/>
                                        <p:tgtEl>
                                          <p:spTgt spid="14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2" st="2"/>
                                            </p:txEl>
                                          </p:spTgt>
                                        </p:tgtEl>
                                        <p:attrNameLst>
                                          <p:attrName>style.visibility</p:attrName>
                                        </p:attrNameLst>
                                      </p:cBhvr>
                                      <p:to>
                                        <p:strVal val="visible"/>
                                      </p:to>
                                    </p:set>
                                    <p:animEffect filter="fade" transition="in">
                                      <p:cBhvr>
                                        <p:cTn dur="1000"/>
                                        <p:tgtEl>
                                          <p:spTgt spid="14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3" st="3"/>
                                            </p:txEl>
                                          </p:spTgt>
                                        </p:tgtEl>
                                        <p:attrNameLst>
                                          <p:attrName>style.visibility</p:attrName>
                                        </p:attrNameLst>
                                      </p:cBhvr>
                                      <p:to>
                                        <p:strVal val="visible"/>
                                      </p:to>
                                    </p:set>
                                    <p:animEffect filter="fade" transition="in">
                                      <p:cBhvr>
                                        <p:cTn dur="1000"/>
                                        <p:tgtEl>
                                          <p:spTgt spid="14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4" st="4"/>
                                            </p:txEl>
                                          </p:spTgt>
                                        </p:tgtEl>
                                        <p:attrNameLst>
                                          <p:attrName>style.visibility</p:attrName>
                                        </p:attrNameLst>
                                      </p:cBhvr>
                                      <p:to>
                                        <p:strVal val="visible"/>
                                      </p:to>
                                    </p:set>
                                    <p:animEffect filter="fade" transition="in">
                                      <p:cBhvr>
                                        <p:cTn dur="1000"/>
                                        <p:tgtEl>
                                          <p:spTgt spid="14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5" st="5"/>
                                            </p:txEl>
                                          </p:spTgt>
                                        </p:tgtEl>
                                        <p:attrNameLst>
                                          <p:attrName>style.visibility</p:attrName>
                                        </p:attrNameLst>
                                      </p:cBhvr>
                                      <p:to>
                                        <p:strVal val="visible"/>
                                      </p:to>
                                    </p:set>
                                    <p:animEffect filter="fade" transition="in">
                                      <p:cBhvr>
                                        <p:cTn dur="1000"/>
                                        <p:tgtEl>
                                          <p:spTgt spid="147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xEl>
                                              <p:pRg end="6" st="6"/>
                                            </p:txEl>
                                          </p:spTgt>
                                        </p:tgtEl>
                                        <p:attrNameLst>
                                          <p:attrName>style.visibility</p:attrName>
                                        </p:attrNameLst>
                                      </p:cBhvr>
                                      <p:to>
                                        <p:strVal val="visible"/>
                                      </p:to>
                                    </p:set>
                                    <p:animEffect filter="fade" transition="in">
                                      <p:cBhvr>
                                        <p:cTn dur="1000"/>
                                        <p:tgtEl>
                                          <p:spTgt spid="147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0" st="0"/>
                                            </p:txEl>
                                          </p:spTgt>
                                        </p:tgtEl>
                                        <p:attrNameLst>
                                          <p:attrName>style.visibility</p:attrName>
                                        </p:attrNameLst>
                                      </p:cBhvr>
                                      <p:to>
                                        <p:strVal val="visible"/>
                                      </p:to>
                                    </p:set>
                                    <p:animEffect filter="fade" transition="in">
                                      <p:cBhvr>
                                        <p:cTn dur="1000"/>
                                        <p:tgtEl>
                                          <p:spTgt spid="1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1" st="1"/>
                                            </p:txEl>
                                          </p:spTgt>
                                        </p:tgtEl>
                                        <p:attrNameLst>
                                          <p:attrName>style.visibility</p:attrName>
                                        </p:attrNameLst>
                                      </p:cBhvr>
                                      <p:to>
                                        <p:strVal val="visible"/>
                                      </p:to>
                                    </p:set>
                                    <p:animEffect filter="fade" transition="in">
                                      <p:cBhvr>
                                        <p:cTn dur="1000"/>
                                        <p:tgtEl>
                                          <p:spTgt spid="14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2" st="2"/>
                                            </p:txEl>
                                          </p:spTgt>
                                        </p:tgtEl>
                                        <p:attrNameLst>
                                          <p:attrName>style.visibility</p:attrName>
                                        </p:attrNameLst>
                                      </p:cBhvr>
                                      <p:to>
                                        <p:strVal val="visible"/>
                                      </p:to>
                                    </p:set>
                                    <p:animEffect filter="fade" transition="in">
                                      <p:cBhvr>
                                        <p:cTn dur="1000"/>
                                        <p:tgtEl>
                                          <p:spTgt spid="14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3" st="3"/>
                                            </p:txEl>
                                          </p:spTgt>
                                        </p:tgtEl>
                                        <p:attrNameLst>
                                          <p:attrName>style.visibility</p:attrName>
                                        </p:attrNameLst>
                                      </p:cBhvr>
                                      <p:to>
                                        <p:strVal val="visible"/>
                                      </p:to>
                                    </p:set>
                                    <p:animEffect filter="fade" transition="in">
                                      <p:cBhvr>
                                        <p:cTn dur="1000"/>
                                        <p:tgtEl>
                                          <p:spTgt spid="14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4" st="4"/>
                                            </p:txEl>
                                          </p:spTgt>
                                        </p:tgtEl>
                                        <p:attrNameLst>
                                          <p:attrName>style.visibility</p:attrName>
                                        </p:attrNameLst>
                                      </p:cBhvr>
                                      <p:to>
                                        <p:strVal val="visible"/>
                                      </p:to>
                                    </p:set>
                                    <p:animEffect filter="fade" transition="in">
                                      <p:cBhvr>
                                        <p:cTn dur="1000"/>
                                        <p:tgtEl>
                                          <p:spTgt spid="14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5" st="5"/>
                                            </p:txEl>
                                          </p:spTgt>
                                        </p:tgtEl>
                                        <p:attrNameLst>
                                          <p:attrName>style.visibility</p:attrName>
                                        </p:attrNameLst>
                                      </p:cBhvr>
                                      <p:to>
                                        <p:strVal val="visible"/>
                                      </p:to>
                                    </p:set>
                                    <p:animEffect filter="fade" transition="in">
                                      <p:cBhvr>
                                        <p:cTn dur="1000"/>
                                        <p:tgtEl>
                                          <p:spTgt spid="14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6" st="6"/>
                                            </p:txEl>
                                          </p:spTgt>
                                        </p:tgtEl>
                                        <p:attrNameLst>
                                          <p:attrName>style.visibility</p:attrName>
                                        </p:attrNameLst>
                                      </p:cBhvr>
                                      <p:to>
                                        <p:strVal val="visible"/>
                                      </p:to>
                                    </p:set>
                                    <p:animEffect filter="fade" transition="in">
                                      <p:cBhvr>
                                        <p:cTn dur="1000"/>
                                        <p:tgtEl>
                                          <p:spTgt spid="147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9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Leave Day 16 Packet on your table</a:t>
            </a:r>
            <a:endParaRPr/>
          </a:p>
        </p:txBody>
      </p:sp>
      <p:sp>
        <p:nvSpPr>
          <p:cNvPr id="1173" name="Google Shape;1173;p9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Mr. Jue will be checking and grading your Day 16 Packet. </a:t>
            </a:r>
            <a:endParaRPr sz="3000"/>
          </a:p>
          <a:p>
            <a:pPr indent="0" lvl="0" marL="0" rtl="0" algn="l">
              <a:spcBef>
                <a:spcPts val="1200"/>
              </a:spcBef>
              <a:spcAft>
                <a:spcPts val="1200"/>
              </a:spcAft>
              <a:buNone/>
            </a:pPr>
            <a:r>
              <a:t/>
            </a:r>
            <a:endParaRPr sz="3000"/>
          </a:p>
        </p:txBody>
      </p:sp>
      <p:pic>
        <p:nvPicPr>
          <p:cNvPr id="1174" name="Google Shape;1174;p90"/>
          <p:cNvPicPr preferRelativeResize="0"/>
          <p:nvPr/>
        </p:nvPicPr>
        <p:blipFill>
          <a:blip r:embed="rId3">
            <a:alphaModFix/>
          </a:blip>
          <a:stretch>
            <a:fillRect/>
          </a:stretch>
        </p:blipFill>
        <p:spPr>
          <a:xfrm>
            <a:off x="2697075" y="2390850"/>
            <a:ext cx="3521900" cy="30464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3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You are doing something really difficult.</a:t>
            </a:r>
            <a:endParaRPr/>
          </a:p>
        </p:txBody>
      </p:sp>
      <p:sp>
        <p:nvSpPr>
          <p:cNvPr id="1480" name="Google Shape;1480;p135"/>
          <p:cNvSpPr txBox="1"/>
          <p:nvPr>
            <p:ph idx="1" type="body"/>
          </p:nvPr>
        </p:nvSpPr>
        <p:spPr>
          <a:xfrm>
            <a:off x="311700" y="1225225"/>
            <a:ext cx="42603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100"/>
              <a:t>Productive Struggle: </a:t>
            </a:r>
            <a:r>
              <a:rPr lang="en" sz="2100"/>
              <a:t>pushing through challenging problems makes you </a:t>
            </a:r>
            <a:r>
              <a:rPr lang="en" sz="2100"/>
              <a:t>better</a:t>
            </a:r>
            <a:r>
              <a:rPr lang="en" sz="2100"/>
              <a:t> at future, bigger problems.</a:t>
            </a:r>
            <a:endParaRPr sz="2100"/>
          </a:p>
        </p:txBody>
      </p:sp>
      <p:pic>
        <p:nvPicPr>
          <p:cNvPr id="1481" name="Google Shape;1481;p135"/>
          <p:cNvPicPr preferRelativeResize="0"/>
          <p:nvPr/>
        </p:nvPicPr>
        <p:blipFill>
          <a:blip r:embed="rId3">
            <a:alphaModFix/>
          </a:blip>
          <a:stretch>
            <a:fillRect/>
          </a:stretch>
        </p:blipFill>
        <p:spPr>
          <a:xfrm>
            <a:off x="4388850" y="1386033"/>
            <a:ext cx="4539450" cy="3032375"/>
          </a:xfrm>
          <a:prstGeom prst="rect">
            <a:avLst/>
          </a:prstGeom>
          <a:noFill/>
          <a:ln>
            <a:noFill/>
          </a:ln>
        </p:spPr>
      </p:pic>
      <p:pic>
        <p:nvPicPr>
          <p:cNvPr id="1482" name="Google Shape;1482;p135"/>
          <p:cNvPicPr preferRelativeResize="0"/>
          <p:nvPr/>
        </p:nvPicPr>
        <p:blipFill>
          <a:blip r:embed="rId4">
            <a:alphaModFix/>
          </a:blip>
          <a:stretch>
            <a:fillRect/>
          </a:stretch>
        </p:blipFill>
        <p:spPr>
          <a:xfrm>
            <a:off x="517025" y="2867904"/>
            <a:ext cx="4054976" cy="1997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0">
                                            <p:txEl>
                                              <p:pRg end="0" st="0"/>
                                            </p:txEl>
                                          </p:spTgt>
                                        </p:tgtEl>
                                        <p:attrNameLst>
                                          <p:attrName>style.visibility</p:attrName>
                                        </p:attrNameLst>
                                      </p:cBhvr>
                                      <p:to>
                                        <p:strVal val="visible"/>
                                      </p:to>
                                    </p:set>
                                    <p:animEffect filter="fade" transition="in">
                                      <p:cBhvr>
                                        <p:cTn dur="1000"/>
                                        <p:tgtEl>
                                          <p:spTgt spid="14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3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Week Calendar</a:t>
            </a:r>
            <a:endParaRPr/>
          </a:p>
        </p:txBody>
      </p:sp>
      <p:graphicFrame>
        <p:nvGraphicFramePr>
          <p:cNvPr id="1488" name="Google Shape;1488;p136"/>
          <p:cNvGraphicFramePr/>
          <p:nvPr/>
        </p:nvGraphicFramePr>
        <p:xfrm>
          <a:off x="311700" y="1925045"/>
          <a:ext cx="3000000" cy="3000000"/>
        </p:xfrm>
        <a:graphic>
          <a:graphicData uri="http://schemas.openxmlformats.org/drawingml/2006/table">
            <a:tbl>
              <a:tblPr>
                <a:noFill/>
                <a:tableStyleId>{AC0464CD-A3CE-494B-B766-978C68D8C3F1}</a:tableStyleId>
              </a:tblPr>
              <a:tblGrid>
                <a:gridCol w="2115325"/>
                <a:gridCol w="2115325"/>
                <a:gridCol w="2115325"/>
                <a:gridCol w="2115325"/>
              </a:tblGrid>
              <a:tr h="452825">
                <a:tc>
                  <a:txBody>
                    <a:bodyPr/>
                    <a:lstStyle/>
                    <a:p>
                      <a:pPr indent="0" lvl="0" marL="0" rtl="0" algn="l">
                        <a:spcBef>
                          <a:spcPts val="0"/>
                        </a:spcBef>
                        <a:spcAft>
                          <a:spcPts val="0"/>
                        </a:spcAft>
                        <a:buNone/>
                      </a:pPr>
                      <a:r>
                        <a:rPr b="1" lang="en" sz="1800">
                          <a:latin typeface="Arvo"/>
                          <a:ea typeface="Arvo"/>
                          <a:cs typeface="Arvo"/>
                          <a:sym typeface="Arvo"/>
                        </a:rPr>
                        <a:t>Tuesday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Wednesday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Thursday</a:t>
                      </a:r>
                      <a:endParaRPr b="1" sz="1800">
                        <a:latin typeface="Arvo"/>
                        <a:ea typeface="Arvo"/>
                        <a:cs typeface="Arvo"/>
                        <a:sym typeface="Arvo"/>
                      </a:endParaRPr>
                    </a:p>
                  </a:txBody>
                  <a:tcPr marT="91425" marB="91425" marR="91425" marL="91425">
                    <a:solidFill>
                      <a:schemeClr val="accent6"/>
                    </a:solidFill>
                  </a:tcPr>
                </a:tc>
                <a:tc>
                  <a:txBody>
                    <a:bodyPr/>
                    <a:lstStyle/>
                    <a:p>
                      <a:pPr indent="0" lvl="0" marL="0" rtl="0" algn="l">
                        <a:spcBef>
                          <a:spcPts val="0"/>
                        </a:spcBef>
                        <a:spcAft>
                          <a:spcPts val="0"/>
                        </a:spcAft>
                        <a:buNone/>
                      </a:pPr>
                      <a:r>
                        <a:rPr b="1" lang="en" sz="1800">
                          <a:latin typeface="Arvo"/>
                          <a:ea typeface="Arvo"/>
                          <a:cs typeface="Arvo"/>
                          <a:sym typeface="Arvo"/>
                        </a:rPr>
                        <a:t>Friday</a:t>
                      </a:r>
                      <a:endParaRPr b="1" sz="1800">
                        <a:latin typeface="Arvo"/>
                        <a:ea typeface="Arvo"/>
                        <a:cs typeface="Arvo"/>
                        <a:sym typeface="Arvo"/>
                      </a:endParaRPr>
                    </a:p>
                  </a:txBody>
                  <a:tcPr marT="91425" marB="91425" marR="91425" marL="91425">
                    <a:solidFill>
                      <a:schemeClr val="accent6"/>
                    </a:solidFill>
                  </a:tcPr>
                </a:tc>
              </a:tr>
              <a:tr h="2103075">
                <a:tc>
                  <a:txBody>
                    <a:bodyPr/>
                    <a:lstStyle/>
                    <a:p>
                      <a:pPr indent="0" lvl="0" marL="0" rtl="0" algn="l">
                        <a:spcBef>
                          <a:spcPts val="0"/>
                        </a:spcBef>
                        <a:spcAft>
                          <a:spcPts val="0"/>
                        </a:spcAft>
                        <a:buNone/>
                      </a:pPr>
                      <a:r>
                        <a:rPr lang="en" sz="1800"/>
                        <a:t>DBQ Roll Out, Context Mini Teach,</a:t>
                      </a:r>
                      <a:endParaRPr sz="1800"/>
                    </a:p>
                    <a:p>
                      <a:pPr indent="0" lvl="0" marL="0" rtl="0" algn="l">
                        <a:spcBef>
                          <a:spcPts val="0"/>
                        </a:spcBef>
                        <a:spcAft>
                          <a:spcPts val="0"/>
                        </a:spcAft>
                        <a:buNone/>
                      </a:pPr>
                      <a:r>
                        <a:rPr lang="en" sz="1800"/>
                        <a:t>Work Time</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CAR Thesis Due at end of class</a:t>
                      </a:r>
                      <a:endParaRPr b="1" sz="1800"/>
                    </a:p>
                  </a:txBody>
                  <a:tcPr marT="91425" marB="91425" marR="91425" marL="91425"/>
                </a:tc>
                <a:tc>
                  <a:txBody>
                    <a:bodyPr/>
                    <a:lstStyle/>
                    <a:p>
                      <a:pPr indent="0" lvl="0" marL="0" rtl="0" algn="l">
                        <a:spcBef>
                          <a:spcPts val="0"/>
                        </a:spcBef>
                        <a:spcAft>
                          <a:spcPts val="0"/>
                        </a:spcAft>
                        <a:buNone/>
                      </a:pPr>
                      <a:r>
                        <a:rPr lang="en" sz="1800"/>
                        <a:t>Writing and Skill Review</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Outline due at 11:59pm</a:t>
                      </a:r>
                      <a:endParaRPr b="1" sz="1800"/>
                    </a:p>
                  </a:txBody>
                  <a:tcPr marT="91425" marB="91425" marR="91425" marL="91425"/>
                </a:tc>
                <a:tc>
                  <a:txBody>
                    <a:bodyPr/>
                    <a:lstStyle/>
                    <a:p>
                      <a:pPr indent="0" lvl="0" marL="0" rtl="0" algn="l">
                        <a:spcBef>
                          <a:spcPts val="0"/>
                        </a:spcBef>
                        <a:spcAft>
                          <a:spcPts val="0"/>
                        </a:spcAft>
                        <a:buNone/>
                      </a:pPr>
                      <a:r>
                        <a:rPr lang="en" sz="1800"/>
                        <a:t>Writing All Class</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Rough Draft due at 11:59pm</a:t>
                      </a:r>
                      <a:endParaRPr b="1" sz="1800"/>
                    </a:p>
                  </a:txBody>
                  <a:tcPr marT="91425" marB="91425" marR="91425" marL="91425"/>
                </a:tc>
                <a:tc>
                  <a:txBody>
                    <a:bodyPr/>
                    <a:lstStyle/>
                    <a:p>
                      <a:pPr indent="0" lvl="0" marL="0" rtl="0" algn="l">
                        <a:spcBef>
                          <a:spcPts val="0"/>
                        </a:spcBef>
                        <a:spcAft>
                          <a:spcPts val="0"/>
                        </a:spcAft>
                        <a:buNone/>
                      </a:pPr>
                      <a:r>
                        <a:rPr lang="en" sz="1800"/>
                        <a:t>Writing and Peer Feedback</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highlight>
                            <a:srgbClr val="FFFF00"/>
                          </a:highlight>
                        </a:rPr>
                        <a:t>Final Draft due at 11:59pm</a:t>
                      </a:r>
                      <a:endParaRPr b="1" sz="1800">
                        <a:highlight>
                          <a:srgbClr val="FFFF00"/>
                        </a:highlight>
                      </a:endParaRPr>
                    </a:p>
                  </a:txBody>
                  <a:tcPr marT="91425" marB="91425" marR="91425" marL="91425"/>
                </a:tc>
              </a:tr>
            </a:tbl>
          </a:graphicData>
        </a:graphic>
      </p:graphicFrame>
      <p:sp>
        <p:nvSpPr>
          <p:cNvPr id="1489" name="Google Shape;1489;p136"/>
          <p:cNvSpPr/>
          <p:nvPr/>
        </p:nvSpPr>
        <p:spPr>
          <a:xfrm>
            <a:off x="311700" y="1925050"/>
            <a:ext cx="2165700" cy="30165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36"/>
          <p:cNvSpPr/>
          <p:nvPr/>
        </p:nvSpPr>
        <p:spPr>
          <a:xfrm>
            <a:off x="2427025" y="1925050"/>
            <a:ext cx="2165700" cy="30165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36"/>
          <p:cNvSpPr/>
          <p:nvPr/>
        </p:nvSpPr>
        <p:spPr>
          <a:xfrm>
            <a:off x="4572000" y="1925050"/>
            <a:ext cx="2165700" cy="30165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gtEl>
                                        <p:attrNameLst>
                                          <p:attrName>style.visibility</p:attrName>
                                        </p:attrNameLst>
                                      </p:cBhvr>
                                      <p:to>
                                        <p:strVal val="visible"/>
                                      </p:to>
                                    </p:set>
                                    <p:animEffect filter="fade" transition="in">
                                      <p:cBhvr>
                                        <p:cTn dur="1000"/>
                                        <p:tgtEl>
                                          <p:spTgt spid="1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0"/>
                                        </p:tgtEl>
                                        <p:attrNameLst>
                                          <p:attrName>style.visibility</p:attrName>
                                        </p:attrNameLst>
                                      </p:cBhvr>
                                      <p:to>
                                        <p:strVal val="visible"/>
                                      </p:to>
                                    </p:set>
                                    <p:animEffect filter="fade" transition="in">
                                      <p:cBhvr>
                                        <p:cTn dur="1000"/>
                                        <p:tgtEl>
                                          <p:spTgt spid="1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1"/>
                                        </p:tgtEl>
                                        <p:attrNameLst>
                                          <p:attrName>style.visibility</p:attrName>
                                        </p:attrNameLst>
                                      </p:cBhvr>
                                      <p:to>
                                        <p:strVal val="visible"/>
                                      </p:to>
                                    </p:set>
                                    <p:animEffect filter="fade" transition="in">
                                      <p:cBhvr>
                                        <p:cTn dur="1000"/>
                                        <p:tgtEl>
                                          <p:spTgt spid="1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13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Announcements</a:t>
            </a:r>
            <a:endParaRPr/>
          </a:p>
        </p:txBody>
      </p:sp>
      <p:sp>
        <p:nvSpPr>
          <p:cNvPr id="1497" name="Google Shape;1497;p137"/>
          <p:cNvSpPr txBox="1"/>
          <p:nvPr>
            <p:ph idx="1" type="body"/>
          </p:nvPr>
        </p:nvSpPr>
        <p:spPr>
          <a:xfrm>
            <a:off x="311700" y="120537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DBQ Final Draft is due tonight at 11:59pm!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1200"/>
              </a:spcAft>
              <a:buNone/>
            </a:pPr>
            <a:r>
              <a:t/>
            </a:r>
            <a:endParaRPr sz="3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01" name="Shape 1501"/>
        <p:cNvGrpSpPr/>
        <p:nvPr/>
      </p:nvGrpSpPr>
      <p:grpSpPr>
        <a:xfrm>
          <a:off x="0" y="0"/>
          <a:ext cx="0" cy="0"/>
          <a:chOff x="0" y="0"/>
          <a:chExt cx="0" cy="0"/>
        </a:xfrm>
      </p:grpSpPr>
      <p:sp>
        <p:nvSpPr>
          <p:cNvPr id="1502" name="Google Shape;1502;p1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Help</a:t>
            </a:r>
            <a:endParaRPr/>
          </a:p>
        </p:txBody>
      </p:sp>
      <p:sp>
        <p:nvSpPr>
          <p:cNvPr id="1503" name="Google Shape;1503;p13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sz="4000"/>
              <a:t>Q: How am I supposed to put evidence </a:t>
            </a:r>
            <a:r>
              <a:rPr b="1" i="1" lang="en" sz="4000"/>
              <a:t>from the past and present together in this essay?</a:t>
            </a:r>
            <a:endParaRPr b="1" i="1" sz="4000"/>
          </a:p>
          <a:p>
            <a:pPr indent="0" lvl="0" marL="0" rtl="0" algn="l">
              <a:spcBef>
                <a:spcPts val="1200"/>
              </a:spcBef>
              <a:spcAft>
                <a:spcPts val="1200"/>
              </a:spcAft>
              <a:buNone/>
            </a:pPr>
            <a:r>
              <a:rPr lang="en"/>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07" name="Shape 1507"/>
        <p:cNvGrpSpPr/>
        <p:nvPr/>
      </p:nvGrpSpPr>
      <p:grpSpPr>
        <a:xfrm>
          <a:off x="0" y="0"/>
          <a:ext cx="0" cy="0"/>
          <a:chOff x="0" y="0"/>
          <a:chExt cx="0" cy="0"/>
        </a:xfrm>
      </p:grpSpPr>
      <p:sp>
        <p:nvSpPr>
          <p:cNvPr id="1508" name="Google Shape;1508;p139"/>
          <p:cNvSpPr/>
          <p:nvPr/>
        </p:nvSpPr>
        <p:spPr>
          <a:xfrm>
            <a:off x="204700" y="1032788"/>
            <a:ext cx="2747200" cy="2777325"/>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t>Racist healthcare system created distrust</a:t>
            </a:r>
            <a:endParaRPr b="1" sz="2400"/>
          </a:p>
          <a:p>
            <a:pPr indent="-342900" lvl="0" marL="457200" rtl="0" algn="l">
              <a:spcBef>
                <a:spcPts val="0"/>
              </a:spcBef>
              <a:spcAft>
                <a:spcPts val="0"/>
              </a:spcAft>
              <a:buSzPts val="1800"/>
              <a:buChar char="-"/>
            </a:pPr>
            <a:r>
              <a:rPr b="1" lang="en" sz="1800"/>
              <a:t>Yellow Fever</a:t>
            </a:r>
            <a:endParaRPr b="1" sz="1800"/>
          </a:p>
          <a:p>
            <a:pPr indent="-342900" lvl="0" marL="457200" rtl="0" algn="l">
              <a:spcBef>
                <a:spcPts val="0"/>
              </a:spcBef>
              <a:spcAft>
                <a:spcPts val="0"/>
              </a:spcAft>
              <a:buSzPts val="1800"/>
              <a:buChar char="-"/>
            </a:pPr>
            <a:r>
              <a:rPr b="1" lang="en" sz="1800"/>
              <a:t>Freedmen’s Bureau</a:t>
            </a:r>
            <a:endParaRPr b="1" sz="1800"/>
          </a:p>
          <a:p>
            <a:pPr indent="-342900" lvl="0" marL="457200" rtl="0" algn="l">
              <a:spcBef>
                <a:spcPts val="0"/>
              </a:spcBef>
              <a:spcAft>
                <a:spcPts val="0"/>
              </a:spcAft>
              <a:buSzPts val="1800"/>
              <a:buChar char="-"/>
            </a:pPr>
            <a:r>
              <a:rPr b="1" lang="en" sz="1800"/>
              <a:t>Scientific Racism</a:t>
            </a:r>
            <a:endParaRPr b="1" sz="1800"/>
          </a:p>
        </p:txBody>
      </p:sp>
      <p:cxnSp>
        <p:nvCxnSpPr>
          <p:cNvPr id="1509" name="Google Shape;1509;p139"/>
          <p:cNvCxnSpPr>
            <a:stCxn id="1508" idx="3"/>
            <a:endCxn id="1510" idx="1"/>
          </p:cNvCxnSpPr>
          <p:nvPr/>
        </p:nvCxnSpPr>
        <p:spPr>
          <a:xfrm>
            <a:off x="2951900" y="2421450"/>
            <a:ext cx="2883300" cy="1689300"/>
          </a:xfrm>
          <a:prstGeom prst="straightConnector1">
            <a:avLst/>
          </a:prstGeom>
          <a:noFill/>
          <a:ln cap="flat" cmpd="sng" w="152400">
            <a:solidFill>
              <a:srgbClr val="990000"/>
            </a:solidFill>
            <a:prstDash val="solid"/>
            <a:round/>
            <a:headEnd len="med" w="med" type="none"/>
            <a:tailEnd len="med" w="med" type="triangle"/>
          </a:ln>
        </p:spPr>
      </p:cxnSp>
      <p:cxnSp>
        <p:nvCxnSpPr>
          <p:cNvPr id="1511" name="Google Shape;1511;p139"/>
          <p:cNvCxnSpPr>
            <a:stCxn id="1508" idx="3"/>
            <a:endCxn id="1512" idx="3"/>
          </p:cNvCxnSpPr>
          <p:nvPr/>
        </p:nvCxnSpPr>
        <p:spPr>
          <a:xfrm flipH="1" rot="10800000">
            <a:off x="2951900" y="932550"/>
            <a:ext cx="2883300" cy="1488900"/>
          </a:xfrm>
          <a:prstGeom prst="straightConnector1">
            <a:avLst/>
          </a:prstGeom>
          <a:noFill/>
          <a:ln cap="flat" cmpd="sng" w="152400">
            <a:solidFill>
              <a:srgbClr val="38761D"/>
            </a:solidFill>
            <a:prstDash val="solid"/>
            <a:round/>
            <a:headEnd len="med" w="med" type="none"/>
            <a:tailEnd len="med" w="med" type="triangle"/>
          </a:ln>
        </p:spPr>
      </p:cxnSp>
      <p:sp>
        <p:nvSpPr>
          <p:cNvPr id="1510" name="Google Shape;1510;p139"/>
          <p:cNvSpPr/>
          <p:nvPr/>
        </p:nvSpPr>
        <p:spPr>
          <a:xfrm>
            <a:off x="5474288" y="3178350"/>
            <a:ext cx="3609575" cy="1864900"/>
          </a:xfrm>
          <a:prstGeom prst="flowChartManualOperation">
            <a:avLst/>
          </a:prstGeom>
          <a:solidFill>
            <a:srgbClr val="EA999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u="sng">
                <a:solidFill>
                  <a:schemeClr val="dk1"/>
                </a:solidFill>
                <a:latin typeface="Open Sans"/>
                <a:ea typeface="Open Sans"/>
                <a:cs typeface="Open Sans"/>
                <a:sym typeface="Open Sans"/>
              </a:rPr>
              <a:t>NO TRUST</a:t>
            </a:r>
            <a:endParaRPr b="1" sz="2000" u="sng">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b="1" lang="en" sz="1800">
                <a:solidFill>
                  <a:schemeClr val="dk1"/>
                </a:solidFill>
                <a:latin typeface="Open Sans"/>
                <a:ea typeface="Open Sans"/>
                <a:cs typeface="Open Sans"/>
                <a:sym typeface="Open Sans"/>
              </a:rPr>
              <a:t>Present system is similarly racist and should be distrusted.</a:t>
            </a:r>
            <a:endParaRPr b="1" sz="18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
        <p:nvSpPr>
          <p:cNvPr id="1513" name="Google Shape;1513;p139"/>
          <p:cNvSpPr/>
          <p:nvPr/>
        </p:nvSpPr>
        <p:spPr>
          <a:xfrm>
            <a:off x="5449225" y="1864950"/>
            <a:ext cx="3659700" cy="1313400"/>
          </a:xfrm>
          <a:prstGeom prst="rect">
            <a:avLst/>
          </a:prstGeom>
          <a:solidFill>
            <a:srgbClr val="F1C23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u="sng">
                <a:solidFill>
                  <a:schemeClr val="dk1"/>
                </a:solidFill>
                <a:latin typeface="Open Sans"/>
                <a:ea typeface="Open Sans"/>
                <a:cs typeface="Open Sans"/>
                <a:sym typeface="Open Sans"/>
              </a:rPr>
              <a:t>SOME TRUST</a:t>
            </a:r>
            <a:endParaRPr b="1" sz="2000" u="sng">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Clr>
                <a:schemeClr val="dk1"/>
              </a:buClr>
              <a:buSzPts val="1100"/>
              <a:buFont typeface="Arial"/>
              <a:buNone/>
            </a:pPr>
            <a:r>
              <a:rPr b="1" lang="en" sz="1800">
                <a:solidFill>
                  <a:schemeClr val="dk1"/>
                </a:solidFill>
                <a:latin typeface="Open Sans"/>
                <a:ea typeface="Open Sans"/>
                <a:cs typeface="Open Sans"/>
                <a:sym typeface="Open Sans"/>
              </a:rPr>
              <a:t>There is reason to be somewhat trustful, but not fully.</a:t>
            </a:r>
            <a:endParaRPr sz="1800"/>
          </a:p>
        </p:txBody>
      </p:sp>
      <p:sp>
        <p:nvSpPr>
          <p:cNvPr id="1512" name="Google Shape;1512;p139"/>
          <p:cNvSpPr/>
          <p:nvPr/>
        </p:nvSpPr>
        <p:spPr>
          <a:xfrm rot="10800000">
            <a:off x="5474275" y="0"/>
            <a:ext cx="3609575" cy="1864900"/>
          </a:xfrm>
          <a:prstGeom prst="flowChartManualOperation">
            <a:avLst/>
          </a:prstGeom>
          <a:solidFill>
            <a:schemeClr val="accent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
        <p:nvSpPr>
          <p:cNvPr id="1514" name="Google Shape;1514;p139"/>
          <p:cNvSpPr txBox="1"/>
          <p:nvPr/>
        </p:nvSpPr>
        <p:spPr>
          <a:xfrm>
            <a:off x="5990738" y="280650"/>
            <a:ext cx="2576700" cy="158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u="sng">
                <a:solidFill>
                  <a:schemeClr val="dk1"/>
                </a:solidFill>
                <a:latin typeface="Open Sans"/>
                <a:ea typeface="Open Sans"/>
                <a:cs typeface="Open Sans"/>
                <a:sym typeface="Open Sans"/>
              </a:rPr>
              <a:t>TRUST</a:t>
            </a:r>
            <a:endParaRPr b="1" sz="2000" u="sng">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Clr>
                <a:schemeClr val="dk1"/>
              </a:buClr>
              <a:buSzPts val="1100"/>
              <a:buFont typeface="Arial"/>
              <a:buNone/>
            </a:pPr>
            <a:r>
              <a:rPr b="1" lang="en" sz="2000">
                <a:solidFill>
                  <a:schemeClr val="dk1"/>
                </a:solidFill>
                <a:latin typeface="Open Sans"/>
                <a:ea typeface="Open Sans"/>
                <a:cs typeface="Open Sans"/>
                <a:sym typeface="Open Sans"/>
              </a:rPr>
              <a:t>Present has improved and should be trusted.</a:t>
            </a:r>
            <a:endParaRPr b="1" sz="2000">
              <a:solidFill>
                <a:schemeClr val="dk1"/>
              </a:solidFill>
              <a:latin typeface="Open Sans"/>
              <a:ea typeface="Open Sans"/>
              <a:cs typeface="Open Sans"/>
              <a:sym typeface="Open Sans"/>
            </a:endParaRPr>
          </a:p>
        </p:txBody>
      </p:sp>
      <p:sp>
        <p:nvSpPr>
          <p:cNvPr id="1515" name="Google Shape;1515;p139"/>
          <p:cNvSpPr txBox="1"/>
          <p:nvPr/>
        </p:nvSpPr>
        <p:spPr>
          <a:xfrm rot="1818849">
            <a:off x="2897580" y="3418860"/>
            <a:ext cx="2250858" cy="72188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Open Sans"/>
                <a:ea typeface="Open Sans"/>
                <a:cs typeface="Open Sans"/>
                <a:sym typeface="Open Sans"/>
              </a:rPr>
              <a:t>Past and present are similar</a:t>
            </a:r>
            <a:endParaRPr b="1" sz="1900">
              <a:latin typeface="Open Sans"/>
              <a:ea typeface="Open Sans"/>
              <a:cs typeface="Open Sans"/>
              <a:sym typeface="Open Sans"/>
            </a:endParaRPr>
          </a:p>
        </p:txBody>
      </p:sp>
      <p:sp>
        <p:nvSpPr>
          <p:cNvPr id="1516" name="Google Shape;1516;p139"/>
          <p:cNvSpPr txBox="1"/>
          <p:nvPr/>
        </p:nvSpPr>
        <p:spPr>
          <a:xfrm rot="-1506586">
            <a:off x="2941921" y="1012123"/>
            <a:ext cx="2303267" cy="46637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Open Sans"/>
                <a:ea typeface="Open Sans"/>
                <a:cs typeface="Open Sans"/>
                <a:sym typeface="Open Sans"/>
              </a:rPr>
              <a:t>Past and present are different</a:t>
            </a:r>
            <a:endParaRPr/>
          </a:p>
        </p:txBody>
      </p:sp>
      <p:cxnSp>
        <p:nvCxnSpPr>
          <p:cNvPr id="1517" name="Google Shape;1517;p139"/>
          <p:cNvCxnSpPr>
            <a:stCxn id="1508" idx="3"/>
            <a:endCxn id="1513" idx="1"/>
          </p:cNvCxnSpPr>
          <p:nvPr/>
        </p:nvCxnSpPr>
        <p:spPr>
          <a:xfrm>
            <a:off x="2951900" y="2421450"/>
            <a:ext cx="2497200" cy="100200"/>
          </a:xfrm>
          <a:prstGeom prst="straightConnector1">
            <a:avLst/>
          </a:prstGeom>
          <a:noFill/>
          <a:ln cap="flat" cmpd="sng" w="152400">
            <a:solidFill>
              <a:srgbClr val="F8E71C"/>
            </a:solidFill>
            <a:prstDash val="solid"/>
            <a:round/>
            <a:headEnd len="med" w="med" type="none"/>
            <a:tailEnd len="med" w="med" type="triangle"/>
          </a:ln>
        </p:spPr>
      </p:cxnSp>
      <p:sp>
        <p:nvSpPr>
          <p:cNvPr id="1518" name="Google Shape;1518;p139"/>
          <p:cNvSpPr txBox="1"/>
          <p:nvPr/>
        </p:nvSpPr>
        <p:spPr>
          <a:xfrm>
            <a:off x="3408975" y="2291075"/>
            <a:ext cx="22260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Open Sans"/>
                <a:ea typeface="Open Sans"/>
                <a:cs typeface="Open Sans"/>
                <a:sym typeface="Open Sans"/>
              </a:rPr>
              <a:t>It’s complicated</a:t>
            </a:r>
            <a:endParaRPr b="1" sz="19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gtEl>
                                        <p:attrNameLst>
                                          <p:attrName>style.visibility</p:attrName>
                                        </p:attrNameLst>
                                      </p:cBhvr>
                                      <p:to>
                                        <p:strVal val="visible"/>
                                      </p:to>
                                    </p:set>
                                    <p:animEffect filter="fade" transition="in">
                                      <p:cBhvr>
                                        <p:cTn dur="1000"/>
                                        <p:tgtEl>
                                          <p:spTgt spid="1509"/>
                                        </p:tgtEl>
                                      </p:cBhvr>
                                    </p:animEffect>
                                  </p:childTnLst>
                                </p:cTn>
                              </p:par>
                              <p:par>
                                <p:cTn fill="hold" nodeType="with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1000"/>
                                        <p:tgtEl>
                                          <p:spTgt spid="1515"/>
                                        </p:tgtEl>
                                      </p:cBhvr>
                                    </p:animEffect>
                                  </p:childTnLst>
                                </p:cTn>
                              </p:par>
                              <p:par>
                                <p:cTn fill="hold" nodeType="withEffect" presetClass="entr" presetID="10" presetSubtype="0">
                                  <p:stCondLst>
                                    <p:cond delay="0"/>
                                  </p:stCondLst>
                                  <p:childTnLst>
                                    <p:set>
                                      <p:cBhvr>
                                        <p:cTn dur="1" fill="hold">
                                          <p:stCondLst>
                                            <p:cond delay="0"/>
                                          </p:stCondLst>
                                        </p:cTn>
                                        <p:tgtEl>
                                          <p:spTgt spid="1510"/>
                                        </p:tgtEl>
                                        <p:attrNameLst>
                                          <p:attrName>style.visibility</p:attrName>
                                        </p:attrNameLst>
                                      </p:cBhvr>
                                      <p:to>
                                        <p:strVal val="visible"/>
                                      </p:to>
                                    </p:set>
                                    <p:animEffect filter="fade" transition="in">
                                      <p:cBhvr>
                                        <p:cTn dur="1000"/>
                                        <p:tgtEl>
                                          <p:spTgt spid="1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1000"/>
                                        <p:tgtEl>
                                          <p:spTgt spid="1511"/>
                                        </p:tgtEl>
                                      </p:cBhvr>
                                    </p:animEffect>
                                  </p:childTnLst>
                                </p:cTn>
                              </p:par>
                              <p:par>
                                <p:cTn fill="hold" nodeType="with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1000"/>
                                        <p:tgtEl>
                                          <p:spTgt spid="1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1000"/>
                                        <p:tgtEl>
                                          <p:spTgt spid="1514"/>
                                        </p:tgtEl>
                                      </p:cBhvr>
                                    </p:animEffect>
                                  </p:childTnLst>
                                </p:cTn>
                              </p:par>
                              <p:par>
                                <p:cTn fill="hold" nodeType="withEffect" presetClass="entr" presetID="10" presetSubtype="0">
                                  <p:stCondLst>
                                    <p:cond delay="0"/>
                                  </p:stCondLst>
                                  <p:childTnLst>
                                    <p:set>
                                      <p:cBhvr>
                                        <p:cTn dur="1" fill="hold">
                                          <p:stCondLst>
                                            <p:cond delay="0"/>
                                          </p:stCondLst>
                                        </p:cTn>
                                        <p:tgtEl>
                                          <p:spTgt spid="1516"/>
                                        </p:tgtEl>
                                        <p:attrNameLst>
                                          <p:attrName>style.visibility</p:attrName>
                                        </p:attrNameLst>
                                      </p:cBhvr>
                                      <p:to>
                                        <p:strVal val="visible"/>
                                      </p:to>
                                    </p:set>
                                    <p:animEffect filter="fade" transition="in">
                                      <p:cBhvr>
                                        <p:cTn dur="1000"/>
                                        <p:tgtEl>
                                          <p:spTgt spid="1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1000"/>
                                        <p:tgtEl>
                                          <p:spTgt spid="1517"/>
                                        </p:tgtEl>
                                      </p:cBhvr>
                                    </p:animEffect>
                                  </p:childTnLst>
                                </p:cTn>
                              </p:par>
                              <p:par>
                                <p:cTn fill="hold" nodeType="withEffect" presetClass="entr" presetID="10" presetSubtype="0">
                                  <p:stCondLst>
                                    <p:cond delay="0"/>
                                  </p:stCondLst>
                                  <p:childTnLst>
                                    <p:set>
                                      <p:cBhvr>
                                        <p:cTn dur="1" fill="hold">
                                          <p:stCondLst>
                                            <p:cond delay="0"/>
                                          </p:stCondLst>
                                        </p:cTn>
                                        <p:tgtEl>
                                          <p:spTgt spid="1518"/>
                                        </p:tgtEl>
                                        <p:attrNameLst>
                                          <p:attrName>style.visibility</p:attrName>
                                        </p:attrNameLst>
                                      </p:cBhvr>
                                      <p:to>
                                        <p:strVal val="visible"/>
                                      </p:to>
                                    </p:set>
                                    <p:animEffect filter="fade" transition="in">
                                      <p:cBhvr>
                                        <p:cTn dur="1000"/>
                                        <p:tgtEl>
                                          <p:spTgt spid="1518"/>
                                        </p:tgtEl>
                                      </p:cBhvr>
                                    </p:animEffect>
                                  </p:childTnLst>
                                </p:cTn>
                              </p:par>
                              <p:par>
                                <p:cTn fill="hold" nodeType="with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1000"/>
                                        <p:tgtEl>
                                          <p:spTgt spid="1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22" name="Shape 1522"/>
        <p:cNvGrpSpPr/>
        <p:nvPr/>
      </p:nvGrpSpPr>
      <p:grpSpPr>
        <a:xfrm>
          <a:off x="0" y="0"/>
          <a:ext cx="0" cy="0"/>
          <a:chOff x="0" y="0"/>
          <a:chExt cx="0" cy="0"/>
        </a:xfrm>
      </p:grpSpPr>
      <p:sp>
        <p:nvSpPr>
          <p:cNvPr id="1523" name="Google Shape;1523;p140"/>
          <p:cNvSpPr txBox="1"/>
          <p:nvPr>
            <p:ph type="title"/>
          </p:nvPr>
        </p:nvSpPr>
        <p:spPr>
          <a:xfrm>
            <a:off x="311700" y="953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to Approach a Paragraph</a:t>
            </a:r>
            <a:endParaRPr/>
          </a:p>
        </p:txBody>
      </p:sp>
      <p:sp>
        <p:nvSpPr>
          <p:cNvPr id="1524" name="Google Shape;1524;p140"/>
          <p:cNvSpPr txBox="1"/>
          <p:nvPr>
            <p:ph idx="1" type="body"/>
          </p:nvPr>
        </p:nvSpPr>
        <p:spPr>
          <a:xfrm>
            <a:off x="75200" y="894750"/>
            <a:ext cx="8833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018"/>
              <a:buNone/>
            </a:pPr>
            <a:r>
              <a:rPr b="1" lang="en" sz="1965"/>
              <a:t>I need to write Body Paragraph #2: </a:t>
            </a:r>
            <a:r>
              <a:rPr lang="en" sz="1965"/>
              <a:t>Freedmen’s Bureau and Obamacare</a:t>
            </a:r>
            <a:endParaRPr sz="1965"/>
          </a:p>
          <a:p>
            <a:pPr indent="0" lvl="0" marL="0" rtl="0" algn="l">
              <a:spcBef>
                <a:spcPts val="1200"/>
              </a:spcBef>
              <a:spcAft>
                <a:spcPts val="0"/>
              </a:spcAft>
              <a:buSzPts val="1018"/>
              <a:buNone/>
            </a:pPr>
            <a:r>
              <a:rPr b="1" lang="en" sz="1965"/>
              <a:t>I know my argument:</a:t>
            </a:r>
            <a:r>
              <a:rPr lang="en" sz="1965"/>
              <a:t> People of color should NOT trust the healthcare system. </a:t>
            </a:r>
            <a:r>
              <a:rPr lang="en" sz="1965" u="sng"/>
              <a:t>I need to show how the past is similar to the present.</a:t>
            </a:r>
            <a:endParaRPr sz="1965" u="sng"/>
          </a:p>
          <a:p>
            <a:pPr indent="0" lvl="0" marL="0" rtl="0" algn="l">
              <a:spcBef>
                <a:spcPts val="1200"/>
              </a:spcBef>
              <a:spcAft>
                <a:spcPts val="0"/>
              </a:spcAft>
              <a:buSzPts val="1018"/>
              <a:buNone/>
            </a:pPr>
            <a:r>
              <a:rPr b="1" lang="en" sz="1965"/>
              <a:t>I reviewed Freedmen’s Bureau documents (Day 11 Packet) :</a:t>
            </a:r>
            <a:r>
              <a:rPr lang="en" sz="1965"/>
              <a:t> I remember that Freedmen’s Bureau lacked resources to treat </a:t>
            </a:r>
            <a:r>
              <a:rPr lang="en" sz="1965"/>
              <a:t>everyone </a:t>
            </a:r>
            <a:r>
              <a:rPr lang="en" sz="1965"/>
              <a:t>and was shut down quickly.</a:t>
            </a:r>
            <a:endParaRPr sz="1965"/>
          </a:p>
          <a:p>
            <a:pPr indent="0" lvl="0" marL="0" rtl="0" algn="l">
              <a:spcBef>
                <a:spcPts val="1200"/>
              </a:spcBef>
              <a:spcAft>
                <a:spcPts val="0"/>
              </a:spcAft>
              <a:buSzPts val="1018"/>
              <a:buNone/>
            </a:pPr>
            <a:r>
              <a:rPr b="1" lang="en" sz="1965"/>
              <a:t>I reviewed Obamacare documents (Day 13 Packet)</a:t>
            </a:r>
            <a:r>
              <a:rPr lang="en" sz="1965"/>
              <a:t> I remember that people of color still have higher uninsured rates than white people</a:t>
            </a:r>
            <a:endParaRPr sz="1965"/>
          </a:p>
          <a:p>
            <a:pPr indent="0" lvl="0" marL="0" rtl="0" algn="l">
              <a:spcBef>
                <a:spcPts val="1200"/>
              </a:spcBef>
              <a:spcAft>
                <a:spcPts val="1200"/>
              </a:spcAft>
              <a:buClr>
                <a:schemeClr val="dk1"/>
              </a:buClr>
              <a:buSzPts val="1018"/>
              <a:buFont typeface="Arial"/>
              <a:buNone/>
            </a:pPr>
            <a:r>
              <a:rPr b="1" lang="en" sz="1965"/>
              <a:t>I notice a connection:</a:t>
            </a:r>
            <a:r>
              <a:rPr lang="en" sz="1965"/>
              <a:t> In the past AND present, African Americans don’t have equal access to healthcare.</a:t>
            </a:r>
            <a:endParaRPr sz="1965"/>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xEl>
                                              <p:pRg end="0" st="0"/>
                                            </p:txEl>
                                          </p:spTgt>
                                        </p:tgtEl>
                                        <p:attrNameLst>
                                          <p:attrName>style.visibility</p:attrName>
                                        </p:attrNameLst>
                                      </p:cBhvr>
                                      <p:to>
                                        <p:strVal val="visible"/>
                                      </p:to>
                                    </p:set>
                                    <p:animEffect filter="fade" transition="in">
                                      <p:cBhvr>
                                        <p:cTn dur="1000"/>
                                        <p:tgtEl>
                                          <p:spTgt spid="15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xEl>
                                              <p:pRg end="1" st="1"/>
                                            </p:txEl>
                                          </p:spTgt>
                                        </p:tgtEl>
                                        <p:attrNameLst>
                                          <p:attrName>style.visibility</p:attrName>
                                        </p:attrNameLst>
                                      </p:cBhvr>
                                      <p:to>
                                        <p:strVal val="visible"/>
                                      </p:to>
                                    </p:set>
                                    <p:animEffect filter="fade" transition="in">
                                      <p:cBhvr>
                                        <p:cTn dur="1000"/>
                                        <p:tgtEl>
                                          <p:spTgt spid="15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xEl>
                                              <p:pRg end="2" st="2"/>
                                            </p:txEl>
                                          </p:spTgt>
                                        </p:tgtEl>
                                        <p:attrNameLst>
                                          <p:attrName>style.visibility</p:attrName>
                                        </p:attrNameLst>
                                      </p:cBhvr>
                                      <p:to>
                                        <p:strVal val="visible"/>
                                      </p:to>
                                    </p:set>
                                    <p:animEffect filter="fade" transition="in">
                                      <p:cBhvr>
                                        <p:cTn dur="1000"/>
                                        <p:tgtEl>
                                          <p:spTgt spid="15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xEl>
                                              <p:pRg end="3" st="3"/>
                                            </p:txEl>
                                          </p:spTgt>
                                        </p:tgtEl>
                                        <p:attrNameLst>
                                          <p:attrName>style.visibility</p:attrName>
                                        </p:attrNameLst>
                                      </p:cBhvr>
                                      <p:to>
                                        <p:strVal val="visible"/>
                                      </p:to>
                                    </p:set>
                                    <p:animEffect filter="fade" transition="in">
                                      <p:cBhvr>
                                        <p:cTn dur="1000"/>
                                        <p:tgtEl>
                                          <p:spTgt spid="15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xEl>
                                              <p:pRg end="4" st="4"/>
                                            </p:txEl>
                                          </p:spTgt>
                                        </p:tgtEl>
                                        <p:attrNameLst>
                                          <p:attrName>style.visibility</p:attrName>
                                        </p:attrNameLst>
                                      </p:cBhvr>
                                      <p:to>
                                        <p:strVal val="visible"/>
                                      </p:to>
                                    </p:set>
                                    <p:animEffect filter="fade" transition="in">
                                      <p:cBhvr>
                                        <p:cTn dur="1000"/>
                                        <p:tgtEl>
                                          <p:spTgt spid="152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28" name="Shape 1528"/>
        <p:cNvGrpSpPr/>
        <p:nvPr/>
      </p:nvGrpSpPr>
      <p:grpSpPr>
        <a:xfrm>
          <a:off x="0" y="0"/>
          <a:ext cx="0" cy="0"/>
          <a:chOff x="0" y="0"/>
          <a:chExt cx="0" cy="0"/>
        </a:xfrm>
      </p:grpSpPr>
      <p:sp>
        <p:nvSpPr>
          <p:cNvPr id="1529" name="Google Shape;1529;p141"/>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Structure of My Paragraph (same as outline structure)</a:t>
            </a:r>
            <a:endParaRPr/>
          </a:p>
        </p:txBody>
      </p:sp>
      <p:sp>
        <p:nvSpPr>
          <p:cNvPr id="1530" name="Google Shape;1530;p141"/>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b="1" lang="en" sz="2000"/>
              <a:t>CAR Claim: </a:t>
            </a:r>
            <a:r>
              <a:rPr lang="en" sz="2000">
                <a:highlight>
                  <a:schemeClr val="accent3"/>
                </a:highlight>
              </a:rPr>
              <a:t>People of color today</a:t>
            </a:r>
            <a:r>
              <a:rPr lang="en" sz="2000"/>
              <a:t> </a:t>
            </a:r>
            <a:r>
              <a:rPr lang="en" sz="2000">
                <a:highlight>
                  <a:srgbClr val="F8E71C"/>
                </a:highlight>
              </a:rPr>
              <a:t>should not trust the healthcare system </a:t>
            </a:r>
            <a:r>
              <a:rPr lang="en" sz="2000">
                <a:highlight>
                  <a:srgbClr val="D9D2E9"/>
                </a:highlight>
              </a:rPr>
              <a:t>because under Obamacare, just like under the Freedmen’s Bureau, African Americans do not have equal access to healthcare.</a:t>
            </a:r>
            <a:endParaRPr sz="2000">
              <a:highlight>
                <a:srgbClr val="D9D2E9"/>
              </a:highlight>
            </a:endParaRPr>
          </a:p>
          <a:p>
            <a:pPr indent="-355600" lvl="0" marL="457200" rtl="0" algn="l">
              <a:spcBef>
                <a:spcPts val="0"/>
              </a:spcBef>
              <a:spcAft>
                <a:spcPts val="0"/>
              </a:spcAft>
              <a:buSzPts val="2000"/>
              <a:buAutoNum type="arabicPeriod"/>
            </a:pPr>
            <a:r>
              <a:rPr b="1" lang="en" sz="2000"/>
              <a:t>Context + Sourcing</a:t>
            </a:r>
            <a:r>
              <a:rPr lang="en" sz="2000"/>
              <a:t> about Freedmen’s Bureau</a:t>
            </a:r>
            <a:endParaRPr sz="2000"/>
          </a:p>
          <a:p>
            <a:pPr indent="-355600" lvl="0" marL="457200" rtl="0" algn="l">
              <a:spcBef>
                <a:spcPts val="0"/>
              </a:spcBef>
              <a:spcAft>
                <a:spcPts val="0"/>
              </a:spcAft>
              <a:buSzPts val="2000"/>
              <a:buAutoNum type="arabicPeriod"/>
            </a:pPr>
            <a:r>
              <a:rPr b="1" lang="en" sz="2000"/>
              <a:t>Quote</a:t>
            </a:r>
            <a:r>
              <a:rPr lang="en" sz="2000"/>
              <a:t> about Freedmen’s Bureau and unequal access to healthcare</a:t>
            </a:r>
            <a:endParaRPr sz="2000"/>
          </a:p>
          <a:p>
            <a:pPr indent="-355600" lvl="0" marL="457200" rtl="0" algn="l">
              <a:spcBef>
                <a:spcPts val="0"/>
              </a:spcBef>
              <a:spcAft>
                <a:spcPts val="0"/>
              </a:spcAft>
              <a:buSzPts val="2000"/>
              <a:buAutoNum type="arabicPeriod"/>
            </a:pPr>
            <a:r>
              <a:rPr b="1" lang="en" sz="2000"/>
              <a:t>Analysis</a:t>
            </a:r>
            <a:endParaRPr b="1" sz="2000"/>
          </a:p>
          <a:p>
            <a:pPr indent="-355600" lvl="0" marL="457200" rtl="0" algn="l">
              <a:spcBef>
                <a:spcPts val="0"/>
              </a:spcBef>
              <a:spcAft>
                <a:spcPts val="0"/>
              </a:spcAft>
              <a:buSzPts val="2000"/>
              <a:buAutoNum type="arabicPeriod"/>
            </a:pPr>
            <a:r>
              <a:rPr b="1" lang="en" sz="2000"/>
              <a:t>Context and Sourcing</a:t>
            </a:r>
            <a:r>
              <a:rPr lang="en" sz="2000"/>
              <a:t> about Obamacare</a:t>
            </a:r>
            <a:endParaRPr sz="2000"/>
          </a:p>
          <a:p>
            <a:pPr indent="-355600" lvl="0" marL="457200" rtl="0" algn="l">
              <a:spcBef>
                <a:spcPts val="0"/>
              </a:spcBef>
              <a:spcAft>
                <a:spcPts val="0"/>
              </a:spcAft>
              <a:buSzPts val="2000"/>
              <a:buAutoNum type="arabicPeriod"/>
            </a:pPr>
            <a:r>
              <a:rPr b="1" lang="en" sz="2000"/>
              <a:t>Quote</a:t>
            </a:r>
            <a:r>
              <a:rPr lang="en" sz="2000"/>
              <a:t> about Obamacare and unequal access to healthcare</a:t>
            </a:r>
            <a:endParaRPr sz="2000"/>
          </a:p>
          <a:p>
            <a:pPr indent="-355600" lvl="0" marL="457200" rtl="0" algn="l">
              <a:spcBef>
                <a:spcPts val="0"/>
              </a:spcBef>
              <a:spcAft>
                <a:spcPts val="0"/>
              </a:spcAft>
              <a:buSzPts val="2000"/>
              <a:buAutoNum type="arabicPeriod"/>
            </a:pPr>
            <a:r>
              <a:rPr b="1" lang="en" sz="2000"/>
              <a:t>Analysis</a:t>
            </a:r>
            <a:r>
              <a:rPr lang="en" sz="2000"/>
              <a:t> describing the similarity across time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0" st="0"/>
                                            </p:txEl>
                                          </p:spTgt>
                                        </p:tgtEl>
                                        <p:attrNameLst>
                                          <p:attrName>style.visibility</p:attrName>
                                        </p:attrNameLst>
                                      </p:cBhvr>
                                      <p:to>
                                        <p:strVal val="visible"/>
                                      </p:to>
                                    </p:set>
                                    <p:animEffect filter="fade" transition="in">
                                      <p:cBhvr>
                                        <p:cTn dur="1000"/>
                                        <p:tgtEl>
                                          <p:spTgt spid="15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1" st="1"/>
                                            </p:txEl>
                                          </p:spTgt>
                                        </p:tgtEl>
                                        <p:attrNameLst>
                                          <p:attrName>style.visibility</p:attrName>
                                        </p:attrNameLst>
                                      </p:cBhvr>
                                      <p:to>
                                        <p:strVal val="visible"/>
                                      </p:to>
                                    </p:set>
                                    <p:animEffect filter="fade" transition="in">
                                      <p:cBhvr>
                                        <p:cTn dur="1000"/>
                                        <p:tgtEl>
                                          <p:spTgt spid="15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2" st="2"/>
                                            </p:txEl>
                                          </p:spTgt>
                                        </p:tgtEl>
                                        <p:attrNameLst>
                                          <p:attrName>style.visibility</p:attrName>
                                        </p:attrNameLst>
                                      </p:cBhvr>
                                      <p:to>
                                        <p:strVal val="visible"/>
                                      </p:to>
                                    </p:set>
                                    <p:animEffect filter="fade" transition="in">
                                      <p:cBhvr>
                                        <p:cTn dur="1000"/>
                                        <p:tgtEl>
                                          <p:spTgt spid="15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3" st="3"/>
                                            </p:txEl>
                                          </p:spTgt>
                                        </p:tgtEl>
                                        <p:attrNameLst>
                                          <p:attrName>style.visibility</p:attrName>
                                        </p:attrNameLst>
                                      </p:cBhvr>
                                      <p:to>
                                        <p:strVal val="visible"/>
                                      </p:to>
                                    </p:set>
                                    <p:animEffect filter="fade" transition="in">
                                      <p:cBhvr>
                                        <p:cTn dur="1000"/>
                                        <p:tgtEl>
                                          <p:spTgt spid="15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4" st="4"/>
                                            </p:txEl>
                                          </p:spTgt>
                                        </p:tgtEl>
                                        <p:attrNameLst>
                                          <p:attrName>style.visibility</p:attrName>
                                        </p:attrNameLst>
                                      </p:cBhvr>
                                      <p:to>
                                        <p:strVal val="visible"/>
                                      </p:to>
                                    </p:set>
                                    <p:animEffect filter="fade" transition="in">
                                      <p:cBhvr>
                                        <p:cTn dur="1000"/>
                                        <p:tgtEl>
                                          <p:spTgt spid="15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5" st="5"/>
                                            </p:txEl>
                                          </p:spTgt>
                                        </p:tgtEl>
                                        <p:attrNameLst>
                                          <p:attrName>style.visibility</p:attrName>
                                        </p:attrNameLst>
                                      </p:cBhvr>
                                      <p:to>
                                        <p:strVal val="visible"/>
                                      </p:to>
                                    </p:set>
                                    <p:animEffect filter="fade" transition="in">
                                      <p:cBhvr>
                                        <p:cTn dur="1000"/>
                                        <p:tgtEl>
                                          <p:spTgt spid="15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xEl>
                                              <p:pRg end="6" st="6"/>
                                            </p:txEl>
                                          </p:spTgt>
                                        </p:tgtEl>
                                        <p:attrNameLst>
                                          <p:attrName>style.visibility</p:attrName>
                                        </p:attrNameLst>
                                      </p:cBhvr>
                                      <p:to>
                                        <p:strVal val="visible"/>
                                      </p:to>
                                    </p:set>
                                    <p:animEffect filter="fade" transition="in">
                                      <p:cBhvr>
                                        <p:cTn dur="1000"/>
                                        <p:tgtEl>
                                          <p:spTgt spid="153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34" name="Shape 1534"/>
        <p:cNvGrpSpPr/>
        <p:nvPr/>
      </p:nvGrpSpPr>
      <p:grpSpPr>
        <a:xfrm>
          <a:off x="0" y="0"/>
          <a:ext cx="0" cy="0"/>
          <a:chOff x="0" y="0"/>
          <a:chExt cx="0" cy="0"/>
        </a:xfrm>
      </p:grpSpPr>
      <p:sp>
        <p:nvSpPr>
          <p:cNvPr id="1535" name="Google Shape;1535;p1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Help</a:t>
            </a:r>
            <a:endParaRPr/>
          </a:p>
        </p:txBody>
      </p:sp>
      <p:sp>
        <p:nvSpPr>
          <p:cNvPr id="1536" name="Google Shape;1536;p14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b="1" i="1" lang="en" sz="5450"/>
              <a:t>Q: Where do I find the historical information and context?</a:t>
            </a:r>
            <a:endParaRPr b="1" i="1" sz="5450"/>
          </a:p>
          <a:p>
            <a:pPr indent="0" lvl="0" marL="0" rtl="0" algn="l">
              <a:spcBef>
                <a:spcPts val="1200"/>
              </a:spcBef>
              <a:spcAft>
                <a:spcPts val="0"/>
              </a:spcAft>
              <a:buNone/>
            </a:pPr>
            <a:r>
              <a:t/>
            </a:r>
            <a:endParaRPr b="1" i="1" sz="4000"/>
          </a:p>
          <a:p>
            <a:pPr indent="0" lvl="0" marL="0" rtl="0" algn="l">
              <a:spcBef>
                <a:spcPts val="1200"/>
              </a:spcBef>
              <a:spcAft>
                <a:spcPts val="0"/>
              </a:spcAft>
              <a:buNone/>
            </a:pPr>
            <a:r>
              <a:rPr b="1" i="1" lang="en" sz="6300"/>
              <a:t>A: 3 Places!</a:t>
            </a:r>
            <a:endParaRPr b="1" i="1" sz="6300"/>
          </a:p>
          <a:p>
            <a:pPr indent="-368300" lvl="0" marL="457200" rtl="0" algn="l">
              <a:spcBef>
                <a:spcPts val="1200"/>
              </a:spcBef>
              <a:spcAft>
                <a:spcPts val="0"/>
              </a:spcAft>
              <a:buSzPct val="100000"/>
              <a:buAutoNum type="arabicPeriod"/>
            </a:pPr>
            <a:r>
              <a:rPr lang="en" sz="4000"/>
              <a:t>Notes you took from your packets</a:t>
            </a:r>
            <a:endParaRPr sz="4000"/>
          </a:p>
          <a:p>
            <a:pPr indent="-368300" lvl="0" marL="457200" rtl="0" algn="l">
              <a:spcBef>
                <a:spcPts val="0"/>
              </a:spcBef>
              <a:spcAft>
                <a:spcPts val="0"/>
              </a:spcAft>
              <a:buSzPct val="100000"/>
              <a:buAutoNum type="arabicPeriod"/>
            </a:pPr>
            <a:r>
              <a:rPr lang="en" sz="4000"/>
              <a:t>Mini Lecture Slides on Google Classroom</a:t>
            </a:r>
            <a:endParaRPr sz="4000"/>
          </a:p>
          <a:p>
            <a:pPr indent="-368300" lvl="0" marL="457200" rtl="0" algn="l">
              <a:spcBef>
                <a:spcPts val="0"/>
              </a:spcBef>
              <a:spcAft>
                <a:spcPts val="0"/>
              </a:spcAft>
              <a:buSzPct val="100000"/>
              <a:buAutoNum type="arabicPeriod"/>
            </a:pPr>
            <a:r>
              <a:rPr lang="en" sz="4000"/>
              <a:t>Context Paragraphs before historical sources (</a:t>
            </a:r>
            <a:r>
              <a:rPr i="1" lang="en" sz="4000"/>
              <a:t>in Italics</a:t>
            </a:r>
            <a:r>
              <a:rPr lang="en" sz="4000"/>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0" st="0"/>
                                            </p:txEl>
                                          </p:spTgt>
                                        </p:tgtEl>
                                        <p:attrNameLst>
                                          <p:attrName>style.visibility</p:attrName>
                                        </p:attrNameLst>
                                      </p:cBhvr>
                                      <p:to>
                                        <p:strVal val="visible"/>
                                      </p:to>
                                    </p:set>
                                    <p:animEffect filter="fade" transition="in">
                                      <p:cBhvr>
                                        <p:cTn dur="1000"/>
                                        <p:tgtEl>
                                          <p:spTgt spid="15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1" st="1"/>
                                            </p:txEl>
                                          </p:spTgt>
                                        </p:tgtEl>
                                        <p:attrNameLst>
                                          <p:attrName>style.visibility</p:attrName>
                                        </p:attrNameLst>
                                      </p:cBhvr>
                                      <p:to>
                                        <p:strVal val="visible"/>
                                      </p:to>
                                    </p:set>
                                    <p:animEffect filter="fade" transition="in">
                                      <p:cBhvr>
                                        <p:cTn dur="1000"/>
                                        <p:tgtEl>
                                          <p:spTgt spid="15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2" st="2"/>
                                            </p:txEl>
                                          </p:spTgt>
                                        </p:tgtEl>
                                        <p:attrNameLst>
                                          <p:attrName>style.visibility</p:attrName>
                                        </p:attrNameLst>
                                      </p:cBhvr>
                                      <p:to>
                                        <p:strVal val="visible"/>
                                      </p:to>
                                    </p:set>
                                    <p:animEffect filter="fade" transition="in">
                                      <p:cBhvr>
                                        <p:cTn dur="1000"/>
                                        <p:tgtEl>
                                          <p:spTgt spid="15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3" st="3"/>
                                            </p:txEl>
                                          </p:spTgt>
                                        </p:tgtEl>
                                        <p:attrNameLst>
                                          <p:attrName>style.visibility</p:attrName>
                                        </p:attrNameLst>
                                      </p:cBhvr>
                                      <p:to>
                                        <p:strVal val="visible"/>
                                      </p:to>
                                    </p:set>
                                    <p:animEffect filter="fade" transition="in">
                                      <p:cBhvr>
                                        <p:cTn dur="1000"/>
                                        <p:tgtEl>
                                          <p:spTgt spid="15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4" st="4"/>
                                            </p:txEl>
                                          </p:spTgt>
                                        </p:tgtEl>
                                        <p:attrNameLst>
                                          <p:attrName>style.visibility</p:attrName>
                                        </p:attrNameLst>
                                      </p:cBhvr>
                                      <p:to>
                                        <p:strVal val="visible"/>
                                      </p:to>
                                    </p:set>
                                    <p:animEffect filter="fade" transition="in">
                                      <p:cBhvr>
                                        <p:cTn dur="1000"/>
                                        <p:tgtEl>
                                          <p:spTgt spid="15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xEl>
                                              <p:pRg end="5" st="5"/>
                                            </p:txEl>
                                          </p:spTgt>
                                        </p:tgtEl>
                                        <p:attrNameLst>
                                          <p:attrName>style.visibility</p:attrName>
                                        </p:attrNameLst>
                                      </p:cBhvr>
                                      <p:to>
                                        <p:strVal val="visible"/>
                                      </p:to>
                                    </p:set>
                                    <p:animEffect filter="fade" transition="in">
                                      <p:cBhvr>
                                        <p:cTn dur="1000"/>
                                        <p:tgtEl>
                                          <p:spTgt spid="153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40" name="Shape 1540"/>
        <p:cNvGrpSpPr/>
        <p:nvPr/>
      </p:nvGrpSpPr>
      <p:grpSpPr>
        <a:xfrm>
          <a:off x="0" y="0"/>
          <a:ext cx="0" cy="0"/>
          <a:chOff x="0" y="0"/>
          <a:chExt cx="0" cy="0"/>
        </a:xfrm>
      </p:grpSpPr>
      <p:sp>
        <p:nvSpPr>
          <p:cNvPr id="1541" name="Google Shape;1541;p14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Help</a:t>
            </a:r>
            <a:endParaRPr/>
          </a:p>
        </p:txBody>
      </p:sp>
      <p:sp>
        <p:nvSpPr>
          <p:cNvPr id="1542" name="Google Shape;1542;p14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40000"/>
          </a:bodyPr>
          <a:lstStyle/>
          <a:p>
            <a:pPr indent="0" lvl="0" marL="0" rtl="0" algn="l">
              <a:spcBef>
                <a:spcPts val="0"/>
              </a:spcBef>
              <a:spcAft>
                <a:spcPts val="0"/>
              </a:spcAft>
              <a:buNone/>
            </a:pPr>
            <a:r>
              <a:rPr b="1" i="1" lang="en" sz="5450"/>
              <a:t>Q: What if I need help on my CAR claims?</a:t>
            </a:r>
            <a:endParaRPr b="1" i="1" sz="5450"/>
          </a:p>
          <a:p>
            <a:pPr indent="0" lvl="0" marL="0" rtl="0" algn="l">
              <a:spcBef>
                <a:spcPts val="1200"/>
              </a:spcBef>
              <a:spcAft>
                <a:spcPts val="0"/>
              </a:spcAft>
              <a:buNone/>
            </a:pPr>
            <a:r>
              <a:t/>
            </a:r>
            <a:endParaRPr b="1" i="1" sz="4000"/>
          </a:p>
          <a:p>
            <a:pPr indent="0" lvl="0" marL="0" rtl="0" algn="l">
              <a:spcBef>
                <a:spcPts val="1200"/>
              </a:spcBef>
              <a:spcAft>
                <a:spcPts val="0"/>
              </a:spcAft>
              <a:buNone/>
            </a:pPr>
            <a:r>
              <a:rPr b="1" i="1" lang="en" sz="6300"/>
              <a:t>A: </a:t>
            </a:r>
            <a:endParaRPr b="1" i="1" sz="6300"/>
          </a:p>
          <a:p>
            <a:pPr indent="-388620" lvl="0" marL="457200" rtl="0" algn="l">
              <a:spcBef>
                <a:spcPts val="1200"/>
              </a:spcBef>
              <a:spcAft>
                <a:spcPts val="0"/>
              </a:spcAft>
              <a:buSzPct val="100000"/>
              <a:buAutoNum type="arabicPeriod"/>
            </a:pPr>
            <a:r>
              <a:rPr i="1" lang="en" sz="6300"/>
              <a:t>Highlight CAR parts and see what’s weak</a:t>
            </a:r>
            <a:endParaRPr i="1" sz="6300"/>
          </a:p>
          <a:p>
            <a:pPr indent="-388620" lvl="0" marL="457200" rtl="0" algn="l">
              <a:spcBef>
                <a:spcPts val="0"/>
              </a:spcBef>
              <a:spcAft>
                <a:spcPts val="0"/>
              </a:spcAft>
              <a:buSzPct val="100000"/>
              <a:buAutoNum type="arabicPeriod"/>
            </a:pPr>
            <a:r>
              <a:rPr i="1" lang="en" sz="6300"/>
              <a:t>Review CAR slides under Humanities Skills</a:t>
            </a:r>
            <a:endParaRPr i="1" sz="6300"/>
          </a:p>
          <a:p>
            <a:pPr indent="-388620" lvl="0" marL="457200" rtl="0" algn="l">
              <a:spcBef>
                <a:spcPts val="0"/>
              </a:spcBef>
              <a:spcAft>
                <a:spcPts val="0"/>
              </a:spcAft>
              <a:buSzPct val="100000"/>
              <a:buAutoNum type="arabicPeriod"/>
            </a:pPr>
            <a:r>
              <a:rPr i="1" lang="en" sz="6300"/>
              <a:t>Use contrast words like (While, Although, Despite)</a:t>
            </a:r>
            <a:endParaRPr i="1" sz="6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0" st="0"/>
                                            </p:txEl>
                                          </p:spTgt>
                                        </p:tgtEl>
                                        <p:attrNameLst>
                                          <p:attrName>style.visibility</p:attrName>
                                        </p:attrNameLst>
                                      </p:cBhvr>
                                      <p:to>
                                        <p:strVal val="visible"/>
                                      </p:to>
                                    </p:set>
                                    <p:animEffect filter="fade" transition="in">
                                      <p:cBhvr>
                                        <p:cTn dur="1000"/>
                                        <p:tgtEl>
                                          <p:spTgt spid="1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1" st="1"/>
                                            </p:txEl>
                                          </p:spTgt>
                                        </p:tgtEl>
                                        <p:attrNameLst>
                                          <p:attrName>style.visibility</p:attrName>
                                        </p:attrNameLst>
                                      </p:cBhvr>
                                      <p:to>
                                        <p:strVal val="visible"/>
                                      </p:to>
                                    </p:set>
                                    <p:animEffect filter="fade" transition="in">
                                      <p:cBhvr>
                                        <p:cTn dur="1000"/>
                                        <p:tgtEl>
                                          <p:spTgt spid="1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2" st="2"/>
                                            </p:txEl>
                                          </p:spTgt>
                                        </p:tgtEl>
                                        <p:attrNameLst>
                                          <p:attrName>style.visibility</p:attrName>
                                        </p:attrNameLst>
                                      </p:cBhvr>
                                      <p:to>
                                        <p:strVal val="visible"/>
                                      </p:to>
                                    </p:set>
                                    <p:animEffect filter="fade" transition="in">
                                      <p:cBhvr>
                                        <p:cTn dur="1000"/>
                                        <p:tgtEl>
                                          <p:spTgt spid="15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3" st="3"/>
                                            </p:txEl>
                                          </p:spTgt>
                                        </p:tgtEl>
                                        <p:attrNameLst>
                                          <p:attrName>style.visibility</p:attrName>
                                        </p:attrNameLst>
                                      </p:cBhvr>
                                      <p:to>
                                        <p:strVal val="visible"/>
                                      </p:to>
                                    </p:set>
                                    <p:animEffect filter="fade" transition="in">
                                      <p:cBhvr>
                                        <p:cTn dur="1000"/>
                                        <p:tgtEl>
                                          <p:spTgt spid="15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4" st="4"/>
                                            </p:txEl>
                                          </p:spTgt>
                                        </p:tgtEl>
                                        <p:attrNameLst>
                                          <p:attrName>style.visibility</p:attrName>
                                        </p:attrNameLst>
                                      </p:cBhvr>
                                      <p:to>
                                        <p:strVal val="visible"/>
                                      </p:to>
                                    </p:set>
                                    <p:animEffect filter="fade" transition="in">
                                      <p:cBhvr>
                                        <p:cTn dur="1000"/>
                                        <p:tgtEl>
                                          <p:spTgt spid="154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2">
                                            <p:txEl>
                                              <p:pRg end="5" st="5"/>
                                            </p:txEl>
                                          </p:spTgt>
                                        </p:tgtEl>
                                        <p:attrNameLst>
                                          <p:attrName>style.visibility</p:attrName>
                                        </p:attrNameLst>
                                      </p:cBhvr>
                                      <p:to>
                                        <p:strVal val="visible"/>
                                      </p:to>
                                    </p:set>
                                    <p:animEffect filter="fade" transition="in">
                                      <p:cBhvr>
                                        <p:cTn dur="1000"/>
                                        <p:tgtEl>
                                          <p:spTgt spid="154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46" name="Shape 1546"/>
        <p:cNvGrpSpPr/>
        <p:nvPr/>
      </p:nvGrpSpPr>
      <p:grpSpPr>
        <a:xfrm>
          <a:off x="0" y="0"/>
          <a:ext cx="0" cy="0"/>
          <a:chOff x="0" y="0"/>
          <a:chExt cx="0" cy="0"/>
        </a:xfrm>
      </p:grpSpPr>
      <p:sp>
        <p:nvSpPr>
          <p:cNvPr id="1547" name="Google Shape;1547;p14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Help</a:t>
            </a:r>
            <a:endParaRPr/>
          </a:p>
        </p:txBody>
      </p:sp>
      <p:sp>
        <p:nvSpPr>
          <p:cNvPr id="1548" name="Google Shape;1548;p14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40000"/>
          </a:bodyPr>
          <a:lstStyle/>
          <a:p>
            <a:pPr indent="0" lvl="0" marL="0" rtl="0" algn="l">
              <a:spcBef>
                <a:spcPts val="0"/>
              </a:spcBef>
              <a:spcAft>
                <a:spcPts val="0"/>
              </a:spcAft>
              <a:buNone/>
            </a:pPr>
            <a:r>
              <a:rPr b="1" i="1" lang="en" sz="5450"/>
              <a:t>Q: Is it too late to request a 24 hour extension?</a:t>
            </a:r>
            <a:endParaRPr b="1" i="1" sz="5450"/>
          </a:p>
          <a:p>
            <a:pPr indent="0" lvl="0" marL="0" rtl="0" algn="l">
              <a:spcBef>
                <a:spcPts val="1200"/>
              </a:spcBef>
              <a:spcAft>
                <a:spcPts val="0"/>
              </a:spcAft>
              <a:buNone/>
            </a:pPr>
            <a:r>
              <a:t/>
            </a:r>
            <a:endParaRPr b="1" i="1" sz="4000"/>
          </a:p>
          <a:p>
            <a:pPr indent="0" lvl="0" marL="0" rtl="0" algn="l">
              <a:spcBef>
                <a:spcPts val="1200"/>
              </a:spcBef>
              <a:spcAft>
                <a:spcPts val="0"/>
              </a:spcAft>
              <a:buNone/>
            </a:pPr>
            <a:r>
              <a:rPr b="1" i="1" lang="en" sz="6300"/>
              <a:t>A: </a:t>
            </a:r>
            <a:r>
              <a:rPr i="1" lang="en" sz="6300"/>
              <a:t>Our class policy is that you must request an extension by emailing Mr. Jue at least 24 hours in advance.</a:t>
            </a:r>
            <a:endParaRPr i="1" sz="6300"/>
          </a:p>
          <a:p>
            <a:pPr indent="0" lvl="0" marL="0" rtl="0" algn="l">
              <a:spcBef>
                <a:spcPts val="1200"/>
              </a:spcBef>
              <a:spcAft>
                <a:spcPts val="1200"/>
              </a:spcAft>
              <a:buNone/>
            </a:pPr>
            <a:r>
              <a:rPr i="1" lang="en" sz="6300"/>
              <a:t>But for this certification, you may email me right now to request an extension.</a:t>
            </a:r>
            <a:endParaRPr i="1" sz="6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0" st="0"/>
                                            </p:txEl>
                                          </p:spTgt>
                                        </p:tgtEl>
                                        <p:attrNameLst>
                                          <p:attrName>style.visibility</p:attrName>
                                        </p:attrNameLst>
                                      </p:cBhvr>
                                      <p:to>
                                        <p:strVal val="visible"/>
                                      </p:to>
                                    </p:set>
                                    <p:animEffect filter="fade" transition="in">
                                      <p:cBhvr>
                                        <p:cTn dur="1000"/>
                                        <p:tgtEl>
                                          <p:spTgt spid="15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1" st="1"/>
                                            </p:txEl>
                                          </p:spTgt>
                                        </p:tgtEl>
                                        <p:attrNameLst>
                                          <p:attrName>style.visibility</p:attrName>
                                        </p:attrNameLst>
                                      </p:cBhvr>
                                      <p:to>
                                        <p:strVal val="visible"/>
                                      </p:to>
                                    </p:set>
                                    <p:animEffect filter="fade" transition="in">
                                      <p:cBhvr>
                                        <p:cTn dur="1000"/>
                                        <p:tgtEl>
                                          <p:spTgt spid="15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2" st="2"/>
                                            </p:txEl>
                                          </p:spTgt>
                                        </p:tgtEl>
                                        <p:attrNameLst>
                                          <p:attrName>style.visibility</p:attrName>
                                        </p:attrNameLst>
                                      </p:cBhvr>
                                      <p:to>
                                        <p:strVal val="visible"/>
                                      </p:to>
                                    </p:set>
                                    <p:animEffect filter="fade" transition="in">
                                      <p:cBhvr>
                                        <p:cTn dur="1000"/>
                                        <p:tgtEl>
                                          <p:spTgt spid="15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xEl>
                                              <p:pRg end="3" st="3"/>
                                            </p:txEl>
                                          </p:spTgt>
                                        </p:tgtEl>
                                        <p:attrNameLst>
                                          <p:attrName>style.visibility</p:attrName>
                                        </p:attrNameLst>
                                      </p:cBhvr>
                                      <p:to>
                                        <p:strVal val="visible"/>
                                      </p:to>
                                    </p:set>
                                    <p:animEffect filter="fade" transition="in">
                                      <p:cBhvr>
                                        <p:cTn dur="1000"/>
                                        <p:tgtEl>
                                          <p:spTgt spid="154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9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Current Events Swap!</a:t>
            </a:r>
            <a:endParaRPr/>
          </a:p>
        </p:txBody>
      </p:sp>
      <p:sp>
        <p:nvSpPr>
          <p:cNvPr id="1180" name="Google Shape;1180;p91"/>
          <p:cNvSpPr txBox="1"/>
          <p:nvPr>
            <p:ph idx="1" type="body"/>
          </p:nvPr>
        </p:nvSpPr>
        <p:spPr>
          <a:xfrm>
            <a:off x="311700" y="143687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p>
          <a:p>
            <a:pPr indent="-393700" lvl="0" marL="457200" rtl="0" algn="l">
              <a:spcBef>
                <a:spcPts val="1200"/>
              </a:spcBef>
              <a:spcAft>
                <a:spcPts val="0"/>
              </a:spcAft>
              <a:buSzPts val="2600"/>
              <a:buAutoNum type="arabicPeriod"/>
            </a:pPr>
            <a:r>
              <a:rPr lang="en" sz="2600"/>
              <a:t>Read your article as a pair.</a:t>
            </a:r>
            <a:endParaRPr sz="2600"/>
          </a:p>
          <a:p>
            <a:pPr indent="-393700" lvl="0" marL="457200" rtl="0" algn="l">
              <a:spcBef>
                <a:spcPts val="0"/>
              </a:spcBef>
              <a:spcAft>
                <a:spcPts val="0"/>
              </a:spcAft>
              <a:buSzPts val="2600"/>
              <a:buAutoNum type="arabicPeriod"/>
            </a:pPr>
            <a:r>
              <a:rPr lang="en" sz="2600"/>
              <a:t>Answer questions in your packet.</a:t>
            </a:r>
            <a:endParaRPr sz="2600"/>
          </a:p>
          <a:p>
            <a:pPr indent="-393700" lvl="0" marL="457200" rtl="0" algn="l">
              <a:spcBef>
                <a:spcPts val="0"/>
              </a:spcBef>
              <a:spcAft>
                <a:spcPts val="0"/>
              </a:spcAft>
              <a:buSzPts val="2600"/>
              <a:buAutoNum type="arabicPeriod"/>
            </a:pPr>
            <a:r>
              <a:rPr lang="en" sz="2600"/>
              <a:t>Be ready to share out and learn from a different pair!</a:t>
            </a:r>
            <a:endParaRPr sz="2600"/>
          </a:p>
        </p:txBody>
      </p:sp>
      <p:pic>
        <p:nvPicPr>
          <p:cNvPr descr="This timer silently counts down to 0:00, then alerts you that time is up with a gentle beep sound." id="1181" name="Google Shape;1181;p91" title="15 Minute Timer">
            <a:hlinkClick r:id="rId3"/>
          </p:cNvPr>
          <p:cNvPicPr preferRelativeResize="0"/>
          <p:nvPr/>
        </p:nvPicPr>
        <p:blipFill>
          <a:blip r:embed="rId4">
            <a:alphaModFix/>
          </a:blip>
          <a:stretch>
            <a:fillRect/>
          </a:stretch>
        </p:blipFill>
        <p:spPr>
          <a:xfrm>
            <a:off x="6236375" y="0"/>
            <a:ext cx="2907625" cy="218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1000"/>
                                        <p:tgtEl>
                                          <p:spTgt spid="1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52" name="Shape 1552"/>
        <p:cNvGrpSpPr/>
        <p:nvPr/>
      </p:nvGrpSpPr>
      <p:grpSpPr>
        <a:xfrm>
          <a:off x="0" y="0"/>
          <a:ext cx="0" cy="0"/>
          <a:chOff x="0" y="0"/>
          <a:chExt cx="0" cy="0"/>
        </a:xfrm>
      </p:grpSpPr>
      <p:sp>
        <p:nvSpPr>
          <p:cNvPr id="1553" name="Google Shape;1553;p14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Questions??</a:t>
            </a:r>
            <a:endParaRPr/>
          </a:p>
        </p:txBody>
      </p:sp>
      <p:sp>
        <p:nvSpPr>
          <p:cNvPr id="1554" name="Google Shape;1554;p14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55" name="Google Shape;1555;p145"/>
          <p:cNvPicPr preferRelativeResize="0"/>
          <p:nvPr/>
        </p:nvPicPr>
        <p:blipFill>
          <a:blip r:embed="rId3">
            <a:alphaModFix/>
          </a:blip>
          <a:stretch>
            <a:fillRect/>
          </a:stretch>
        </p:blipFill>
        <p:spPr>
          <a:xfrm>
            <a:off x="1786528" y="1430475"/>
            <a:ext cx="5571000" cy="3713100"/>
          </a:xfrm>
          <a:prstGeom prst="teardrop">
            <a:avLst>
              <a:gd fmla="val 100000" name="adj"/>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descr="If you don&amp;#39;t love me at my worst, you don&amp;#39;t deserve me at my best [OC]:  memes" id="1560" name="Google Shape;1560;p146"/>
          <p:cNvPicPr preferRelativeResize="0"/>
          <p:nvPr/>
        </p:nvPicPr>
        <p:blipFill>
          <a:blip r:embed="rId3">
            <a:alphaModFix/>
          </a:blip>
          <a:stretch>
            <a:fillRect/>
          </a:stretch>
        </p:blipFill>
        <p:spPr>
          <a:xfrm>
            <a:off x="1608575" y="1681425"/>
            <a:ext cx="6443176" cy="3827625"/>
          </a:xfrm>
          <a:prstGeom prst="rect">
            <a:avLst/>
          </a:prstGeom>
          <a:noFill/>
          <a:ln>
            <a:noFill/>
          </a:ln>
        </p:spPr>
      </p:pic>
      <p:sp>
        <p:nvSpPr>
          <p:cNvPr id="1561" name="Google Shape;1561;p146"/>
          <p:cNvSpPr txBox="1"/>
          <p:nvPr/>
        </p:nvSpPr>
        <p:spPr>
          <a:xfrm>
            <a:off x="1876675" y="0"/>
            <a:ext cx="69471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rvo"/>
                <a:ea typeface="Arvo"/>
                <a:cs typeface="Arvo"/>
                <a:sym typeface="Arvo"/>
              </a:rPr>
              <a:t>Drafts are messy. Sharing your incomplete writing requires a lot of vulnerability and bravery. </a:t>
            </a:r>
            <a:endParaRPr sz="2000">
              <a:latin typeface="Arvo"/>
              <a:ea typeface="Arvo"/>
              <a:cs typeface="Arvo"/>
              <a:sym typeface="Arvo"/>
            </a:endParaRPr>
          </a:p>
          <a:p>
            <a:pPr indent="0" lvl="0" marL="0" rtl="0" algn="l">
              <a:spcBef>
                <a:spcPts val="0"/>
              </a:spcBef>
              <a:spcAft>
                <a:spcPts val="0"/>
              </a:spcAft>
              <a:buNone/>
            </a:pPr>
            <a:r>
              <a:t/>
            </a:r>
            <a:endParaRPr sz="2000">
              <a:latin typeface="Arvo"/>
              <a:ea typeface="Arvo"/>
              <a:cs typeface="Arvo"/>
              <a:sym typeface="Arvo"/>
            </a:endParaRPr>
          </a:p>
          <a:p>
            <a:pPr indent="0" lvl="0" marL="0" rtl="0" algn="l">
              <a:spcBef>
                <a:spcPts val="0"/>
              </a:spcBef>
              <a:spcAft>
                <a:spcPts val="0"/>
              </a:spcAft>
              <a:buNone/>
            </a:pPr>
            <a:r>
              <a:rPr lang="en" sz="2000">
                <a:latin typeface="Arvo"/>
                <a:ea typeface="Arvo"/>
                <a:cs typeface="Arvo"/>
                <a:sym typeface="Arvo"/>
              </a:rPr>
              <a:t>Feedback today is about creating a safe environment to reflect and improve.</a:t>
            </a:r>
            <a:endParaRPr sz="2000">
              <a:latin typeface="Arvo"/>
              <a:ea typeface="Arvo"/>
              <a:cs typeface="Arvo"/>
              <a:sym typeface="Arv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14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Grab a chromebook!</a:t>
            </a:r>
            <a:endParaRPr b="1"/>
          </a:p>
        </p:txBody>
      </p:sp>
      <p:sp>
        <p:nvSpPr>
          <p:cNvPr id="1567" name="Google Shape;1567;p14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8" name="Google Shape;1568;p147"/>
          <p:cNvPicPr preferRelativeResize="0"/>
          <p:nvPr/>
        </p:nvPicPr>
        <p:blipFill>
          <a:blip r:embed="rId3">
            <a:alphaModFix/>
          </a:blip>
          <a:stretch>
            <a:fillRect/>
          </a:stretch>
        </p:blipFill>
        <p:spPr>
          <a:xfrm>
            <a:off x="2093025" y="1398825"/>
            <a:ext cx="4090575" cy="30917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72" name="Shape 1572"/>
        <p:cNvGrpSpPr/>
        <p:nvPr/>
      </p:nvGrpSpPr>
      <p:grpSpPr>
        <a:xfrm>
          <a:off x="0" y="0"/>
          <a:ext cx="0" cy="0"/>
          <a:chOff x="0" y="0"/>
          <a:chExt cx="0" cy="0"/>
        </a:xfrm>
      </p:grpSpPr>
      <p:sp>
        <p:nvSpPr>
          <p:cNvPr id="1573" name="Google Shape;1573;p14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Work Time</a:t>
            </a:r>
            <a:endParaRPr/>
          </a:p>
        </p:txBody>
      </p:sp>
      <p:sp>
        <p:nvSpPr>
          <p:cNvPr id="1574" name="Google Shape;1574;p148"/>
          <p:cNvSpPr txBox="1"/>
          <p:nvPr>
            <p:ph idx="1" type="body"/>
          </p:nvPr>
        </p:nvSpPr>
        <p:spPr>
          <a:xfrm>
            <a:off x="221475" y="1676400"/>
            <a:ext cx="56640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Write, Write Write!!!</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sz="2500"/>
          </a:p>
        </p:txBody>
      </p:sp>
      <p:pic>
        <p:nvPicPr>
          <p:cNvPr descr="Full HD 1080p Countdown timer with finishing alarm&#10;&#10;If you enjoy or find useful then please like and subscribe :).&#10;&#10;&quot;“It's funny, how one can look back on a sorrow one thought one might well die of at the time, and know that one had not yet reckoned the tenth part of true grief.”&#10;― Jacqueline Carey, Kushiel's Dart&quot;" id="1575" name="Google Shape;1575;p148" title="45 MINUTE - TIMER &amp; ALARM - Full HD - COUNTDOWN">
            <a:hlinkClick r:id="rId3"/>
          </p:cNvPr>
          <p:cNvPicPr preferRelativeResize="0"/>
          <p:nvPr/>
        </p:nvPicPr>
        <p:blipFill>
          <a:blip r:embed="rId4">
            <a:alphaModFix/>
          </a:blip>
          <a:stretch>
            <a:fillRect/>
          </a:stretch>
        </p:blipFill>
        <p:spPr>
          <a:xfrm>
            <a:off x="6318700" y="1318075"/>
            <a:ext cx="2616875" cy="1962650"/>
          </a:xfrm>
          <a:prstGeom prst="rect">
            <a:avLst/>
          </a:prstGeom>
          <a:noFill/>
          <a:ln>
            <a:noFill/>
          </a:ln>
        </p:spPr>
      </p:pic>
      <p:sp>
        <p:nvSpPr>
          <p:cNvPr id="1576" name="Google Shape;1576;p148"/>
          <p:cNvSpPr txBox="1"/>
          <p:nvPr/>
        </p:nvSpPr>
        <p:spPr>
          <a:xfrm>
            <a:off x="6236350" y="265375"/>
            <a:ext cx="3000000" cy="93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500">
                <a:solidFill>
                  <a:schemeClr val="dk1"/>
                </a:solidFill>
                <a:latin typeface="Open Sans"/>
                <a:ea typeface="Open Sans"/>
                <a:cs typeface="Open Sans"/>
                <a:sym typeface="Open Sans"/>
              </a:rPr>
              <a:t>We will be peer grading in... </a:t>
            </a:r>
            <a:endParaRPr/>
          </a:p>
        </p:txBody>
      </p:sp>
      <p:pic>
        <p:nvPicPr>
          <p:cNvPr id="1577" name="Google Shape;1577;p148"/>
          <p:cNvPicPr preferRelativeResize="0"/>
          <p:nvPr/>
        </p:nvPicPr>
        <p:blipFill>
          <a:blip r:embed="rId5">
            <a:alphaModFix/>
          </a:blip>
          <a:stretch>
            <a:fillRect/>
          </a:stretch>
        </p:blipFill>
        <p:spPr>
          <a:xfrm>
            <a:off x="3549295" y="1978595"/>
            <a:ext cx="2616875" cy="31228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1000"/>
                                        <p:tgtEl>
                                          <p:spTgt spid="1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1581" name="Shape 1581"/>
        <p:cNvGrpSpPr/>
        <p:nvPr/>
      </p:nvGrpSpPr>
      <p:grpSpPr>
        <a:xfrm>
          <a:off x="0" y="0"/>
          <a:ext cx="0" cy="0"/>
          <a:chOff x="0" y="0"/>
          <a:chExt cx="0" cy="0"/>
        </a:xfrm>
      </p:grpSpPr>
      <p:sp>
        <p:nvSpPr>
          <p:cNvPr id="1582" name="Google Shape;1582;p149"/>
          <p:cNvSpPr txBox="1"/>
          <p:nvPr>
            <p:ph idx="4294967295" type="ctrTitle"/>
          </p:nvPr>
        </p:nvSpPr>
        <p:spPr>
          <a:xfrm>
            <a:off x="723300" y="885175"/>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1583" name="Google Shape;1583;p14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Enjoy the sweet destruction of various objects with the hydrolic press. This makes for a great countdown video!&#10;&#10;Music: www.bensound.com&#10;All these videos came from The Hydrolic Press Channel, so please check them out: https://www.youtube.com/channel/UCcMDMoNu66_1Hwi5-MeiQgw" id="1584" name="Google Shape;1584;p149" title="Hydrolic Press 5 Minute Countdown">
            <a:hlinkClick r:id="rId3"/>
          </p:cNvPr>
          <p:cNvPicPr preferRelativeResize="0"/>
          <p:nvPr/>
        </p:nvPicPr>
        <p:blipFill>
          <a:blip r:embed="rId4">
            <a:alphaModFix/>
          </a:blip>
          <a:stretch>
            <a:fillRect/>
          </a:stretch>
        </p:blipFill>
        <p:spPr>
          <a:xfrm>
            <a:off x="2407313" y="1774075"/>
            <a:ext cx="4329374" cy="324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1000"/>
                                        <p:tgtEl>
                                          <p:spTgt spid="1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50"/>
          <p:cNvSpPr txBox="1"/>
          <p:nvPr>
            <p:ph type="ctrTitle"/>
          </p:nvPr>
        </p:nvSpPr>
        <p:spPr>
          <a:xfrm flipH="1">
            <a:off x="770650" y="468450"/>
            <a:ext cx="51039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to Give Effective </a:t>
            </a:r>
            <a:r>
              <a:rPr lang="en"/>
              <a:t>Feedback</a:t>
            </a:r>
            <a:endParaRPr/>
          </a:p>
        </p:txBody>
      </p:sp>
      <p:sp>
        <p:nvSpPr>
          <p:cNvPr id="1590" name="Google Shape;1590;p150"/>
          <p:cNvSpPr txBox="1"/>
          <p:nvPr>
            <p:ph idx="1" type="subTitle"/>
          </p:nvPr>
        </p:nvSpPr>
        <p:spPr>
          <a:xfrm>
            <a:off x="770700" y="1216175"/>
            <a:ext cx="7662600" cy="339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t>Turn and Talk: </a:t>
            </a:r>
            <a:r>
              <a:rPr lang="en" sz="2400"/>
              <a:t>What are effective ways to give someone feedback? What does good feedback look like? Bad feedback?</a:t>
            </a:r>
            <a:endParaRPr sz="2400"/>
          </a:p>
        </p:txBody>
      </p:sp>
      <p:pic>
        <p:nvPicPr>
          <p:cNvPr id="1591" name="Google Shape;1591;p150"/>
          <p:cNvPicPr preferRelativeResize="0"/>
          <p:nvPr/>
        </p:nvPicPr>
        <p:blipFill>
          <a:blip r:embed="rId3">
            <a:alphaModFix/>
          </a:blip>
          <a:stretch>
            <a:fillRect/>
          </a:stretch>
        </p:blipFill>
        <p:spPr>
          <a:xfrm>
            <a:off x="2376250" y="2571744"/>
            <a:ext cx="4822651" cy="2587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151"/>
          <p:cNvSpPr txBox="1"/>
          <p:nvPr>
            <p:ph type="ctrTitle"/>
          </p:nvPr>
        </p:nvSpPr>
        <p:spPr>
          <a:xfrm flipH="1">
            <a:off x="770600" y="468450"/>
            <a:ext cx="70800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is “it’s good” TERRIBLE feedback?</a:t>
            </a:r>
            <a:endParaRPr/>
          </a:p>
        </p:txBody>
      </p:sp>
      <p:sp>
        <p:nvSpPr>
          <p:cNvPr id="1597" name="Google Shape;1597;p151"/>
          <p:cNvSpPr txBox="1"/>
          <p:nvPr>
            <p:ph idx="1" type="subTitle"/>
          </p:nvPr>
        </p:nvSpPr>
        <p:spPr>
          <a:xfrm>
            <a:off x="620300" y="875550"/>
            <a:ext cx="7662600" cy="391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You’re lying and it’s not actually good because...</a:t>
            </a:r>
            <a:endParaRPr sz="2400"/>
          </a:p>
          <a:p>
            <a:pPr indent="-381000" lvl="0" marL="457200" rtl="0" algn="l">
              <a:spcBef>
                <a:spcPts val="1600"/>
              </a:spcBef>
              <a:spcAft>
                <a:spcPts val="0"/>
              </a:spcAft>
              <a:buSzPts val="2400"/>
              <a:buChar char="●"/>
            </a:pPr>
            <a:r>
              <a:rPr lang="en" sz="2400"/>
              <a:t>You are afraid to be honest.</a:t>
            </a:r>
            <a:endParaRPr sz="2400"/>
          </a:p>
          <a:p>
            <a:pPr indent="-381000" lvl="0" marL="457200" rtl="0" algn="l">
              <a:spcBef>
                <a:spcPts val="0"/>
              </a:spcBef>
              <a:spcAft>
                <a:spcPts val="0"/>
              </a:spcAft>
              <a:buSzPts val="2400"/>
              <a:buChar char="●"/>
            </a:pPr>
            <a:r>
              <a:rPr lang="en" sz="2400"/>
              <a:t>You are lazy.</a:t>
            </a:r>
            <a:endParaRPr sz="2400"/>
          </a:p>
          <a:p>
            <a:pPr indent="-381000" lvl="0" marL="457200" rtl="0" algn="l">
              <a:spcBef>
                <a:spcPts val="0"/>
              </a:spcBef>
              <a:spcAft>
                <a:spcPts val="0"/>
              </a:spcAft>
              <a:buSzPts val="2400"/>
              <a:buChar char="●"/>
            </a:pPr>
            <a:r>
              <a:rPr lang="en" sz="2400"/>
              <a:t>You don’t know.</a:t>
            </a:r>
            <a:endParaRPr sz="2400"/>
          </a:p>
          <a:p>
            <a:pPr indent="0" lvl="0" marL="0" rtl="0" algn="l">
              <a:spcBef>
                <a:spcPts val="1600"/>
              </a:spcBef>
              <a:spcAft>
                <a:spcPts val="0"/>
              </a:spcAft>
              <a:buNone/>
            </a:pPr>
            <a:r>
              <a:rPr lang="en" sz="2400"/>
              <a:t>You are being honest and it is good…</a:t>
            </a:r>
            <a:endParaRPr sz="2400"/>
          </a:p>
          <a:p>
            <a:pPr indent="-381000" lvl="0" marL="457200" rtl="0" algn="l">
              <a:spcBef>
                <a:spcPts val="1600"/>
              </a:spcBef>
              <a:spcAft>
                <a:spcPts val="0"/>
              </a:spcAft>
              <a:buSzPts val="2400"/>
              <a:buChar char="●"/>
            </a:pPr>
            <a:r>
              <a:rPr lang="en" sz="2400"/>
              <a:t>They don’t know what makes it good</a:t>
            </a:r>
            <a:endParaRPr sz="2400"/>
          </a:p>
          <a:p>
            <a:pPr indent="-381000" lvl="0" marL="457200" rtl="0" algn="l">
              <a:spcBef>
                <a:spcPts val="0"/>
              </a:spcBef>
              <a:spcAft>
                <a:spcPts val="0"/>
              </a:spcAft>
              <a:buSzPts val="2400"/>
              <a:buChar char="●"/>
            </a:pPr>
            <a:r>
              <a:rPr lang="en" sz="2400"/>
              <a:t>They don’t know how they can improve</a:t>
            </a:r>
            <a:endParaRPr sz="2400"/>
          </a:p>
          <a:p>
            <a:pPr indent="0" lvl="0" marL="0" rtl="0" algn="l">
              <a:spcBef>
                <a:spcPts val="1600"/>
              </a:spcBef>
              <a:spcAft>
                <a:spcPts val="0"/>
              </a:spcAft>
              <a:buNone/>
            </a:pPr>
            <a:r>
              <a:rPr lang="en" sz="2400">
                <a:highlight>
                  <a:srgbClr val="F8E71C"/>
                </a:highlight>
              </a:rPr>
              <a:t>END RESULT: You’ve wasted their time.</a:t>
            </a:r>
            <a:endParaRPr sz="2400">
              <a:highlight>
                <a:srgbClr val="F8E71C"/>
              </a:highlight>
            </a:endParaRPr>
          </a:p>
          <a:p>
            <a:pPr indent="0" lvl="0" marL="0" rtl="0" algn="l">
              <a:spcBef>
                <a:spcPts val="1600"/>
              </a:spcBef>
              <a:spcAft>
                <a:spcPts val="1600"/>
              </a:spcAft>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0" st="0"/>
                                            </p:txEl>
                                          </p:spTgt>
                                        </p:tgtEl>
                                        <p:attrNameLst>
                                          <p:attrName>style.visibility</p:attrName>
                                        </p:attrNameLst>
                                      </p:cBhvr>
                                      <p:to>
                                        <p:strVal val="visible"/>
                                      </p:to>
                                    </p:set>
                                    <p:animEffect filter="fade" transition="in">
                                      <p:cBhvr>
                                        <p:cTn dur="1000"/>
                                        <p:tgtEl>
                                          <p:spTgt spid="15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1" st="1"/>
                                            </p:txEl>
                                          </p:spTgt>
                                        </p:tgtEl>
                                        <p:attrNameLst>
                                          <p:attrName>style.visibility</p:attrName>
                                        </p:attrNameLst>
                                      </p:cBhvr>
                                      <p:to>
                                        <p:strVal val="visible"/>
                                      </p:to>
                                    </p:set>
                                    <p:animEffect filter="fade" transition="in">
                                      <p:cBhvr>
                                        <p:cTn dur="1000"/>
                                        <p:tgtEl>
                                          <p:spTgt spid="15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2" st="2"/>
                                            </p:txEl>
                                          </p:spTgt>
                                        </p:tgtEl>
                                        <p:attrNameLst>
                                          <p:attrName>style.visibility</p:attrName>
                                        </p:attrNameLst>
                                      </p:cBhvr>
                                      <p:to>
                                        <p:strVal val="visible"/>
                                      </p:to>
                                    </p:set>
                                    <p:animEffect filter="fade" transition="in">
                                      <p:cBhvr>
                                        <p:cTn dur="1000"/>
                                        <p:tgtEl>
                                          <p:spTgt spid="15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3" st="3"/>
                                            </p:txEl>
                                          </p:spTgt>
                                        </p:tgtEl>
                                        <p:attrNameLst>
                                          <p:attrName>style.visibility</p:attrName>
                                        </p:attrNameLst>
                                      </p:cBhvr>
                                      <p:to>
                                        <p:strVal val="visible"/>
                                      </p:to>
                                    </p:set>
                                    <p:animEffect filter="fade" transition="in">
                                      <p:cBhvr>
                                        <p:cTn dur="1000"/>
                                        <p:tgtEl>
                                          <p:spTgt spid="15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4" st="4"/>
                                            </p:txEl>
                                          </p:spTgt>
                                        </p:tgtEl>
                                        <p:attrNameLst>
                                          <p:attrName>style.visibility</p:attrName>
                                        </p:attrNameLst>
                                      </p:cBhvr>
                                      <p:to>
                                        <p:strVal val="visible"/>
                                      </p:to>
                                    </p:set>
                                    <p:animEffect filter="fade" transition="in">
                                      <p:cBhvr>
                                        <p:cTn dur="1000"/>
                                        <p:tgtEl>
                                          <p:spTgt spid="15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5" st="5"/>
                                            </p:txEl>
                                          </p:spTgt>
                                        </p:tgtEl>
                                        <p:attrNameLst>
                                          <p:attrName>style.visibility</p:attrName>
                                        </p:attrNameLst>
                                      </p:cBhvr>
                                      <p:to>
                                        <p:strVal val="visible"/>
                                      </p:to>
                                    </p:set>
                                    <p:animEffect filter="fade" transition="in">
                                      <p:cBhvr>
                                        <p:cTn dur="1000"/>
                                        <p:tgtEl>
                                          <p:spTgt spid="15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6" st="6"/>
                                            </p:txEl>
                                          </p:spTgt>
                                        </p:tgtEl>
                                        <p:attrNameLst>
                                          <p:attrName>style.visibility</p:attrName>
                                        </p:attrNameLst>
                                      </p:cBhvr>
                                      <p:to>
                                        <p:strVal val="visible"/>
                                      </p:to>
                                    </p:set>
                                    <p:animEffect filter="fade" transition="in">
                                      <p:cBhvr>
                                        <p:cTn dur="1000"/>
                                        <p:tgtEl>
                                          <p:spTgt spid="15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7" st="7"/>
                                            </p:txEl>
                                          </p:spTgt>
                                        </p:tgtEl>
                                        <p:attrNameLst>
                                          <p:attrName>style.visibility</p:attrName>
                                        </p:attrNameLst>
                                      </p:cBhvr>
                                      <p:to>
                                        <p:strVal val="visible"/>
                                      </p:to>
                                    </p:set>
                                    <p:animEffect filter="fade" transition="in">
                                      <p:cBhvr>
                                        <p:cTn dur="1000"/>
                                        <p:tgtEl>
                                          <p:spTgt spid="15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7">
                                            <p:txEl>
                                              <p:pRg end="8" st="8"/>
                                            </p:txEl>
                                          </p:spTgt>
                                        </p:tgtEl>
                                        <p:attrNameLst>
                                          <p:attrName>style.visibility</p:attrName>
                                        </p:attrNameLst>
                                      </p:cBhvr>
                                      <p:to>
                                        <p:strVal val="visible"/>
                                      </p:to>
                                    </p:set>
                                    <p:animEffect filter="fade" transition="in">
                                      <p:cBhvr>
                                        <p:cTn dur="1000"/>
                                        <p:tgtEl>
                                          <p:spTgt spid="159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152"/>
          <p:cNvSpPr txBox="1"/>
          <p:nvPr>
            <p:ph type="ctrTitle"/>
          </p:nvPr>
        </p:nvSpPr>
        <p:spPr>
          <a:xfrm flipH="1">
            <a:off x="770650" y="468450"/>
            <a:ext cx="59655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Effective Feedback Sentence Frames</a:t>
            </a:r>
            <a:endParaRPr/>
          </a:p>
        </p:txBody>
      </p:sp>
      <p:sp>
        <p:nvSpPr>
          <p:cNvPr id="1603" name="Google Shape;1603;p152"/>
          <p:cNvSpPr txBox="1"/>
          <p:nvPr>
            <p:ph idx="1" type="subTitle"/>
          </p:nvPr>
        </p:nvSpPr>
        <p:spPr>
          <a:xfrm>
            <a:off x="370975" y="1216175"/>
            <a:ext cx="8062500" cy="37368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t>Start Positive: </a:t>
            </a:r>
            <a:endParaRPr b="1" sz="2400"/>
          </a:p>
          <a:p>
            <a:pPr indent="0" lvl="0" marL="0" rtl="0" algn="l">
              <a:spcBef>
                <a:spcPts val="1600"/>
              </a:spcBef>
              <a:spcAft>
                <a:spcPts val="0"/>
              </a:spcAft>
              <a:buNone/>
            </a:pPr>
            <a:r>
              <a:rPr lang="en" sz="2400"/>
              <a:t>“One thing I really liked about your paragraph is…</a:t>
            </a:r>
            <a:endParaRPr sz="2400"/>
          </a:p>
          <a:p>
            <a:pPr indent="0" lvl="0" marL="0" rtl="0" algn="l">
              <a:spcBef>
                <a:spcPts val="1600"/>
              </a:spcBef>
              <a:spcAft>
                <a:spcPts val="0"/>
              </a:spcAft>
              <a:buNone/>
            </a:pPr>
            <a:r>
              <a:rPr b="1" lang="en" sz="2400"/>
              <a:t>Move to Growth:</a:t>
            </a:r>
            <a:endParaRPr b="1" sz="2400"/>
          </a:p>
          <a:p>
            <a:pPr indent="0" lvl="0" marL="0" rtl="0" algn="l">
              <a:spcBef>
                <a:spcPts val="1600"/>
              </a:spcBef>
              <a:spcAft>
                <a:spcPts val="0"/>
              </a:spcAft>
              <a:buNone/>
            </a:pPr>
            <a:r>
              <a:rPr lang="en" sz="2400"/>
              <a:t>“One thing that was not clear to me / could be improved upon is…”</a:t>
            </a:r>
            <a:endParaRPr sz="2400"/>
          </a:p>
          <a:p>
            <a:pPr indent="0" lvl="0" marL="0" rtl="0" algn="l">
              <a:spcBef>
                <a:spcPts val="1600"/>
              </a:spcBef>
              <a:spcAft>
                <a:spcPts val="0"/>
              </a:spcAft>
              <a:buNone/>
            </a:pPr>
            <a:r>
              <a:rPr b="1" lang="en" sz="2400"/>
              <a:t>Focus on Solutions:</a:t>
            </a:r>
            <a:endParaRPr b="1" sz="2400"/>
          </a:p>
          <a:p>
            <a:pPr indent="0" lvl="0" marL="0" rtl="0" algn="l">
              <a:spcBef>
                <a:spcPts val="1600"/>
              </a:spcBef>
              <a:spcAft>
                <a:spcPts val="1600"/>
              </a:spcAft>
              <a:buNone/>
            </a:pPr>
            <a:r>
              <a:rPr lang="en" sz="2400"/>
              <a:t>“One idea to improve your rubric score would be…”</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607" name="Shape 1607"/>
        <p:cNvGrpSpPr/>
        <p:nvPr/>
      </p:nvGrpSpPr>
      <p:grpSpPr>
        <a:xfrm>
          <a:off x="0" y="0"/>
          <a:ext cx="0" cy="0"/>
          <a:chOff x="0" y="0"/>
          <a:chExt cx="0" cy="0"/>
        </a:xfrm>
      </p:grpSpPr>
      <p:sp>
        <p:nvSpPr>
          <p:cNvPr id="1608" name="Google Shape;1608;p15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Formatting Your Essay</a:t>
            </a:r>
            <a:endParaRPr/>
          </a:p>
        </p:txBody>
      </p:sp>
      <p:sp>
        <p:nvSpPr>
          <p:cNvPr id="1609" name="Google Shape;1609;p153"/>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SzPts val="2700"/>
              <a:buAutoNum type="arabicPeriod"/>
            </a:pPr>
            <a:r>
              <a:rPr lang="en" sz="2700"/>
              <a:t>Select your strongest body paragraph. </a:t>
            </a:r>
            <a:r>
              <a:rPr lang="en" sz="2700">
                <a:highlight>
                  <a:srgbClr val="FFC39F"/>
                </a:highlight>
              </a:rPr>
              <a:t>Highlight </a:t>
            </a:r>
            <a:r>
              <a:rPr lang="en" sz="2700"/>
              <a:t>it in a pleasant, but noticeable color.</a:t>
            </a:r>
            <a:endParaRPr sz="2700"/>
          </a:p>
          <a:p>
            <a:pPr indent="-400050" lvl="1" marL="914400" rtl="0" algn="l">
              <a:spcBef>
                <a:spcPts val="0"/>
              </a:spcBef>
              <a:spcAft>
                <a:spcPts val="0"/>
              </a:spcAft>
              <a:buSzPts val="2700"/>
              <a:buAutoNum type="alphaLcPeriod"/>
            </a:pPr>
            <a:r>
              <a:rPr lang="en" sz="2700"/>
              <a:t>Mr. Jue will focus grading on this paragraph.</a:t>
            </a:r>
            <a:endParaRPr sz="2700"/>
          </a:p>
          <a:p>
            <a:pPr indent="-400050" lvl="0" marL="457200" rtl="0" algn="l">
              <a:spcBef>
                <a:spcPts val="0"/>
              </a:spcBef>
              <a:spcAft>
                <a:spcPts val="0"/>
              </a:spcAft>
              <a:buSzPts val="2700"/>
              <a:buAutoNum type="arabicPeriod"/>
            </a:pPr>
            <a:r>
              <a:rPr lang="en" sz="2700" u="sng"/>
              <a:t>Underline</a:t>
            </a:r>
            <a:r>
              <a:rPr lang="en" sz="2700"/>
              <a:t> your thesis statement and CAR claims</a:t>
            </a:r>
            <a:endParaRPr sz="2700"/>
          </a:p>
          <a:p>
            <a:pPr indent="-400050" lvl="0" marL="457200" rtl="0" algn="l">
              <a:spcBef>
                <a:spcPts val="0"/>
              </a:spcBef>
              <a:spcAft>
                <a:spcPts val="0"/>
              </a:spcAft>
              <a:buSzPts val="2700"/>
              <a:buAutoNum type="arabicPeriod"/>
            </a:pPr>
            <a:r>
              <a:rPr b="1" lang="en" sz="2700"/>
              <a:t>Bold </a:t>
            </a:r>
            <a:r>
              <a:rPr lang="en" sz="2700"/>
              <a:t>any vocabulary words you use.</a:t>
            </a:r>
            <a:endParaRPr sz="2700"/>
          </a:p>
          <a:p>
            <a:pPr indent="0" lvl="0" marL="0" rtl="0" algn="l">
              <a:spcBef>
                <a:spcPts val="1200"/>
              </a:spcBef>
              <a:spcAft>
                <a:spcPts val="0"/>
              </a:spcAft>
              <a:buNone/>
            </a:pPr>
            <a:r>
              <a:t/>
            </a:r>
            <a:endParaRPr sz="2700"/>
          </a:p>
          <a:p>
            <a:pPr indent="0" lvl="0" marL="0" rtl="0" algn="l">
              <a:spcBef>
                <a:spcPts val="1200"/>
              </a:spcBef>
              <a:spcAft>
                <a:spcPts val="1200"/>
              </a:spcAft>
              <a:buNone/>
            </a:pPr>
            <a:r>
              <a:rPr lang="en" sz="2100"/>
              <a:t>	</a:t>
            </a:r>
            <a:endParaRPr sz="21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13" name="Shape 1613"/>
        <p:cNvGrpSpPr/>
        <p:nvPr/>
      </p:nvGrpSpPr>
      <p:grpSpPr>
        <a:xfrm>
          <a:off x="0" y="0"/>
          <a:ext cx="0" cy="0"/>
          <a:chOff x="0" y="0"/>
          <a:chExt cx="0" cy="0"/>
        </a:xfrm>
      </p:grpSpPr>
      <p:sp>
        <p:nvSpPr>
          <p:cNvPr id="1614" name="Google Shape;1614;p15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Work Time</a:t>
            </a:r>
            <a:endParaRPr/>
          </a:p>
        </p:txBody>
      </p:sp>
      <p:sp>
        <p:nvSpPr>
          <p:cNvPr id="1615" name="Google Shape;1615;p154"/>
          <p:cNvSpPr txBox="1"/>
          <p:nvPr>
            <p:ph idx="1" type="body"/>
          </p:nvPr>
        </p:nvSpPr>
        <p:spPr>
          <a:xfrm>
            <a:off x="221475" y="1676400"/>
            <a:ext cx="32214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Use peer feedback to </a:t>
            </a:r>
            <a:r>
              <a:rPr lang="en" sz="2500"/>
              <a:t>improve</a:t>
            </a:r>
            <a:r>
              <a:rPr lang="en" sz="2500"/>
              <a:t> your DBQ.</a:t>
            </a:r>
            <a:endParaRPr sz="2500"/>
          </a:p>
          <a:p>
            <a:pPr indent="0" lvl="0" marL="0" rtl="0" algn="l">
              <a:spcBef>
                <a:spcPts val="1200"/>
              </a:spcBef>
              <a:spcAft>
                <a:spcPts val="0"/>
              </a:spcAft>
              <a:buNone/>
            </a:pPr>
            <a:r>
              <a:rPr lang="en" sz="2500"/>
              <a:t>Use the Rubric Checklist to review your DBQ.</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sz="2500"/>
          </a:p>
        </p:txBody>
      </p:sp>
      <p:pic>
        <p:nvPicPr>
          <p:cNvPr descr="Full HD 1080p Countdown timer with finishing alarm&#10;&#10;If you enjoy or find useful then please like and subscribe :).&#10;&#10;&quot;“It's funny, how one can look back on a sorrow one thought one might well die of at the time, and know that one had not yet reckoned the tenth part of true grief.”&#10;― Jacqueline Carey, Kushiel's Dart&quot;" id="1616" name="Google Shape;1616;p154" title="45 MINUTE - TIMER &amp; ALARM - Full HD - COUNTDOWN">
            <a:hlinkClick r:id="rId3"/>
          </p:cNvPr>
          <p:cNvPicPr preferRelativeResize="0"/>
          <p:nvPr/>
        </p:nvPicPr>
        <p:blipFill>
          <a:blip r:embed="rId4">
            <a:alphaModFix/>
          </a:blip>
          <a:stretch>
            <a:fillRect/>
          </a:stretch>
        </p:blipFill>
        <p:spPr>
          <a:xfrm>
            <a:off x="6318700" y="1318075"/>
            <a:ext cx="2616875" cy="1962650"/>
          </a:xfrm>
          <a:prstGeom prst="rect">
            <a:avLst/>
          </a:prstGeom>
          <a:noFill/>
          <a:ln>
            <a:noFill/>
          </a:ln>
        </p:spPr>
      </p:pic>
      <p:sp>
        <p:nvSpPr>
          <p:cNvPr id="1617" name="Google Shape;1617;p154"/>
          <p:cNvSpPr txBox="1"/>
          <p:nvPr/>
        </p:nvSpPr>
        <p:spPr>
          <a:xfrm>
            <a:off x="5715000" y="265375"/>
            <a:ext cx="3521400" cy="93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500">
                <a:solidFill>
                  <a:schemeClr val="dk1"/>
                </a:solidFill>
                <a:latin typeface="Open Sans"/>
                <a:ea typeface="Open Sans"/>
                <a:cs typeface="Open Sans"/>
                <a:sym typeface="Open Sans"/>
              </a:rPr>
              <a:t>You are going to keep working hard for</a:t>
            </a:r>
            <a:endParaRPr/>
          </a:p>
        </p:txBody>
      </p:sp>
      <p:pic>
        <p:nvPicPr>
          <p:cNvPr id="1618" name="Google Shape;1618;p154"/>
          <p:cNvPicPr preferRelativeResize="0"/>
          <p:nvPr/>
        </p:nvPicPr>
        <p:blipFill>
          <a:blip r:embed="rId5">
            <a:alphaModFix/>
          </a:blip>
          <a:stretch>
            <a:fillRect/>
          </a:stretch>
        </p:blipFill>
        <p:spPr>
          <a:xfrm>
            <a:off x="3525325" y="1971975"/>
            <a:ext cx="2711025" cy="305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6"/>
                                        </p:tgtEl>
                                        <p:attrNameLst>
                                          <p:attrName>style.visibility</p:attrName>
                                        </p:attrNameLst>
                                      </p:cBhvr>
                                      <p:to>
                                        <p:strVal val="visible"/>
                                      </p:to>
                                    </p:set>
                                    <p:animEffect filter="fade" transition="in">
                                      <p:cBhvr>
                                        <p:cTn dur="1000"/>
                                        <p:tgtEl>
                                          <p:spTgt spid="1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9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is a DBQ?</a:t>
            </a:r>
            <a:endParaRPr/>
          </a:p>
        </p:txBody>
      </p:sp>
      <p:sp>
        <p:nvSpPr>
          <p:cNvPr id="1187" name="Google Shape;1187;p9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3000"/>
              <a:t>DBQ stands for Document Based Question.</a:t>
            </a:r>
            <a:endParaRPr sz="3000"/>
          </a:p>
          <a:p>
            <a:pPr indent="0" lvl="0" marL="0" rtl="0" algn="l">
              <a:spcBef>
                <a:spcPts val="1200"/>
              </a:spcBef>
              <a:spcAft>
                <a:spcPts val="0"/>
              </a:spcAft>
              <a:buNone/>
            </a:pPr>
            <a:r>
              <a:rPr lang="en" sz="3000"/>
              <a:t>There are 7 documents total. You have read ALL of them already!</a:t>
            </a:r>
            <a:endParaRPr sz="3000"/>
          </a:p>
          <a:p>
            <a:pPr indent="0" lvl="0" marL="0" rtl="0" algn="l">
              <a:spcBef>
                <a:spcPts val="1200"/>
              </a:spcBef>
              <a:spcAft>
                <a:spcPts val="0"/>
              </a:spcAft>
              <a:buNone/>
            </a:pPr>
            <a:r>
              <a:rPr lang="en" sz="3000"/>
              <a:t>Use what you </a:t>
            </a:r>
            <a:r>
              <a:rPr lang="en" sz="3000"/>
              <a:t>learned</a:t>
            </a:r>
            <a:r>
              <a:rPr lang="en" sz="3000"/>
              <a:t> in class and these documents to answer the DBQ question in a 5 paragraph essay.</a:t>
            </a:r>
            <a:endParaRPr sz="30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93"/>
          <p:cNvSpPr txBox="1"/>
          <p:nvPr>
            <p:ph type="title"/>
          </p:nvPr>
        </p:nvSpPr>
        <p:spPr>
          <a:xfrm>
            <a:off x="311700" y="606700"/>
            <a:ext cx="8520600" cy="831300"/>
          </a:xfrm>
          <a:prstGeom prst="rect">
            <a:avLst/>
          </a:prstGeom>
        </p:spPr>
        <p:txBody>
          <a:bodyPr anchorCtr="0" anchor="b" bIns="91425" lIns="91425" spcFirstLastPara="1" rIns="91425" wrap="square" tIns="91425">
            <a:normAutofit/>
          </a:bodyPr>
          <a:lstStyle/>
          <a:p>
            <a:pPr indent="457200" lvl="0" marL="1371600" rtl="0" algn="l">
              <a:spcBef>
                <a:spcPts val="0"/>
              </a:spcBef>
              <a:spcAft>
                <a:spcPts val="0"/>
              </a:spcAft>
              <a:buNone/>
            </a:pPr>
            <a:r>
              <a:rPr lang="en"/>
              <a:t>Past							Present</a:t>
            </a:r>
            <a:endParaRPr/>
          </a:p>
        </p:txBody>
      </p:sp>
      <p:graphicFrame>
        <p:nvGraphicFramePr>
          <p:cNvPr id="1193" name="Google Shape;1193;p93"/>
          <p:cNvGraphicFramePr/>
          <p:nvPr/>
        </p:nvGraphicFramePr>
        <p:xfrm>
          <a:off x="767000" y="1536025"/>
          <a:ext cx="3000000" cy="3000000"/>
        </p:xfrm>
        <a:graphic>
          <a:graphicData uri="http://schemas.openxmlformats.org/drawingml/2006/table">
            <a:tbl>
              <a:tblPr>
                <a:noFill/>
                <a:tableStyleId>{001CB86C-7C72-4B6A-B2F5-8AECC0A63625}</a:tableStyleId>
              </a:tblPr>
              <a:tblGrid>
                <a:gridCol w="3771850"/>
                <a:gridCol w="3588475"/>
              </a:tblGrid>
              <a:tr h="279400">
                <a:tc gridSpan="2">
                  <a:txBody>
                    <a:bodyPr/>
                    <a:lstStyle/>
                    <a:p>
                      <a:pPr indent="0" lvl="0" marL="0" rtl="0" algn="ctr">
                        <a:spcBef>
                          <a:spcPts val="0"/>
                        </a:spcBef>
                        <a:spcAft>
                          <a:spcPts val="0"/>
                        </a:spcAft>
                        <a:buNone/>
                      </a:pPr>
                      <a:r>
                        <a:rPr b="1" lang="en" sz="2300">
                          <a:latin typeface="Lato"/>
                          <a:ea typeface="Lato"/>
                          <a:cs typeface="Lato"/>
                          <a:sym typeface="Lato"/>
                        </a:rPr>
                        <a:t>Medical Crises</a:t>
                      </a:r>
                      <a:endParaRPr b="1" sz="2300">
                        <a:latin typeface="Lato"/>
                        <a:ea typeface="Lato"/>
                        <a:cs typeface="Lato"/>
                        <a:sym typeface="Lato"/>
                      </a:endParaRPr>
                    </a:p>
                  </a:txBody>
                  <a:tcPr marT="63500" marB="63500" marR="63500" marL="63500">
                    <a:solidFill>
                      <a:srgbClr val="D9D2E9"/>
                    </a:solidFill>
                  </a:tcPr>
                </a:tc>
                <a:tc hMerge="1"/>
              </a:tr>
              <a:tr h="325750">
                <a:tc>
                  <a:txBody>
                    <a:bodyPr/>
                    <a:lstStyle/>
                    <a:p>
                      <a:pPr indent="0" lvl="0" marL="0" rtl="0" algn="l">
                        <a:spcBef>
                          <a:spcPts val="0"/>
                        </a:spcBef>
                        <a:spcAft>
                          <a:spcPts val="0"/>
                        </a:spcAft>
                        <a:buNone/>
                      </a:pPr>
                      <a:r>
                        <a:rPr lang="en" sz="2100">
                          <a:latin typeface="Lato"/>
                          <a:ea typeface="Lato"/>
                          <a:cs typeface="Lato"/>
                          <a:sym typeface="Lato"/>
                        </a:rPr>
                        <a:t>Yellow Fever Epidemic of 1793</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Covid-19 Pandemic</a:t>
                      </a:r>
                      <a:endParaRPr sz="2100">
                        <a:latin typeface="Lato"/>
                        <a:ea typeface="Lato"/>
                        <a:cs typeface="Lato"/>
                        <a:sym typeface="Lato"/>
                      </a:endParaRPr>
                    </a:p>
                  </a:txBody>
                  <a:tcPr marT="63500" marB="63500" marR="63500" marL="63500">
                    <a:solidFill>
                      <a:srgbClr val="D9EAD3"/>
                    </a:solidFill>
                  </a:tcPr>
                </a:tc>
              </a:tr>
              <a:tr h="12700">
                <a:tc gridSpan="2">
                  <a:txBody>
                    <a:bodyPr/>
                    <a:lstStyle/>
                    <a:p>
                      <a:pPr indent="0" lvl="0" marL="0" rtl="0" algn="ctr">
                        <a:spcBef>
                          <a:spcPts val="0"/>
                        </a:spcBef>
                        <a:spcAft>
                          <a:spcPts val="0"/>
                        </a:spcAft>
                        <a:buNone/>
                      </a:pPr>
                      <a:r>
                        <a:rPr b="1" lang="en" sz="2300">
                          <a:latin typeface="Lato"/>
                          <a:ea typeface="Lato"/>
                          <a:cs typeface="Lato"/>
                          <a:sym typeface="Lato"/>
                        </a:rPr>
                        <a:t>Healthcare</a:t>
                      </a:r>
                      <a:endParaRPr b="1" sz="2300">
                        <a:latin typeface="Lato"/>
                        <a:ea typeface="Lato"/>
                        <a:cs typeface="Lato"/>
                        <a:sym typeface="Lato"/>
                      </a:endParaRPr>
                    </a:p>
                  </a:txBody>
                  <a:tcPr marT="63500" marB="63500" marR="63500" marL="63500">
                    <a:solidFill>
                      <a:srgbClr val="D9D2E9"/>
                    </a:solidFill>
                  </a:tcPr>
                </a:tc>
                <a:tc hMerge="1"/>
              </a:tr>
              <a:tr h="12700">
                <a:tc>
                  <a:txBody>
                    <a:bodyPr/>
                    <a:lstStyle/>
                    <a:p>
                      <a:pPr indent="0" lvl="0" marL="0" rtl="0" algn="l">
                        <a:spcBef>
                          <a:spcPts val="0"/>
                        </a:spcBef>
                        <a:spcAft>
                          <a:spcPts val="0"/>
                        </a:spcAft>
                        <a:buNone/>
                      </a:pPr>
                      <a:r>
                        <a:rPr lang="en" sz="2100">
                          <a:latin typeface="Lato"/>
                          <a:ea typeface="Lato"/>
                          <a:cs typeface="Lato"/>
                          <a:sym typeface="Lato"/>
                        </a:rPr>
                        <a:t>Freedmen’s Bureau </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Affordable Care Act</a:t>
                      </a:r>
                      <a:endParaRPr sz="2100">
                        <a:latin typeface="Lato"/>
                        <a:ea typeface="Lato"/>
                        <a:cs typeface="Lato"/>
                        <a:sym typeface="Lato"/>
                      </a:endParaRPr>
                    </a:p>
                  </a:txBody>
                  <a:tcPr marT="63500" marB="63500" marR="63500" marL="63500">
                    <a:solidFill>
                      <a:srgbClr val="D9EAD3"/>
                    </a:solidFill>
                  </a:tcPr>
                </a:tc>
              </a:tr>
              <a:tr h="12700">
                <a:tc gridSpan="2">
                  <a:txBody>
                    <a:bodyPr/>
                    <a:lstStyle/>
                    <a:p>
                      <a:pPr indent="0" lvl="0" marL="0" rtl="0" algn="ctr">
                        <a:spcBef>
                          <a:spcPts val="0"/>
                        </a:spcBef>
                        <a:spcAft>
                          <a:spcPts val="0"/>
                        </a:spcAft>
                        <a:buNone/>
                      </a:pPr>
                      <a:r>
                        <a:rPr b="1" lang="en" sz="2300">
                          <a:latin typeface="Lato"/>
                          <a:ea typeface="Lato"/>
                          <a:cs typeface="Lato"/>
                          <a:sym typeface="Lato"/>
                        </a:rPr>
                        <a:t>Medical Myths</a:t>
                      </a:r>
                      <a:endParaRPr b="1" sz="2300">
                        <a:latin typeface="Lato"/>
                        <a:ea typeface="Lato"/>
                        <a:cs typeface="Lato"/>
                        <a:sym typeface="Lato"/>
                      </a:endParaRPr>
                    </a:p>
                  </a:txBody>
                  <a:tcPr marT="63500" marB="63500" marR="63500" marL="63500">
                    <a:solidFill>
                      <a:srgbClr val="D9D2E9"/>
                    </a:solidFill>
                  </a:tcPr>
                </a:tc>
                <a:tc hMerge="1"/>
              </a:tr>
              <a:tr h="12700">
                <a:tc>
                  <a:txBody>
                    <a:bodyPr/>
                    <a:lstStyle/>
                    <a:p>
                      <a:pPr indent="0" lvl="0" marL="0" rtl="0" algn="l">
                        <a:spcBef>
                          <a:spcPts val="0"/>
                        </a:spcBef>
                        <a:spcAft>
                          <a:spcPts val="0"/>
                        </a:spcAft>
                        <a:buNone/>
                      </a:pPr>
                      <a:r>
                        <a:rPr lang="en" sz="2100">
                          <a:latin typeface="Lato"/>
                          <a:ea typeface="Lato"/>
                          <a:cs typeface="Lato"/>
                          <a:sym typeface="Lato"/>
                        </a:rPr>
                        <a:t>Scientific Racism</a:t>
                      </a:r>
                      <a:endParaRPr sz="2100">
                        <a:latin typeface="Lato"/>
                        <a:ea typeface="Lato"/>
                        <a:cs typeface="Lato"/>
                        <a:sym typeface="Lato"/>
                      </a:endParaRPr>
                    </a:p>
                  </a:txBody>
                  <a:tcPr marT="63500" marB="63500" marR="63500" marL="63500">
                    <a:solidFill>
                      <a:srgbClr val="FCE5CD"/>
                    </a:solidFill>
                  </a:tcPr>
                </a:tc>
                <a:tc>
                  <a:txBody>
                    <a:bodyPr/>
                    <a:lstStyle/>
                    <a:p>
                      <a:pPr indent="0" lvl="0" marL="0" rtl="0" algn="l">
                        <a:spcBef>
                          <a:spcPts val="0"/>
                        </a:spcBef>
                        <a:spcAft>
                          <a:spcPts val="0"/>
                        </a:spcAft>
                        <a:buNone/>
                      </a:pPr>
                      <a:r>
                        <a:rPr lang="en" sz="2100">
                          <a:latin typeface="Lato"/>
                          <a:ea typeface="Lato"/>
                          <a:cs typeface="Lato"/>
                          <a:sym typeface="Lato"/>
                        </a:rPr>
                        <a:t>Modern Scientific Racism</a:t>
                      </a:r>
                      <a:endParaRPr sz="2100">
                        <a:latin typeface="Lato"/>
                        <a:ea typeface="Lato"/>
                        <a:cs typeface="Lato"/>
                        <a:sym typeface="Lato"/>
                      </a:endParaRPr>
                    </a:p>
                  </a:txBody>
                  <a:tcPr marT="63500" marB="63500" marR="63500" marL="63500">
                    <a:solidFill>
                      <a:srgbClr val="D9EAD3"/>
                    </a:solidFill>
                  </a:tcPr>
                </a:tc>
              </a:tr>
            </a:tbl>
          </a:graphicData>
        </a:graphic>
      </p:graphicFrame>
      <p:cxnSp>
        <p:nvCxnSpPr>
          <p:cNvPr id="1194" name="Google Shape;1194;p93"/>
          <p:cNvCxnSpPr/>
          <p:nvPr/>
        </p:nvCxnSpPr>
        <p:spPr>
          <a:xfrm>
            <a:off x="3126200" y="1070800"/>
            <a:ext cx="2586900" cy="9900"/>
          </a:xfrm>
          <a:prstGeom prst="straightConnector1">
            <a:avLst/>
          </a:prstGeom>
          <a:noFill/>
          <a:ln cap="flat" cmpd="sng" w="114300">
            <a:solidFill>
              <a:srgbClr val="8E7CC3"/>
            </a:solidFill>
            <a:prstDash val="solid"/>
            <a:round/>
            <a:headEnd len="med" w="med" type="triangl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9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DBQ Question</a:t>
            </a:r>
            <a:endParaRPr/>
          </a:p>
        </p:txBody>
      </p:sp>
      <p:graphicFrame>
        <p:nvGraphicFramePr>
          <p:cNvPr id="1200" name="Google Shape;1200;p94"/>
          <p:cNvGraphicFramePr/>
          <p:nvPr/>
        </p:nvGraphicFramePr>
        <p:xfrm>
          <a:off x="804100" y="1907000"/>
          <a:ext cx="3000000" cy="3000000"/>
        </p:xfrm>
        <a:graphic>
          <a:graphicData uri="http://schemas.openxmlformats.org/drawingml/2006/table">
            <a:tbl>
              <a:tblPr bandCol="1" bandRow="1">
                <a:noFill/>
                <a:tableStyleId>{2547CEB6-258B-4B8D-B3DF-46F53D9C97EA}</a:tableStyleId>
              </a:tblPr>
              <a:tblGrid>
                <a:gridCol w="7110875"/>
              </a:tblGrid>
              <a:tr h="2006275">
                <a:tc>
                  <a:txBody>
                    <a:bodyPr/>
                    <a:lstStyle/>
                    <a:p>
                      <a:pPr indent="0" lvl="0" marL="0" rtl="0" algn="l">
                        <a:spcBef>
                          <a:spcPts val="0"/>
                        </a:spcBef>
                        <a:spcAft>
                          <a:spcPts val="0"/>
                        </a:spcAft>
                        <a:buNone/>
                      </a:pPr>
                      <a:r>
                        <a:t/>
                      </a:r>
                      <a:endParaRPr sz="3000">
                        <a:latin typeface="Lato"/>
                        <a:ea typeface="Lato"/>
                        <a:cs typeface="Lato"/>
                        <a:sym typeface="Lato"/>
                      </a:endParaRPr>
                    </a:p>
                    <a:p>
                      <a:pPr indent="0" lvl="0" marL="0" rtl="0" algn="ctr">
                        <a:spcBef>
                          <a:spcPts val="0"/>
                        </a:spcBef>
                        <a:spcAft>
                          <a:spcPts val="0"/>
                        </a:spcAft>
                        <a:buNone/>
                      </a:pPr>
                      <a:r>
                        <a:rPr b="1" i="1" lang="en" sz="3000">
                          <a:latin typeface="Lato"/>
                          <a:ea typeface="Lato"/>
                          <a:cs typeface="Lato"/>
                          <a:sym typeface="Lato"/>
                        </a:rPr>
                        <a:t>Given the history of racism we have learned about so far, to what extent should people of color have trust and faith in the US healthcare system?</a:t>
                      </a:r>
                      <a:endParaRPr sz="3000">
                        <a:latin typeface="Lato"/>
                        <a:ea typeface="Lato"/>
                        <a:cs typeface="Lato"/>
                        <a:sym typeface="Lato"/>
                      </a:endParaRPr>
                    </a:p>
                    <a:p>
                      <a:pPr indent="0" lvl="0" marL="0" rtl="0" algn="ctr">
                        <a:spcBef>
                          <a:spcPts val="0"/>
                        </a:spcBef>
                        <a:spcAft>
                          <a:spcPts val="0"/>
                        </a:spcAft>
                        <a:buNone/>
                      </a:pPr>
                      <a:r>
                        <a:t/>
                      </a:r>
                      <a:endParaRPr sz="3000">
                        <a:latin typeface="Lato"/>
                        <a:ea typeface="Lato"/>
                        <a:cs typeface="Lato"/>
                        <a:sym typeface="Lato"/>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6B26B"/>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y Creative CV XL by Slidesgo">
  <a:themeElements>
    <a:clrScheme name="Simple Light">
      <a:dk1>
        <a:srgbClr val="434343"/>
      </a:dk1>
      <a:lt1>
        <a:srgbClr val="E9E6E1"/>
      </a:lt1>
      <a:dk2>
        <a:srgbClr val="0C2E3A"/>
      </a:dk2>
      <a:lt2>
        <a:srgbClr val="018790"/>
      </a:lt2>
      <a:accent1>
        <a:srgbClr val="FFD497"/>
      </a:accent1>
      <a:accent2>
        <a:srgbClr val="1DCDC3"/>
      </a:accent2>
      <a:accent3>
        <a:srgbClr val="78001B"/>
      </a:accent3>
      <a:accent4>
        <a:srgbClr val="F5340B"/>
      </a:accent4>
      <a:accent5>
        <a:srgbClr val="FF823B"/>
      </a:accent5>
      <a:accent6>
        <a:srgbClr val="FFA73B"/>
      </a:accent6>
      <a:hlink>
        <a:srgbClr val="1DCDC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