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5"/>
    <p:sldMasterId id="2147483707" r:id="rId6"/>
    <p:sldMasterId id="2147483708" r:id="rId7"/>
    <p:sldMasterId id="2147483709" r:id="rId8"/>
    <p:sldMasterId id="2147483710"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Lst>
  <p:sldSz cy="5143500" cx="9144000"/>
  <p:notesSz cx="6858000" cy="9144000"/>
  <p:embeddedFontLst>
    <p:embeddedFont>
      <p:font typeface="Nunito"/>
      <p:regular r:id="rId72"/>
      <p:bold r:id="rId73"/>
      <p:italic r:id="rId74"/>
      <p:boldItalic r:id="rId75"/>
    </p:embeddedFont>
    <p:embeddedFont>
      <p:font typeface="Acme"/>
      <p:regular r:id="rId76"/>
    </p:embeddedFont>
    <p:embeddedFont>
      <p:font typeface="Montserrat Light"/>
      <p:regular r:id="rId77"/>
      <p:bold r:id="rId78"/>
      <p:italic r:id="rId79"/>
      <p:boldItalic r:id="rId80"/>
    </p:embeddedFont>
    <p:embeddedFont>
      <p:font typeface="Helvetica Neue"/>
      <p:regular r:id="rId81"/>
      <p:bold r:id="rId82"/>
      <p:italic r:id="rId83"/>
      <p:boldItalic r:id="rId84"/>
    </p:embeddedFont>
    <p:embeddedFont>
      <p:font typeface="Bangers"/>
      <p:regular r:id="rId85"/>
    </p:embeddedFont>
    <p:embeddedFont>
      <p:font typeface="Economica"/>
      <p:regular r:id="rId86"/>
      <p:bold r:id="rId87"/>
      <p:italic r:id="rId88"/>
      <p:boldItalic r:id="rId89"/>
    </p:embeddedFont>
    <p:embeddedFont>
      <p:font typeface="Montserrat"/>
      <p:regular r:id="rId90"/>
      <p:bold r:id="rId91"/>
      <p:italic r:id="rId92"/>
      <p:boldItalic r:id="rId93"/>
    </p:embeddedFont>
    <p:embeddedFont>
      <p:font typeface="Lato"/>
      <p:regular r:id="rId94"/>
      <p:bold r:id="rId95"/>
      <p:italic r:id="rId96"/>
      <p:boldItalic r:id="rId97"/>
    </p:embeddedFont>
    <p:embeddedFont>
      <p:font typeface="Lato Hairline"/>
      <p:regular r:id="rId98"/>
      <p:bold r:id="rId99"/>
      <p:italic r:id="rId100"/>
      <p:boldItalic r:id="rId101"/>
    </p:embeddedFont>
    <p:embeddedFont>
      <p:font typeface="Lato Light"/>
      <p:regular r:id="rId102"/>
      <p:bold r:id="rId103"/>
      <p:italic r:id="rId104"/>
      <p:boldItalic r:id="rId105"/>
    </p:embeddedFont>
    <p:embeddedFont>
      <p:font typeface="Mali"/>
      <p:regular r:id="rId106"/>
      <p:bold r:id="rId107"/>
      <p:italic r:id="rId108"/>
      <p:boldItalic r:id="rId109"/>
    </p:embeddedFont>
    <p:embeddedFont>
      <p:font typeface="Montserrat ExtraBold"/>
      <p:bold r:id="rId110"/>
      <p:boldItalic r:id="rId111"/>
    </p:embeddedFont>
    <p:embeddedFont>
      <p:font typeface="Open Sans"/>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EA0123-7BD1-4103-95F8-61FA63E3D494}">
  <a:tblStyle styleId="{40EA0123-7BD1-4103-95F8-61FA63E3D494}"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F1713CD-DADB-4C0E-967D-A3647B34D3C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Mali-bold.fntdata"/><Relationship Id="rId106" Type="http://schemas.openxmlformats.org/officeDocument/2006/relationships/font" Target="fonts/Mali-regular.fntdata"/><Relationship Id="rId105" Type="http://schemas.openxmlformats.org/officeDocument/2006/relationships/font" Target="fonts/LatoLight-boldItalic.fntdata"/><Relationship Id="rId104" Type="http://schemas.openxmlformats.org/officeDocument/2006/relationships/font" Target="fonts/LatoLight-italic.fntdata"/><Relationship Id="rId109" Type="http://schemas.openxmlformats.org/officeDocument/2006/relationships/font" Target="fonts/Mali-boldItalic.fntdata"/><Relationship Id="rId108" Type="http://schemas.openxmlformats.org/officeDocument/2006/relationships/font" Target="fonts/Mali-italic.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LatoLight-bold.fntdata"/><Relationship Id="rId102" Type="http://schemas.openxmlformats.org/officeDocument/2006/relationships/font" Target="fonts/LatoLight-regular.fntdata"/><Relationship Id="rId101" Type="http://schemas.openxmlformats.org/officeDocument/2006/relationships/font" Target="fonts/LatoHairline-boldItalic.fntdata"/><Relationship Id="rId100" Type="http://schemas.openxmlformats.org/officeDocument/2006/relationships/font" Target="fonts/LatoHairline-italic.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Lato-bold.fntdata"/><Relationship Id="rId94" Type="http://schemas.openxmlformats.org/officeDocument/2006/relationships/font" Target="fonts/Lato-regular.fntdata"/><Relationship Id="rId97" Type="http://schemas.openxmlformats.org/officeDocument/2006/relationships/font" Target="fonts/Lato-boldItalic.fntdata"/><Relationship Id="rId96" Type="http://schemas.openxmlformats.org/officeDocument/2006/relationships/font" Target="fonts/Lato-italic.fntdata"/><Relationship Id="rId11" Type="http://schemas.openxmlformats.org/officeDocument/2006/relationships/slide" Target="slides/slide1.xml"/><Relationship Id="rId99" Type="http://schemas.openxmlformats.org/officeDocument/2006/relationships/font" Target="fonts/LatoHairline-bold.fntdata"/><Relationship Id="rId10" Type="http://schemas.openxmlformats.org/officeDocument/2006/relationships/notesMaster" Target="notesMasters/notesMaster1.xml"/><Relationship Id="rId98" Type="http://schemas.openxmlformats.org/officeDocument/2006/relationships/font" Target="fonts/LatoHairline-regular.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15" Type="http://schemas.openxmlformats.org/officeDocument/2006/relationships/font" Target="fonts/OpenSans-boldItalic.fntdata"/><Relationship Id="rId15" Type="http://schemas.openxmlformats.org/officeDocument/2006/relationships/slide" Target="slides/slide5.xml"/><Relationship Id="rId110" Type="http://schemas.openxmlformats.org/officeDocument/2006/relationships/font" Target="fonts/MontserratExtraBold-bold.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font" Target="fonts/OpenSans-italic.fntdata"/><Relationship Id="rId18" Type="http://schemas.openxmlformats.org/officeDocument/2006/relationships/slide" Target="slides/slide8.xml"/><Relationship Id="rId113" Type="http://schemas.openxmlformats.org/officeDocument/2006/relationships/font" Target="fonts/OpenSans-bold.fntdata"/><Relationship Id="rId112" Type="http://schemas.openxmlformats.org/officeDocument/2006/relationships/font" Target="fonts/OpenSans-regular.fntdata"/><Relationship Id="rId111" Type="http://schemas.openxmlformats.org/officeDocument/2006/relationships/font" Target="fonts/MontserratExtraBold-boldItalic.fntdata"/><Relationship Id="rId84" Type="http://schemas.openxmlformats.org/officeDocument/2006/relationships/font" Target="fonts/HelveticaNeue-boldItalic.fntdata"/><Relationship Id="rId83" Type="http://schemas.openxmlformats.org/officeDocument/2006/relationships/font" Target="fonts/HelveticaNeue-italic.fntdata"/><Relationship Id="rId86" Type="http://schemas.openxmlformats.org/officeDocument/2006/relationships/font" Target="fonts/Economica-regular.fntdata"/><Relationship Id="rId85" Type="http://schemas.openxmlformats.org/officeDocument/2006/relationships/font" Target="fonts/Bangers-regular.fntdata"/><Relationship Id="rId88" Type="http://schemas.openxmlformats.org/officeDocument/2006/relationships/font" Target="fonts/Economica-italic.fntdata"/><Relationship Id="rId87" Type="http://schemas.openxmlformats.org/officeDocument/2006/relationships/font" Target="fonts/Economica-bold.fntdata"/><Relationship Id="rId89" Type="http://schemas.openxmlformats.org/officeDocument/2006/relationships/font" Target="fonts/Economica-boldItalic.fntdata"/><Relationship Id="rId80" Type="http://schemas.openxmlformats.org/officeDocument/2006/relationships/font" Target="fonts/MontserratLight-boldItalic.fntdata"/><Relationship Id="rId82" Type="http://schemas.openxmlformats.org/officeDocument/2006/relationships/font" Target="fonts/HelveticaNeue-bold.fntdata"/><Relationship Id="rId81" Type="http://schemas.openxmlformats.org/officeDocument/2006/relationships/font" Target="fonts/HelveticaNeue-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Nunito-bold.fntdata"/><Relationship Id="rId72" Type="http://schemas.openxmlformats.org/officeDocument/2006/relationships/font" Target="fonts/Nunito-regular.fntdata"/><Relationship Id="rId75" Type="http://schemas.openxmlformats.org/officeDocument/2006/relationships/font" Target="fonts/Nunito-boldItalic.fntdata"/><Relationship Id="rId74" Type="http://schemas.openxmlformats.org/officeDocument/2006/relationships/font" Target="fonts/Nunito-italic.fntdata"/><Relationship Id="rId77" Type="http://schemas.openxmlformats.org/officeDocument/2006/relationships/font" Target="fonts/MontserratLight-regular.fntdata"/><Relationship Id="rId76" Type="http://schemas.openxmlformats.org/officeDocument/2006/relationships/font" Target="fonts/Acme-regular.fntdata"/><Relationship Id="rId79" Type="http://schemas.openxmlformats.org/officeDocument/2006/relationships/font" Target="fonts/MontserratLight-italic.fntdata"/><Relationship Id="rId78" Type="http://schemas.openxmlformats.org/officeDocument/2006/relationships/font" Target="fonts/MontserratLight-bold.fntdata"/><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c4b02b4d3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c4b02b4d3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ec4b02b4d3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ec4b02b4d3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ec4b02b4d3_0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ec4b02b4d3_0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ec4b02b4d3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ec4b02b4d3_0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c4b02b4d3_0_1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c4b02b4d3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c4b02b4d3_0_1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ec4b02b4d3_0_1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c4b02b4d3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ec4b02b4d3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ec4b02b4d3_0_1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ec4b02b4d3_0_1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c4b02b4d3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ec4b02b4d3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ec4b02b4d3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ec4b02b4d3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c4b02b4d3_0_4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ec4b02b4d3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ec4b02b4d3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ec4b02b4d3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ec4b02b4d3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ec4b02b4d3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ec4b02b4d3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ec4b02b4d3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c4b02b4d3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c4b02b4d3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ec4b02b4d3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ec4b02b4d3_0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c4b02b4d3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ec4b02b4d3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ec4b02b4d3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ec4b02b4d3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ec69fd863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ec69fd863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ec69fd863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ec69fd863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ec69fd863a_0_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ec69fd863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ec69fd863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ec69fd863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c4b02b4d3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ec4b02b4d3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ec69fd8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ec69fd8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ec69fd863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ec69fd863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ec69fd863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ec69fd863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ea37f2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ea37f2c9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ec69fd863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ec69fd863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6e415f59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e6e415f59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e6e415f59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e6e415f59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ec69fd863a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ec69fd863a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ea37f2c9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ea37f2c9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ec69fd863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ec69fd863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c4b02b4d3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c4b02b4d3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ec69fd863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ec69fd863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ec69fd863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ec69fd863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ec69fd863a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ec69fd863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ec69fd863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ec69fd863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ec69fd863a_0_1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ec69fd863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ec69fd863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ec69fd863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c69fd863a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ec69fd863a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ec4b02b4d3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ec4b02b4d3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ec69fd863a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ec69fd863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ec69fd863a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ec69fd863a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ec4b02b4d3_0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ec4b02b4d3_0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ec69fd863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ec69fd863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d4ba803c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ed4ba803c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ed4ba803c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ed4ba803c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ed4ba803c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ed4ba803c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ed4ba803c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ed4ba803c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ed4ba803c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ed4ba803c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ed4ba803c8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ed4ba803c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ed4ba803c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ed4ba803c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ed4ba803c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ed4ba803c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ed4ba803c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ed4ba803c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c4b02b4d3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ec4b02b4d3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ed4ba803c8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ed4ba803c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ed4ba803c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ed4ba803c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c4b02b4d3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c4b02b4d3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c4b02b4d3_0_1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ec4b02b4d3_0_1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ec4b02b4d3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ec4b02b4d3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 Id="rId3"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7" name="Shape 107"/>
        <p:cNvGrpSpPr/>
        <p:nvPr/>
      </p:nvGrpSpPr>
      <p:grpSpPr>
        <a:xfrm>
          <a:off x="0" y="0"/>
          <a:ext cx="0" cy="0"/>
          <a:chOff x="0" y="0"/>
          <a:chExt cx="0" cy="0"/>
        </a:xfrm>
      </p:grpSpPr>
      <p:pic>
        <p:nvPicPr>
          <p:cNvPr id="108" name="Google Shape;108;p26"/>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09" name="Google Shape;109;p26"/>
          <p:cNvSpPr txBox="1"/>
          <p:nvPr>
            <p:ph type="ctrTitle"/>
          </p:nvPr>
        </p:nvSpPr>
        <p:spPr>
          <a:xfrm>
            <a:off x="2302050" y="1223200"/>
            <a:ext cx="4539900" cy="2697000"/>
          </a:xfrm>
          <a:prstGeom prst="rect">
            <a:avLst/>
          </a:prstGeom>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rgbClr val="4050E5"/>
            </a:gs>
            <a:gs pos="100000">
              <a:srgbClr val="C833FF"/>
            </a:gs>
          </a:gsLst>
          <a:lin ang="5400700" scaled="0"/>
        </a:gradFill>
      </p:bgPr>
    </p:bg>
    <p:spTree>
      <p:nvGrpSpPr>
        <p:cNvPr id="110" name="Shape 110"/>
        <p:cNvGrpSpPr/>
        <p:nvPr/>
      </p:nvGrpSpPr>
      <p:grpSpPr>
        <a:xfrm>
          <a:off x="0" y="0"/>
          <a:ext cx="0" cy="0"/>
          <a:chOff x="0" y="0"/>
          <a:chExt cx="0" cy="0"/>
        </a:xfrm>
      </p:grpSpPr>
      <p:pic>
        <p:nvPicPr>
          <p:cNvPr id="111" name="Google Shape;111;p27"/>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2" name="Google Shape;112;p27"/>
          <p:cNvSpPr txBox="1"/>
          <p:nvPr>
            <p:ph type="ctrTitle"/>
          </p:nvPr>
        </p:nvSpPr>
        <p:spPr>
          <a:xfrm>
            <a:off x="2438550" y="1811950"/>
            <a:ext cx="4266900" cy="1159800"/>
          </a:xfrm>
          <a:prstGeom prst="rect">
            <a:avLst/>
          </a:prstGeom>
        </p:spPr>
        <p:txBody>
          <a:bodyPr anchorCtr="0" anchor="ctr"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3" name="Google Shape;113;p27"/>
          <p:cNvSpPr txBox="1"/>
          <p:nvPr>
            <p:ph idx="1" type="subTitle"/>
          </p:nvPr>
        </p:nvSpPr>
        <p:spPr>
          <a:xfrm>
            <a:off x="2438550" y="2840054"/>
            <a:ext cx="4266900" cy="7848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1800"/>
              <a:buNone/>
              <a:defRPr sz="1800">
                <a:solidFill>
                  <a:srgbClr val="FFFFFF"/>
                </a:solidFill>
              </a:defRPr>
            </a:lvl1pPr>
            <a:lvl2pPr lvl="1" rtl="0" algn="ctr">
              <a:spcBef>
                <a:spcPts val="1000"/>
              </a:spcBef>
              <a:spcAft>
                <a:spcPts val="0"/>
              </a:spcAft>
              <a:buClr>
                <a:srgbClr val="FFFFFF"/>
              </a:buClr>
              <a:buSzPts val="1800"/>
              <a:buNone/>
              <a:defRPr sz="1800">
                <a:solidFill>
                  <a:srgbClr val="FFFFFF"/>
                </a:solidFill>
              </a:defRPr>
            </a:lvl2pPr>
            <a:lvl3pPr lvl="2" rtl="0" algn="ctr">
              <a:spcBef>
                <a:spcPts val="1000"/>
              </a:spcBef>
              <a:spcAft>
                <a:spcPts val="0"/>
              </a:spcAft>
              <a:buClr>
                <a:srgbClr val="FFFFFF"/>
              </a:buClr>
              <a:buSzPts val="1800"/>
              <a:buNone/>
              <a:defRPr sz="1800">
                <a:solidFill>
                  <a:srgbClr val="FFFFFF"/>
                </a:solidFill>
              </a:defRPr>
            </a:lvl3pPr>
            <a:lvl4pPr lvl="3" rtl="0" algn="ctr">
              <a:spcBef>
                <a:spcPts val="1000"/>
              </a:spcBef>
              <a:spcAft>
                <a:spcPts val="0"/>
              </a:spcAft>
              <a:buClr>
                <a:srgbClr val="FFFFFF"/>
              </a:buClr>
              <a:buSzPts val="1800"/>
              <a:buNone/>
              <a:defRPr sz="1800">
                <a:solidFill>
                  <a:srgbClr val="FFFFFF"/>
                </a:solidFill>
              </a:defRPr>
            </a:lvl4pPr>
            <a:lvl5pPr lvl="4" rtl="0" algn="ctr">
              <a:spcBef>
                <a:spcPts val="1000"/>
              </a:spcBef>
              <a:spcAft>
                <a:spcPts val="0"/>
              </a:spcAft>
              <a:buClr>
                <a:srgbClr val="FFFFFF"/>
              </a:buClr>
              <a:buSzPts val="1800"/>
              <a:buNone/>
              <a:defRPr sz="1800">
                <a:solidFill>
                  <a:srgbClr val="FFFFFF"/>
                </a:solidFill>
              </a:defRPr>
            </a:lvl5pPr>
            <a:lvl6pPr lvl="5" rtl="0" algn="ctr">
              <a:spcBef>
                <a:spcPts val="1000"/>
              </a:spcBef>
              <a:spcAft>
                <a:spcPts val="0"/>
              </a:spcAft>
              <a:buClr>
                <a:srgbClr val="FFFFFF"/>
              </a:buClr>
              <a:buSzPts val="1800"/>
              <a:buNone/>
              <a:defRPr sz="1800">
                <a:solidFill>
                  <a:srgbClr val="FFFFFF"/>
                </a:solidFill>
              </a:defRPr>
            </a:lvl6pPr>
            <a:lvl7pPr lvl="6" rtl="0" algn="ctr">
              <a:spcBef>
                <a:spcPts val="1000"/>
              </a:spcBef>
              <a:spcAft>
                <a:spcPts val="0"/>
              </a:spcAft>
              <a:buClr>
                <a:srgbClr val="FFFFFF"/>
              </a:buClr>
              <a:buSzPts val="1800"/>
              <a:buNone/>
              <a:defRPr sz="1800">
                <a:solidFill>
                  <a:srgbClr val="FFFFFF"/>
                </a:solidFill>
              </a:defRPr>
            </a:lvl7pPr>
            <a:lvl8pPr lvl="7" rtl="0" algn="ctr">
              <a:spcBef>
                <a:spcPts val="1000"/>
              </a:spcBef>
              <a:spcAft>
                <a:spcPts val="0"/>
              </a:spcAft>
              <a:buClr>
                <a:srgbClr val="FFFFFF"/>
              </a:buClr>
              <a:buSzPts val="1800"/>
              <a:buNone/>
              <a:defRPr sz="1800">
                <a:solidFill>
                  <a:srgbClr val="FFFFFF"/>
                </a:solidFill>
              </a:defRPr>
            </a:lvl8pPr>
            <a:lvl9pPr lvl="8" rtl="0" algn="ctr">
              <a:spcBef>
                <a:spcPts val="1000"/>
              </a:spcBef>
              <a:spcAft>
                <a:spcPts val="1000"/>
              </a:spcAft>
              <a:buClr>
                <a:srgbClr val="FFFFFF"/>
              </a:buClr>
              <a:buSzPts val="1800"/>
              <a:buNone/>
              <a:defRPr sz="1800">
                <a:solidFill>
                  <a:srgbClr val="FFFFF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rgbClr val="FF8700"/>
            </a:gs>
            <a:gs pos="100000">
              <a:srgbClr val="FFD900"/>
            </a:gs>
          </a:gsLst>
          <a:lin ang="5400700" scaled="0"/>
        </a:gradFill>
      </p:bgPr>
    </p:bg>
    <p:spTree>
      <p:nvGrpSpPr>
        <p:cNvPr id="114" name="Shape 114"/>
        <p:cNvGrpSpPr/>
        <p:nvPr/>
      </p:nvGrpSpPr>
      <p:grpSpPr>
        <a:xfrm>
          <a:off x="0" y="0"/>
          <a:ext cx="0" cy="0"/>
          <a:chOff x="0" y="0"/>
          <a:chExt cx="0" cy="0"/>
        </a:xfrm>
      </p:grpSpPr>
      <p:pic>
        <p:nvPicPr>
          <p:cNvPr id="115" name="Google Shape;115;p28"/>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16" name="Google Shape;116;p28"/>
          <p:cNvSpPr txBox="1"/>
          <p:nvPr>
            <p:ph idx="1" type="body"/>
          </p:nvPr>
        </p:nvSpPr>
        <p:spPr>
          <a:xfrm>
            <a:off x="2370425" y="1780800"/>
            <a:ext cx="4403100" cy="1944300"/>
          </a:xfrm>
          <a:prstGeom prst="rect">
            <a:avLst/>
          </a:prstGeom>
        </p:spPr>
        <p:txBody>
          <a:bodyPr anchorCtr="0" anchor="t" bIns="0" lIns="0" spcFirstLastPara="1" rIns="0" wrap="square" tIns="0">
            <a:noAutofit/>
          </a:bodyPr>
          <a:lstStyle>
            <a:lvl1pPr indent="-368300" lvl="0" marL="457200" rtl="0" algn="ctr">
              <a:spcBef>
                <a:spcPts val="600"/>
              </a:spcBef>
              <a:spcAft>
                <a:spcPts val="0"/>
              </a:spcAft>
              <a:buClr>
                <a:srgbClr val="FFFFFF"/>
              </a:buClr>
              <a:buSzPts val="2200"/>
              <a:buChar char="◦"/>
              <a:defRPr i="1">
                <a:solidFill>
                  <a:srgbClr val="FFFFFF"/>
                </a:solidFill>
              </a:defRPr>
            </a:lvl1pPr>
            <a:lvl2pPr indent="-368300" lvl="1" marL="914400" rtl="0" algn="ctr">
              <a:spcBef>
                <a:spcPts val="1000"/>
              </a:spcBef>
              <a:spcAft>
                <a:spcPts val="0"/>
              </a:spcAft>
              <a:buClr>
                <a:srgbClr val="FFFFFF"/>
              </a:buClr>
              <a:buSzPts val="2200"/>
              <a:buChar char="◦"/>
              <a:defRPr i="1">
                <a:solidFill>
                  <a:srgbClr val="FFFFFF"/>
                </a:solidFill>
              </a:defRPr>
            </a:lvl2pPr>
            <a:lvl3pPr indent="-368300" lvl="2" marL="1371600" rtl="0" algn="ctr">
              <a:spcBef>
                <a:spcPts val="1000"/>
              </a:spcBef>
              <a:spcAft>
                <a:spcPts val="0"/>
              </a:spcAft>
              <a:buClr>
                <a:srgbClr val="FFFFFF"/>
              </a:buClr>
              <a:buSzPts val="2200"/>
              <a:buChar char="◦"/>
              <a:defRPr i="1">
                <a:solidFill>
                  <a:srgbClr val="FFFFFF"/>
                </a:solidFill>
              </a:defRPr>
            </a:lvl3pPr>
            <a:lvl4pPr indent="-368300" lvl="3" marL="1828800" rtl="0" algn="ctr">
              <a:spcBef>
                <a:spcPts val="1000"/>
              </a:spcBef>
              <a:spcAft>
                <a:spcPts val="0"/>
              </a:spcAft>
              <a:buClr>
                <a:srgbClr val="FFFFFF"/>
              </a:buClr>
              <a:buSzPts val="2200"/>
              <a:buChar char="◦"/>
              <a:defRPr i="1">
                <a:solidFill>
                  <a:srgbClr val="FFFFFF"/>
                </a:solidFill>
              </a:defRPr>
            </a:lvl4pPr>
            <a:lvl5pPr indent="-368300" lvl="4" marL="2286000" rtl="0" algn="ctr">
              <a:spcBef>
                <a:spcPts val="1000"/>
              </a:spcBef>
              <a:spcAft>
                <a:spcPts val="0"/>
              </a:spcAft>
              <a:buClr>
                <a:srgbClr val="FFFFFF"/>
              </a:buClr>
              <a:buSzPts val="2200"/>
              <a:buChar char="◦"/>
              <a:defRPr i="1">
                <a:solidFill>
                  <a:srgbClr val="FFFFFF"/>
                </a:solidFill>
              </a:defRPr>
            </a:lvl5pPr>
            <a:lvl6pPr indent="-368300" lvl="5" marL="2743200" rtl="0" algn="ctr">
              <a:spcBef>
                <a:spcPts val="1000"/>
              </a:spcBef>
              <a:spcAft>
                <a:spcPts val="0"/>
              </a:spcAft>
              <a:buClr>
                <a:srgbClr val="FFFFFF"/>
              </a:buClr>
              <a:buSzPts val="2200"/>
              <a:buChar char="◦"/>
              <a:defRPr i="1">
                <a:solidFill>
                  <a:srgbClr val="FFFFFF"/>
                </a:solidFill>
              </a:defRPr>
            </a:lvl6pPr>
            <a:lvl7pPr indent="-368300" lvl="6" marL="3200400" rtl="0" algn="ctr">
              <a:spcBef>
                <a:spcPts val="1000"/>
              </a:spcBef>
              <a:spcAft>
                <a:spcPts val="0"/>
              </a:spcAft>
              <a:buClr>
                <a:srgbClr val="FFFFFF"/>
              </a:buClr>
              <a:buSzPts val="2200"/>
              <a:buChar char="◦"/>
              <a:defRPr i="1">
                <a:solidFill>
                  <a:srgbClr val="FFFFFF"/>
                </a:solidFill>
              </a:defRPr>
            </a:lvl7pPr>
            <a:lvl8pPr indent="-368300" lvl="7" marL="3657600" rtl="0" algn="ctr">
              <a:spcBef>
                <a:spcPts val="1000"/>
              </a:spcBef>
              <a:spcAft>
                <a:spcPts val="0"/>
              </a:spcAft>
              <a:buClr>
                <a:srgbClr val="FFFFFF"/>
              </a:buClr>
              <a:buSzPts val="2200"/>
              <a:buChar char="◦"/>
              <a:defRPr i="1">
                <a:solidFill>
                  <a:srgbClr val="FFFFFF"/>
                </a:solidFill>
              </a:defRPr>
            </a:lvl8pPr>
            <a:lvl9pPr indent="-368300" lvl="8" marL="4114800" rtl="0" algn="ctr">
              <a:spcBef>
                <a:spcPts val="1000"/>
              </a:spcBef>
              <a:spcAft>
                <a:spcPts val="1000"/>
              </a:spcAft>
              <a:buClr>
                <a:srgbClr val="FFFFFF"/>
              </a:buClr>
              <a:buSzPts val="2200"/>
              <a:buChar char="◦"/>
              <a:defRPr i="1">
                <a:solidFill>
                  <a:srgbClr val="FFFFFF"/>
                </a:solidFill>
              </a:defRPr>
            </a:lvl9pPr>
          </a:lstStyle>
          <a:p/>
        </p:txBody>
      </p:sp>
      <p:sp>
        <p:nvSpPr>
          <p:cNvPr id="117" name="Google Shape;117;p28"/>
          <p:cNvSpPr txBox="1"/>
          <p:nvPr/>
        </p:nvSpPr>
        <p:spPr>
          <a:xfrm>
            <a:off x="3593400" y="1162369"/>
            <a:ext cx="1957200" cy="653700"/>
          </a:xfrm>
          <a:prstGeom prst="rect">
            <a:avLst/>
          </a:prstGeom>
          <a:noFill/>
          <a:ln>
            <a:noFill/>
          </a:ln>
          <a:effectLst>
            <a:outerShdw blurRad="42863" rotWithShape="0" algn="bl" dir="5400000" dist="9525">
              <a:srgbClr val="000000">
                <a:alpha val="20000"/>
              </a:srgbClr>
            </a:outerShdw>
          </a:effectLst>
        </p:spPr>
        <p:txBody>
          <a:bodyPr anchorCtr="0" anchor="t" bIns="0" lIns="0" spcFirstLastPara="1" rIns="0" wrap="square" tIns="0">
            <a:noAutofit/>
          </a:bodyPr>
          <a:lstStyle/>
          <a:p>
            <a:pPr indent="0" lvl="0" marL="0" rtl="0" algn="ctr">
              <a:spcBef>
                <a:spcPts val="0"/>
              </a:spcBef>
              <a:spcAft>
                <a:spcPts val="0"/>
              </a:spcAft>
              <a:buNone/>
            </a:pPr>
            <a:r>
              <a:rPr b="1" lang="en" sz="7200">
                <a:solidFill>
                  <a:srgbClr val="FFFFFF"/>
                </a:solidFill>
                <a:latin typeface="Montserrat"/>
                <a:ea typeface="Montserrat"/>
                <a:cs typeface="Montserrat"/>
                <a:sym typeface="Montserrat"/>
              </a:rPr>
              <a:t>“</a:t>
            </a:r>
            <a:endParaRPr b="1" sz="7200">
              <a:solidFill>
                <a:srgbClr val="FFFFFF"/>
              </a:solidFill>
              <a:latin typeface="Montserrat"/>
              <a:ea typeface="Montserrat"/>
              <a:cs typeface="Montserrat"/>
              <a:sym typeface="Montserrat"/>
            </a:endParaRPr>
          </a:p>
        </p:txBody>
      </p:sp>
      <p:sp>
        <p:nvSpPr>
          <p:cNvPr id="118" name="Google Shape;118;p2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1" name="Google Shape;121;p29"/>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22" name="Google Shape;122;p29"/>
          <p:cNvSpPr txBox="1"/>
          <p:nvPr>
            <p:ph idx="1" type="body"/>
          </p:nvPr>
        </p:nvSpPr>
        <p:spPr>
          <a:xfrm>
            <a:off x="3844325" y="805325"/>
            <a:ext cx="4842600" cy="3548100"/>
          </a:xfrm>
          <a:prstGeom prst="rect">
            <a:avLst/>
          </a:prstGeom>
        </p:spPr>
        <p:txBody>
          <a:bodyPr anchorCtr="0" anchor="ctr"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3" name="Google Shape;123;p2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bg>
      <p:bgPr>
        <a:gradFill>
          <a:gsLst>
            <a:gs pos="0">
              <a:srgbClr val="8790B9"/>
            </a:gs>
            <a:gs pos="100000">
              <a:srgbClr val="D4ECFF"/>
            </a:gs>
          </a:gsLst>
          <a:lin ang="5400700" scaled="0"/>
        </a:gradFill>
      </p:bgPr>
    </p:bg>
    <p:spTree>
      <p:nvGrpSpPr>
        <p:cNvPr id="124" name="Shape 124"/>
        <p:cNvGrpSpPr/>
        <p:nvPr/>
      </p:nvGrpSpPr>
      <p:grpSpPr>
        <a:xfrm>
          <a:off x="0" y="0"/>
          <a:ext cx="0" cy="0"/>
          <a:chOff x="0" y="0"/>
          <a:chExt cx="0" cy="0"/>
        </a:xfrm>
      </p:grpSpPr>
      <p:pic>
        <p:nvPicPr>
          <p:cNvPr id="125" name="Google Shape;125;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6" name="Google Shape;126;p30"/>
          <p:cNvSpPr txBox="1"/>
          <p:nvPr>
            <p:ph type="title"/>
          </p:nvPr>
        </p:nvSpPr>
        <p:spPr>
          <a:xfrm>
            <a:off x="699000" y="790150"/>
            <a:ext cx="3494700" cy="828000"/>
          </a:xfrm>
          <a:prstGeom prst="rect">
            <a:avLst/>
          </a:prstGeom>
        </p:spPr>
        <p:txBody>
          <a:bodyPr anchorCtr="0" anchor="b" bIns="0" lIns="0" spcFirstLastPara="1" rIns="0" wrap="square" tIns="0">
            <a:noAutofit/>
          </a:bodyPr>
          <a:lstStyle>
            <a:lvl1pPr lvl="0" rtl="0">
              <a:spcBef>
                <a:spcPts val="0"/>
              </a:spcBef>
              <a:spcAft>
                <a:spcPts val="0"/>
              </a:spcAft>
              <a:buClr>
                <a:srgbClr val="666666"/>
              </a:buClr>
              <a:buSzPts val="2600"/>
              <a:buNone/>
              <a:defRPr>
                <a:solidFill>
                  <a:srgbClr val="666666"/>
                </a:solidFill>
              </a:defRPr>
            </a:lvl1pPr>
            <a:lvl2pPr lvl="1" rtl="0">
              <a:spcBef>
                <a:spcPts val="0"/>
              </a:spcBef>
              <a:spcAft>
                <a:spcPts val="0"/>
              </a:spcAft>
              <a:buClr>
                <a:srgbClr val="666666"/>
              </a:buClr>
              <a:buSzPts val="2600"/>
              <a:buNone/>
              <a:defRPr>
                <a:solidFill>
                  <a:srgbClr val="666666"/>
                </a:solidFill>
              </a:defRPr>
            </a:lvl2pPr>
            <a:lvl3pPr lvl="2" rtl="0">
              <a:spcBef>
                <a:spcPts val="0"/>
              </a:spcBef>
              <a:spcAft>
                <a:spcPts val="0"/>
              </a:spcAft>
              <a:buClr>
                <a:srgbClr val="666666"/>
              </a:buClr>
              <a:buSzPts val="2600"/>
              <a:buNone/>
              <a:defRPr>
                <a:solidFill>
                  <a:srgbClr val="666666"/>
                </a:solidFill>
              </a:defRPr>
            </a:lvl3pPr>
            <a:lvl4pPr lvl="3" rtl="0">
              <a:spcBef>
                <a:spcPts val="0"/>
              </a:spcBef>
              <a:spcAft>
                <a:spcPts val="0"/>
              </a:spcAft>
              <a:buClr>
                <a:srgbClr val="666666"/>
              </a:buClr>
              <a:buSzPts val="2600"/>
              <a:buNone/>
              <a:defRPr>
                <a:solidFill>
                  <a:srgbClr val="666666"/>
                </a:solidFill>
              </a:defRPr>
            </a:lvl4pPr>
            <a:lvl5pPr lvl="4" rtl="0">
              <a:spcBef>
                <a:spcPts val="0"/>
              </a:spcBef>
              <a:spcAft>
                <a:spcPts val="0"/>
              </a:spcAft>
              <a:buClr>
                <a:srgbClr val="666666"/>
              </a:buClr>
              <a:buSzPts val="2600"/>
              <a:buNone/>
              <a:defRPr>
                <a:solidFill>
                  <a:srgbClr val="666666"/>
                </a:solidFill>
              </a:defRPr>
            </a:lvl5pPr>
            <a:lvl6pPr lvl="5" rtl="0">
              <a:spcBef>
                <a:spcPts val="0"/>
              </a:spcBef>
              <a:spcAft>
                <a:spcPts val="0"/>
              </a:spcAft>
              <a:buClr>
                <a:srgbClr val="666666"/>
              </a:buClr>
              <a:buSzPts val="2600"/>
              <a:buNone/>
              <a:defRPr>
                <a:solidFill>
                  <a:srgbClr val="666666"/>
                </a:solidFill>
              </a:defRPr>
            </a:lvl6pPr>
            <a:lvl7pPr lvl="6" rtl="0">
              <a:spcBef>
                <a:spcPts val="0"/>
              </a:spcBef>
              <a:spcAft>
                <a:spcPts val="0"/>
              </a:spcAft>
              <a:buClr>
                <a:srgbClr val="666666"/>
              </a:buClr>
              <a:buSzPts val="2600"/>
              <a:buNone/>
              <a:defRPr>
                <a:solidFill>
                  <a:srgbClr val="666666"/>
                </a:solidFill>
              </a:defRPr>
            </a:lvl7pPr>
            <a:lvl8pPr lvl="7" rtl="0">
              <a:spcBef>
                <a:spcPts val="0"/>
              </a:spcBef>
              <a:spcAft>
                <a:spcPts val="0"/>
              </a:spcAft>
              <a:buClr>
                <a:srgbClr val="666666"/>
              </a:buClr>
              <a:buSzPts val="2600"/>
              <a:buNone/>
              <a:defRPr>
                <a:solidFill>
                  <a:srgbClr val="666666"/>
                </a:solidFill>
              </a:defRPr>
            </a:lvl8pPr>
            <a:lvl9pPr lvl="8" rtl="0">
              <a:spcBef>
                <a:spcPts val="0"/>
              </a:spcBef>
              <a:spcAft>
                <a:spcPts val="0"/>
              </a:spcAft>
              <a:buClr>
                <a:srgbClr val="666666"/>
              </a:buClr>
              <a:buSzPts val="2600"/>
              <a:buNone/>
              <a:defRPr>
                <a:solidFill>
                  <a:srgbClr val="666666"/>
                </a:solidFill>
              </a:defRPr>
            </a:lvl9pPr>
          </a:lstStyle>
          <a:p/>
        </p:txBody>
      </p:sp>
      <p:sp>
        <p:nvSpPr>
          <p:cNvPr id="127" name="Google Shape;127;p30"/>
          <p:cNvSpPr txBox="1"/>
          <p:nvPr>
            <p:ph idx="1" type="body"/>
          </p:nvPr>
        </p:nvSpPr>
        <p:spPr>
          <a:xfrm>
            <a:off x="699000" y="1770225"/>
            <a:ext cx="3494700" cy="2583300"/>
          </a:xfrm>
          <a:prstGeom prst="rect">
            <a:avLst/>
          </a:prstGeom>
        </p:spPr>
        <p:txBody>
          <a:bodyPr anchorCtr="0" anchor="t" bIns="0" lIns="0" spcFirstLastPara="1" rIns="0" wrap="square" tIns="0">
            <a:noAutofit/>
          </a:bodyPr>
          <a:lstStyle>
            <a:lvl1pPr indent="-368300" lvl="0" marL="457200" rtl="0">
              <a:spcBef>
                <a:spcPts val="600"/>
              </a:spcBef>
              <a:spcAft>
                <a:spcPts val="0"/>
              </a:spcAft>
              <a:buSzPts val="2200"/>
              <a:buChar char="◦"/>
              <a:defRPr/>
            </a:lvl1pPr>
            <a:lvl2pPr indent="-368300" lvl="1" marL="914400" rtl="0">
              <a:spcBef>
                <a:spcPts val="1000"/>
              </a:spcBef>
              <a:spcAft>
                <a:spcPts val="0"/>
              </a:spcAft>
              <a:buSzPts val="2200"/>
              <a:buChar char="◦"/>
              <a:defRPr/>
            </a:lvl2pPr>
            <a:lvl3pPr indent="-368300" lvl="2" marL="1371600" rtl="0">
              <a:spcBef>
                <a:spcPts val="1000"/>
              </a:spcBef>
              <a:spcAft>
                <a:spcPts val="0"/>
              </a:spcAft>
              <a:buSzPts val="2200"/>
              <a:buChar char="◦"/>
              <a:defRPr/>
            </a:lvl3pPr>
            <a:lvl4pPr indent="-368300" lvl="3" marL="1828800" rtl="0">
              <a:spcBef>
                <a:spcPts val="1000"/>
              </a:spcBef>
              <a:spcAft>
                <a:spcPts val="0"/>
              </a:spcAft>
              <a:buSzPts val="2200"/>
              <a:buChar char="◦"/>
              <a:defRPr/>
            </a:lvl4pPr>
            <a:lvl5pPr indent="-368300" lvl="4" marL="2286000" rtl="0">
              <a:spcBef>
                <a:spcPts val="1000"/>
              </a:spcBef>
              <a:spcAft>
                <a:spcPts val="0"/>
              </a:spcAft>
              <a:buSzPts val="2200"/>
              <a:buChar char="◦"/>
              <a:defRPr/>
            </a:lvl5pPr>
            <a:lvl6pPr indent="-368300" lvl="5" marL="2743200" rtl="0">
              <a:spcBef>
                <a:spcPts val="1000"/>
              </a:spcBef>
              <a:spcAft>
                <a:spcPts val="0"/>
              </a:spcAft>
              <a:buSzPts val="2200"/>
              <a:buChar char="◦"/>
              <a:defRPr/>
            </a:lvl6pPr>
            <a:lvl7pPr indent="-368300" lvl="6" marL="3200400" rtl="0">
              <a:spcBef>
                <a:spcPts val="1000"/>
              </a:spcBef>
              <a:spcAft>
                <a:spcPts val="0"/>
              </a:spcAft>
              <a:buSzPts val="2200"/>
              <a:buChar char="◦"/>
              <a:defRPr/>
            </a:lvl7pPr>
            <a:lvl8pPr indent="-368300" lvl="7" marL="3657600" rtl="0">
              <a:spcBef>
                <a:spcPts val="1000"/>
              </a:spcBef>
              <a:spcAft>
                <a:spcPts val="0"/>
              </a:spcAft>
              <a:buSzPts val="2200"/>
              <a:buChar char="◦"/>
              <a:defRPr/>
            </a:lvl8pPr>
            <a:lvl9pPr indent="-368300" lvl="8" marL="4114800" rtl="0">
              <a:spcBef>
                <a:spcPts val="1000"/>
              </a:spcBef>
              <a:spcAft>
                <a:spcPts val="1000"/>
              </a:spcAft>
              <a:buSzPts val="2200"/>
              <a:buChar char="◦"/>
              <a:defRPr/>
            </a:lvl9pPr>
          </a:lstStyle>
          <a:p/>
        </p:txBody>
      </p:sp>
      <p:sp>
        <p:nvSpPr>
          <p:cNvPr id="128" name="Google Shape;128;p3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gradFill>
          <a:gsLst>
            <a:gs pos="0">
              <a:srgbClr val="46E180"/>
            </a:gs>
            <a:gs pos="100000">
              <a:srgbClr val="B8DF32"/>
            </a:gs>
          </a:gsLst>
          <a:lin ang="5400700" scaled="0"/>
        </a:gradFill>
      </p:bgPr>
    </p:bg>
    <p:spTree>
      <p:nvGrpSpPr>
        <p:cNvPr id="129" name="Shape 129"/>
        <p:cNvGrpSpPr/>
        <p:nvPr/>
      </p:nvGrpSpPr>
      <p:grpSpPr>
        <a:xfrm>
          <a:off x="0" y="0"/>
          <a:ext cx="0" cy="0"/>
          <a:chOff x="0" y="0"/>
          <a:chExt cx="0" cy="0"/>
        </a:xfrm>
      </p:grpSpPr>
      <p:pic>
        <p:nvPicPr>
          <p:cNvPr id="130" name="Google Shape;130;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1" name="Google Shape;131;p31"/>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2" name="Google Shape;132;p31"/>
          <p:cNvSpPr txBox="1"/>
          <p:nvPr>
            <p:ph idx="1" type="body"/>
          </p:nvPr>
        </p:nvSpPr>
        <p:spPr>
          <a:xfrm>
            <a:off x="3844325"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3" name="Google Shape;133;p31"/>
          <p:cNvSpPr txBox="1"/>
          <p:nvPr>
            <p:ph idx="2" type="body"/>
          </p:nvPr>
        </p:nvSpPr>
        <p:spPr>
          <a:xfrm>
            <a:off x="6436624" y="805325"/>
            <a:ext cx="2250300" cy="3540600"/>
          </a:xfrm>
          <a:prstGeom prst="rect">
            <a:avLst/>
          </a:prstGeom>
        </p:spPr>
        <p:txBody>
          <a:bodyPr anchorCtr="0" anchor="ctr"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34" name="Google Shape;134;p3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gradFill>
          <a:gsLst>
            <a:gs pos="0">
              <a:srgbClr val="E61E7F"/>
            </a:gs>
            <a:gs pos="100000">
              <a:srgbClr val="FF9900"/>
            </a:gs>
          </a:gsLst>
          <a:lin ang="5400700" scaled="0"/>
        </a:gradFill>
      </p:bgPr>
    </p:bg>
    <p:spTree>
      <p:nvGrpSpPr>
        <p:cNvPr id="135" name="Shape 135"/>
        <p:cNvGrpSpPr/>
        <p:nvPr/>
      </p:nvGrpSpPr>
      <p:grpSpPr>
        <a:xfrm>
          <a:off x="0" y="0"/>
          <a:ext cx="0" cy="0"/>
          <a:chOff x="0" y="0"/>
          <a:chExt cx="0" cy="0"/>
        </a:xfrm>
      </p:grpSpPr>
      <p:pic>
        <p:nvPicPr>
          <p:cNvPr id="136" name="Google Shape;136;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7" name="Google Shape;137;p32"/>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38" name="Google Shape;138;p32"/>
          <p:cNvSpPr txBox="1"/>
          <p:nvPr>
            <p:ph idx="1" type="body"/>
          </p:nvPr>
        </p:nvSpPr>
        <p:spPr>
          <a:xfrm>
            <a:off x="3844325"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39" name="Google Shape;139;p32"/>
          <p:cNvSpPr txBox="1"/>
          <p:nvPr>
            <p:ph idx="2" type="body"/>
          </p:nvPr>
        </p:nvSpPr>
        <p:spPr>
          <a:xfrm>
            <a:off x="5524777"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0" name="Google Shape;140;p32"/>
          <p:cNvSpPr txBox="1"/>
          <p:nvPr>
            <p:ph idx="3" type="body"/>
          </p:nvPr>
        </p:nvSpPr>
        <p:spPr>
          <a:xfrm>
            <a:off x="7205229" y="797725"/>
            <a:ext cx="1481700" cy="3540600"/>
          </a:xfrm>
          <a:prstGeom prst="rect">
            <a:avLst/>
          </a:prstGeom>
        </p:spPr>
        <p:txBody>
          <a:bodyPr anchorCtr="0" anchor="ctr"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1000"/>
              </a:spcBef>
              <a:spcAft>
                <a:spcPts val="0"/>
              </a:spcAft>
              <a:buSzPts val="1400"/>
              <a:buChar char="◦"/>
              <a:defRPr sz="1400"/>
            </a:lvl2pPr>
            <a:lvl3pPr indent="-317500" lvl="2" marL="1371600" rtl="0">
              <a:spcBef>
                <a:spcPts val="1000"/>
              </a:spcBef>
              <a:spcAft>
                <a:spcPts val="0"/>
              </a:spcAft>
              <a:buSzPts val="1400"/>
              <a:buChar char="◦"/>
              <a:defRPr sz="1400"/>
            </a:lvl3pPr>
            <a:lvl4pPr indent="-317500" lvl="3" marL="1828800" rtl="0">
              <a:spcBef>
                <a:spcPts val="1000"/>
              </a:spcBef>
              <a:spcAft>
                <a:spcPts val="0"/>
              </a:spcAft>
              <a:buSzPts val="1400"/>
              <a:buChar char="◦"/>
              <a:defRPr sz="1400"/>
            </a:lvl4pPr>
            <a:lvl5pPr indent="-317500" lvl="4" marL="2286000" rtl="0">
              <a:spcBef>
                <a:spcPts val="1000"/>
              </a:spcBef>
              <a:spcAft>
                <a:spcPts val="0"/>
              </a:spcAft>
              <a:buSzPts val="1400"/>
              <a:buChar char="◦"/>
              <a:defRPr sz="1400"/>
            </a:lvl5pPr>
            <a:lvl6pPr indent="-317500" lvl="5" marL="2743200" rtl="0">
              <a:spcBef>
                <a:spcPts val="1000"/>
              </a:spcBef>
              <a:spcAft>
                <a:spcPts val="0"/>
              </a:spcAft>
              <a:buSzPts val="1400"/>
              <a:buChar char="◦"/>
              <a:defRPr sz="1400"/>
            </a:lvl6pPr>
            <a:lvl7pPr indent="-317500" lvl="6" marL="3200400" rtl="0">
              <a:spcBef>
                <a:spcPts val="1000"/>
              </a:spcBef>
              <a:spcAft>
                <a:spcPts val="0"/>
              </a:spcAft>
              <a:buSzPts val="1400"/>
              <a:buChar char="◦"/>
              <a:defRPr sz="1400"/>
            </a:lvl7pPr>
            <a:lvl8pPr indent="-317500" lvl="7" marL="3657600" rtl="0">
              <a:spcBef>
                <a:spcPts val="1000"/>
              </a:spcBef>
              <a:spcAft>
                <a:spcPts val="0"/>
              </a:spcAft>
              <a:buSzPts val="1400"/>
              <a:buChar char="◦"/>
              <a:defRPr sz="1400"/>
            </a:lvl8pPr>
            <a:lvl9pPr indent="-317500" lvl="8" marL="4114800" rtl="0">
              <a:spcBef>
                <a:spcPts val="1000"/>
              </a:spcBef>
              <a:spcAft>
                <a:spcPts val="1000"/>
              </a:spcAft>
              <a:buSzPts val="1400"/>
              <a:buChar char="◦"/>
              <a:defRPr sz="1400"/>
            </a:lvl9pPr>
          </a:lstStyle>
          <a:p/>
        </p:txBody>
      </p:sp>
      <p:sp>
        <p:nvSpPr>
          <p:cNvPr id="141" name="Google Shape;141;p3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gradFill>
          <a:gsLst>
            <a:gs pos="0">
              <a:srgbClr val="FF8700"/>
            </a:gs>
            <a:gs pos="100000">
              <a:srgbClr val="FFD900"/>
            </a:gs>
          </a:gsLst>
          <a:lin ang="5400700" scaled="0"/>
        </a:gradFill>
      </p:bgPr>
    </p:bg>
    <p:spTree>
      <p:nvGrpSpPr>
        <p:cNvPr id="142" name="Shape 142"/>
        <p:cNvGrpSpPr/>
        <p:nvPr/>
      </p:nvGrpSpPr>
      <p:grpSpPr>
        <a:xfrm>
          <a:off x="0" y="0"/>
          <a:ext cx="0" cy="0"/>
          <a:chOff x="0" y="0"/>
          <a:chExt cx="0" cy="0"/>
        </a:xfrm>
      </p:grpSpPr>
      <p:pic>
        <p:nvPicPr>
          <p:cNvPr id="143" name="Google Shape;143;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4" name="Google Shape;144;p33"/>
          <p:cNvSpPr txBox="1"/>
          <p:nvPr>
            <p:ph type="title"/>
          </p:nvPr>
        </p:nvSpPr>
        <p:spPr>
          <a:xfrm>
            <a:off x="699000" y="911700"/>
            <a:ext cx="2020800" cy="3327600"/>
          </a:xfrm>
          <a:prstGeom prst="rect">
            <a:avLst/>
          </a:prstGeom>
        </p:spPr>
        <p:txBody>
          <a:bodyPr anchorCtr="0" anchor="ctr" bIns="0" lIns="0" spcFirstLastPara="1" rIns="0" wrap="square" tIns="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145" name="Google Shape;145;p3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rgbClr val="8790B9"/>
            </a:gs>
            <a:gs pos="100000">
              <a:srgbClr val="D4ECFF"/>
            </a:gs>
          </a:gsLst>
          <a:lin ang="5400700" scaled="0"/>
        </a:gradFill>
      </p:bgPr>
    </p:bg>
    <p:spTree>
      <p:nvGrpSpPr>
        <p:cNvPr id="146" name="Shape 146"/>
        <p:cNvGrpSpPr/>
        <p:nvPr/>
      </p:nvGrpSpPr>
      <p:grpSpPr>
        <a:xfrm>
          <a:off x="0" y="0"/>
          <a:ext cx="0" cy="0"/>
          <a:chOff x="0" y="0"/>
          <a:chExt cx="0" cy="0"/>
        </a:xfrm>
      </p:grpSpPr>
      <p:pic>
        <p:nvPicPr>
          <p:cNvPr id="147" name="Google Shape;147;p3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 name="Google Shape;148;p34"/>
          <p:cNvSpPr txBox="1"/>
          <p:nvPr>
            <p:ph idx="1" type="body"/>
          </p:nvPr>
        </p:nvSpPr>
        <p:spPr>
          <a:xfrm>
            <a:off x="457200" y="534577"/>
            <a:ext cx="8229600" cy="393600"/>
          </a:xfrm>
          <a:prstGeom prst="rect">
            <a:avLst/>
          </a:prstGeom>
        </p:spPr>
        <p:txBody>
          <a:bodyPr anchorCtr="0" anchor="ctr" bIns="0" lIns="0" spcFirstLastPara="1" rIns="0" wrap="square" tIns="0">
            <a:noAutofit/>
          </a:bodyPr>
          <a:lstStyle>
            <a:lvl1pPr indent="-228600" lvl="0" marL="457200" rtl="0" algn="ctr">
              <a:spcBef>
                <a:spcPts val="360"/>
              </a:spcBef>
              <a:spcAft>
                <a:spcPts val="1000"/>
              </a:spcAft>
              <a:buClr>
                <a:srgbClr val="FFFFFF"/>
              </a:buClr>
              <a:buSzPts val="1400"/>
              <a:buNone/>
              <a:defRPr sz="1400">
                <a:solidFill>
                  <a:srgbClr val="FFFFFF"/>
                </a:solidFill>
              </a:defRPr>
            </a:lvl1pPr>
          </a:lstStyle>
          <a:p/>
        </p:txBody>
      </p:sp>
      <p:sp>
        <p:nvSpPr>
          <p:cNvPr id="149" name="Google Shape;149;p3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gradFill>
          <a:gsLst>
            <a:gs pos="0">
              <a:srgbClr val="E61E7F"/>
            </a:gs>
            <a:gs pos="100000">
              <a:srgbClr val="FF9900"/>
            </a:gs>
          </a:gsLst>
          <a:lin ang="5400700" scaled="0"/>
        </a:gradFill>
      </p:bgPr>
    </p:bg>
    <p:spTree>
      <p:nvGrpSpPr>
        <p:cNvPr id="150" name="Shape 150"/>
        <p:cNvGrpSpPr/>
        <p:nvPr/>
      </p:nvGrpSpPr>
      <p:grpSpPr>
        <a:xfrm>
          <a:off x="0" y="0"/>
          <a:ext cx="0" cy="0"/>
          <a:chOff x="0" y="0"/>
          <a:chExt cx="0" cy="0"/>
        </a:xfrm>
      </p:grpSpPr>
      <p:sp>
        <p:nvSpPr>
          <p:cNvPr id="151" name="Google Shape;151;p35"/>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2" name="Google Shape;152;p3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rgbClr val="000000"/>
        </a:solidFill>
      </p:bgPr>
    </p:bg>
    <p:spTree>
      <p:nvGrpSpPr>
        <p:cNvPr id="153" name="Shape 153"/>
        <p:cNvGrpSpPr/>
        <p:nvPr/>
      </p:nvGrpSpPr>
      <p:grpSpPr>
        <a:xfrm>
          <a:off x="0" y="0"/>
          <a:ext cx="0" cy="0"/>
          <a:chOff x="0" y="0"/>
          <a:chExt cx="0" cy="0"/>
        </a:xfrm>
      </p:grpSpPr>
      <p:sp>
        <p:nvSpPr>
          <p:cNvPr id="154" name="Google Shape;154;p36"/>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3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160" name="Shape 160"/>
        <p:cNvGrpSpPr/>
        <p:nvPr/>
      </p:nvGrpSpPr>
      <p:grpSpPr>
        <a:xfrm>
          <a:off x="0" y="0"/>
          <a:ext cx="0" cy="0"/>
          <a:chOff x="0" y="0"/>
          <a:chExt cx="0" cy="0"/>
        </a:xfrm>
      </p:grpSpPr>
      <p:pic>
        <p:nvPicPr>
          <p:cNvPr descr="paint_transparent1.png" id="161" name="Google Shape;161;p38"/>
          <p:cNvPicPr preferRelativeResize="0"/>
          <p:nvPr/>
        </p:nvPicPr>
        <p:blipFill rotWithShape="1">
          <a:blip r:embed="rId3">
            <a:alphaModFix/>
          </a:blip>
          <a:srcRect b="0" l="55211" r="0" t="0"/>
          <a:stretch/>
        </p:blipFill>
        <p:spPr>
          <a:xfrm>
            <a:off x="1" y="0"/>
            <a:ext cx="4095677" cy="5143500"/>
          </a:xfrm>
          <a:prstGeom prst="rect">
            <a:avLst/>
          </a:prstGeom>
          <a:noFill/>
          <a:ln>
            <a:noFill/>
          </a:ln>
        </p:spPr>
      </p:pic>
      <p:sp>
        <p:nvSpPr>
          <p:cNvPr id="162" name="Google Shape;162;p38"/>
          <p:cNvSpPr txBox="1"/>
          <p:nvPr>
            <p:ph type="ctrTitle"/>
          </p:nvPr>
        </p:nvSpPr>
        <p:spPr>
          <a:xfrm>
            <a:off x="3208125" y="3287225"/>
            <a:ext cx="52503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rt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163" name="Shape 163"/>
        <p:cNvGrpSpPr/>
        <p:nvPr/>
      </p:nvGrpSpPr>
      <p:grpSpPr>
        <a:xfrm>
          <a:off x="0" y="0"/>
          <a:ext cx="0" cy="0"/>
          <a:chOff x="0" y="0"/>
          <a:chExt cx="0" cy="0"/>
        </a:xfrm>
      </p:grpSpPr>
      <p:pic>
        <p:nvPicPr>
          <p:cNvPr descr="paint_transparent4.png" id="164" name="Google Shape;164;p39"/>
          <p:cNvPicPr preferRelativeResize="0"/>
          <p:nvPr/>
        </p:nvPicPr>
        <p:blipFill rotWithShape="1">
          <a:blip r:embed="rId3">
            <a:alphaModFix/>
          </a:blip>
          <a:srcRect b="0" l="0" r="49954" t="0"/>
          <a:stretch/>
        </p:blipFill>
        <p:spPr>
          <a:xfrm>
            <a:off x="4567925" y="0"/>
            <a:ext cx="4576075" cy="5143524"/>
          </a:xfrm>
          <a:prstGeom prst="rect">
            <a:avLst/>
          </a:prstGeom>
          <a:noFill/>
          <a:ln>
            <a:noFill/>
          </a:ln>
        </p:spPr>
      </p:pic>
      <p:sp>
        <p:nvSpPr>
          <p:cNvPr id="165" name="Google Shape;165;p39"/>
          <p:cNvSpPr/>
          <p:nvPr/>
        </p:nvSpPr>
        <p:spPr>
          <a:xfrm>
            <a:off x="0" y="-150"/>
            <a:ext cx="5300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9"/>
          <p:cNvSpPr txBox="1"/>
          <p:nvPr>
            <p:ph type="ctrTitle"/>
          </p:nvPr>
        </p:nvSpPr>
        <p:spPr>
          <a:xfrm>
            <a:off x="685800" y="2878750"/>
            <a:ext cx="39147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7" name="Google Shape;167;p39"/>
          <p:cNvSpPr txBox="1"/>
          <p:nvPr>
            <p:ph idx="1" type="subTitle"/>
          </p:nvPr>
        </p:nvSpPr>
        <p:spPr>
          <a:xfrm>
            <a:off x="685800" y="4135454"/>
            <a:ext cx="39147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168" name="Shape 168"/>
        <p:cNvGrpSpPr/>
        <p:nvPr/>
      </p:nvGrpSpPr>
      <p:grpSpPr>
        <a:xfrm>
          <a:off x="0" y="0"/>
          <a:ext cx="0" cy="0"/>
          <a:chOff x="0" y="0"/>
          <a:chExt cx="0" cy="0"/>
        </a:xfrm>
      </p:grpSpPr>
      <p:pic>
        <p:nvPicPr>
          <p:cNvPr descr="paint_transparent4.png" id="169" name="Google Shape;169;p40"/>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70" name="Google Shape;170;p40"/>
          <p:cNvSpPr txBox="1"/>
          <p:nvPr>
            <p:ph idx="1" type="body"/>
          </p:nvPr>
        </p:nvSpPr>
        <p:spPr>
          <a:xfrm>
            <a:off x="2483350" y="836125"/>
            <a:ext cx="4177200" cy="34713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Clr>
                <a:srgbClr val="FFFFFF"/>
              </a:buClr>
              <a:buSzPts val="2400"/>
              <a:buChar char="×"/>
              <a:defRPr i="1" sz="2400">
                <a:solidFill>
                  <a:srgbClr val="FFFFFF"/>
                </a:solidFill>
              </a:defRPr>
            </a:lvl1pPr>
            <a:lvl2pPr indent="-381000" lvl="1" marL="914400" rtl="0" algn="ctr">
              <a:spcBef>
                <a:spcPts val="0"/>
              </a:spcBef>
              <a:spcAft>
                <a:spcPts val="0"/>
              </a:spcAft>
              <a:buClr>
                <a:srgbClr val="FFFFFF"/>
              </a:buClr>
              <a:buSzPts val="2400"/>
              <a:buChar char="×"/>
              <a:defRPr i="1" sz="2400">
                <a:solidFill>
                  <a:srgbClr val="FFFFFF"/>
                </a:solidFill>
              </a:defRPr>
            </a:lvl2pPr>
            <a:lvl3pPr indent="-381000" lvl="2" marL="1371600" rtl="0" algn="ctr">
              <a:spcBef>
                <a:spcPts val="0"/>
              </a:spcBef>
              <a:spcAft>
                <a:spcPts val="0"/>
              </a:spcAft>
              <a:buClr>
                <a:srgbClr val="FFFFFF"/>
              </a:buClr>
              <a:buSzPts val="2400"/>
              <a:buChar char="×"/>
              <a:defRPr i="1" sz="2400">
                <a:solidFill>
                  <a:srgbClr val="FFFFFF"/>
                </a:solidFill>
              </a:defRPr>
            </a:lvl3pPr>
            <a:lvl4pPr indent="-381000" lvl="3" marL="1828800" rtl="0" algn="ctr">
              <a:spcBef>
                <a:spcPts val="0"/>
              </a:spcBef>
              <a:spcAft>
                <a:spcPts val="0"/>
              </a:spcAft>
              <a:buClr>
                <a:srgbClr val="FFFFFF"/>
              </a:buClr>
              <a:buSzPts val="2400"/>
              <a:buChar char="×"/>
              <a:defRPr i="1" sz="2400">
                <a:solidFill>
                  <a:srgbClr val="FFFFFF"/>
                </a:solidFill>
              </a:defRPr>
            </a:lvl4pPr>
            <a:lvl5pPr indent="-381000" lvl="4" marL="2286000" rtl="0" algn="ctr">
              <a:spcBef>
                <a:spcPts val="0"/>
              </a:spcBef>
              <a:spcAft>
                <a:spcPts val="0"/>
              </a:spcAft>
              <a:buClr>
                <a:srgbClr val="FFFFFF"/>
              </a:buClr>
              <a:buSzPts val="2400"/>
              <a:buChar char="○"/>
              <a:defRPr i="1" sz="2400">
                <a:solidFill>
                  <a:srgbClr val="FFFFFF"/>
                </a:solidFill>
              </a:defRPr>
            </a:lvl5pPr>
            <a:lvl6pPr indent="-381000" lvl="5" marL="2743200" rtl="0" algn="ctr">
              <a:spcBef>
                <a:spcPts val="0"/>
              </a:spcBef>
              <a:spcAft>
                <a:spcPts val="0"/>
              </a:spcAft>
              <a:buClr>
                <a:srgbClr val="FFFFFF"/>
              </a:buClr>
              <a:buSzPts val="2400"/>
              <a:buChar char="■"/>
              <a:defRPr i="1" sz="2400">
                <a:solidFill>
                  <a:srgbClr val="FFFFFF"/>
                </a:solidFill>
              </a:defRPr>
            </a:lvl6pPr>
            <a:lvl7pPr indent="-381000" lvl="6" marL="3200400" rtl="0" algn="ctr">
              <a:spcBef>
                <a:spcPts val="0"/>
              </a:spcBef>
              <a:spcAft>
                <a:spcPts val="0"/>
              </a:spcAft>
              <a:buClr>
                <a:srgbClr val="FFFFFF"/>
              </a:buClr>
              <a:buSzPts val="2400"/>
              <a:buChar char="●"/>
              <a:defRPr i="1" sz="2400">
                <a:solidFill>
                  <a:srgbClr val="FFFFFF"/>
                </a:solidFill>
              </a:defRPr>
            </a:lvl7pPr>
            <a:lvl8pPr indent="-381000" lvl="7" marL="3657600" rtl="0" algn="ctr">
              <a:spcBef>
                <a:spcPts val="0"/>
              </a:spcBef>
              <a:spcAft>
                <a:spcPts val="0"/>
              </a:spcAft>
              <a:buClr>
                <a:srgbClr val="FFFFFF"/>
              </a:buClr>
              <a:buSzPts val="2400"/>
              <a:buChar char="○"/>
              <a:defRPr i="1" sz="2400">
                <a:solidFill>
                  <a:srgbClr val="FFFFFF"/>
                </a:solidFill>
              </a:defRPr>
            </a:lvl8pPr>
            <a:lvl9pPr indent="-381000" lvl="8" marL="4114800" rtl="0" algn="ctr">
              <a:spcBef>
                <a:spcPts val="0"/>
              </a:spcBef>
              <a:spcAft>
                <a:spcPts val="0"/>
              </a:spcAft>
              <a:buClr>
                <a:srgbClr val="FFFFFF"/>
              </a:buClr>
              <a:buSzPts val="2400"/>
              <a:buChar char="■"/>
              <a:defRPr i="1" sz="2400">
                <a:solidFill>
                  <a:srgbClr val="FFFFFF"/>
                </a:solidFill>
              </a:defRPr>
            </a:lvl9pPr>
          </a:lstStyle>
          <a:p/>
        </p:txBody>
      </p:sp>
      <p:sp>
        <p:nvSpPr>
          <p:cNvPr id="171" name="Google Shape;171;p40"/>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172" name="Shape 172"/>
        <p:cNvGrpSpPr/>
        <p:nvPr/>
      </p:nvGrpSpPr>
      <p:grpSpPr>
        <a:xfrm>
          <a:off x="0" y="0"/>
          <a:ext cx="0" cy="0"/>
          <a:chOff x="0" y="0"/>
          <a:chExt cx="0" cy="0"/>
        </a:xfrm>
      </p:grpSpPr>
      <p:pic>
        <p:nvPicPr>
          <p:cNvPr descr="paint_transparent1.png" id="173" name="Google Shape;173;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41"/>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Font typeface="Lato Hairline"/>
              <a:buNone/>
              <a:defRPr>
                <a:latin typeface="Lato Hairline"/>
                <a:ea typeface="Lato Hairline"/>
                <a:cs typeface="Lato Hairline"/>
                <a:sym typeface="Lato Hairline"/>
              </a:defRPr>
            </a:lvl1pPr>
            <a:lvl2pPr lvl="1" rtl="0">
              <a:spcBef>
                <a:spcPts val="0"/>
              </a:spcBef>
              <a:spcAft>
                <a:spcPts val="0"/>
              </a:spcAft>
              <a:buSzPts val="4800"/>
              <a:buFont typeface="Lato Hairline"/>
              <a:buNone/>
              <a:defRPr>
                <a:latin typeface="Lato Hairline"/>
                <a:ea typeface="Lato Hairline"/>
                <a:cs typeface="Lato Hairline"/>
                <a:sym typeface="Lato Hairline"/>
              </a:defRPr>
            </a:lvl2pPr>
            <a:lvl3pPr lvl="2" rtl="0">
              <a:spcBef>
                <a:spcPts val="0"/>
              </a:spcBef>
              <a:spcAft>
                <a:spcPts val="0"/>
              </a:spcAft>
              <a:buSzPts val="4800"/>
              <a:buFont typeface="Lato Hairline"/>
              <a:buNone/>
              <a:defRPr>
                <a:latin typeface="Lato Hairline"/>
                <a:ea typeface="Lato Hairline"/>
                <a:cs typeface="Lato Hairline"/>
                <a:sym typeface="Lato Hairline"/>
              </a:defRPr>
            </a:lvl3pPr>
            <a:lvl4pPr lvl="3" rtl="0">
              <a:spcBef>
                <a:spcPts val="0"/>
              </a:spcBef>
              <a:spcAft>
                <a:spcPts val="0"/>
              </a:spcAft>
              <a:buSzPts val="4800"/>
              <a:buFont typeface="Lato Hairline"/>
              <a:buNone/>
              <a:defRPr>
                <a:latin typeface="Lato Hairline"/>
                <a:ea typeface="Lato Hairline"/>
                <a:cs typeface="Lato Hairline"/>
                <a:sym typeface="Lato Hairline"/>
              </a:defRPr>
            </a:lvl4pPr>
            <a:lvl5pPr lvl="4" rtl="0">
              <a:spcBef>
                <a:spcPts val="0"/>
              </a:spcBef>
              <a:spcAft>
                <a:spcPts val="0"/>
              </a:spcAft>
              <a:buSzPts val="4800"/>
              <a:buFont typeface="Lato Hairline"/>
              <a:buNone/>
              <a:defRPr>
                <a:latin typeface="Lato Hairline"/>
                <a:ea typeface="Lato Hairline"/>
                <a:cs typeface="Lato Hairline"/>
                <a:sym typeface="Lato Hairline"/>
              </a:defRPr>
            </a:lvl5pPr>
            <a:lvl6pPr lvl="5" rtl="0">
              <a:spcBef>
                <a:spcPts val="0"/>
              </a:spcBef>
              <a:spcAft>
                <a:spcPts val="0"/>
              </a:spcAft>
              <a:buSzPts val="4800"/>
              <a:buFont typeface="Lato Hairline"/>
              <a:buNone/>
              <a:defRPr>
                <a:latin typeface="Lato Hairline"/>
                <a:ea typeface="Lato Hairline"/>
                <a:cs typeface="Lato Hairline"/>
                <a:sym typeface="Lato Hairline"/>
              </a:defRPr>
            </a:lvl6pPr>
            <a:lvl7pPr lvl="6" rtl="0">
              <a:spcBef>
                <a:spcPts val="0"/>
              </a:spcBef>
              <a:spcAft>
                <a:spcPts val="0"/>
              </a:spcAft>
              <a:buSzPts val="4800"/>
              <a:buFont typeface="Lato Hairline"/>
              <a:buNone/>
              <a:defRPr>
                <a:latin typeface="Lato Hairline"/>
                <a:ea typeface="Lato Hairline"/>
                <a:cs typeface="Lato Hairline"/>
                <a:sym typeface="Lato Hairline"/>
              </a:defRPr>
            </a:lvl7pPr>
            <a:lvl8pPr lvl="7" rtl="0">
              <a:spcBef>
                <a:spcPts val="0"/>
              </a:spcBef>
              <a:spcAft>
                <a:spcPts val="0"/>
              </a:spcAft>
              <a:buSzPts val="4800"/>
              <a:buFont typeface="Lato Hairline"/>
              <a:buNone/>
              <a:defRPr>
                <a:latin typeface="Lato Hairline"/>
                <a:ea typeface="Lato Hairline"/>
                <a:cs typeface="Lato Hairline"/>
                <a:sym typeface="Lato Hairline"/>
              </a:defRPr>
            </a:lvl8pPr>
            <a:lvl9pPr lvl="8" rtl="0">
              <a:spcBef>
                <a:spcPts val="0"/>
              </a:spcBef>
              <a:spcAft>
                <a:spcPts val="0"/>
              </a:spcAft>
              <a:buSzPts val="4800"/>
              <a:buFont typeface="Lato Hairline"/>
              <a:buNone/>
              <a:defRPr>
                <a:latin typeface="Lato Hairline"/>
                <a:ea typeface="Lato Hairline"/>
                <a:cs typeface="Lato Hairline"/>
                <a:sym typeface="Lato Hairline"/>
              </a:defRPr>
            </a:lvl9pPr>
          </a:lstStyle>
          <a:p/>
        </p:txBody>
      </p:sp>
      <p:sp>
        <p:nvSpPr>
          <p:cNvPr id="175" name="Google Shape;175;p41"/>
          <p:cNvSpPr txBox="1"/>
          <p:nvPr>
            <p:ph idx="1" type="body"/>
          </p:nvPr>
        </p:nvSpPr>
        <p:spPr>
          <a:xfrm>
            <a:off x="457200" y="2244400"/>
            <a:ext cx="5511300" cy="2605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76" name="Google Shape;176;p41"/>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177" name="Shape 177"/>
        <p:cNvGrpSpPr/>
        <p:nvPr/>
      </p:nvGrpSpPr>
      <p:grpSpPr>
        <a:xfrm>
          <a:off x="0" y="0"/>
          <a:ext cx="0" cy="0"/>
          <a:chOff x="0" y="0"/>
          <a:chExt cx="0" cy="0"/>
        </a:xfrm>
      </p:grpSpPr>
      <p:pic>
        <p:nvPicPr>
          <p:cNvPr descr="paint_transparent1.png" id="178" name="Google Shape;178;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42"/>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80" name="Google Shape;180;p42"/>
          <p:cNvSpPr txBox="1"/>
          <p:nvPr>
            <p:ph idx="1" type="body"/>
          </p:nvPr>
        </p:nvSpPr>
        <p:spPr>
          <a:xfrm>
            <a:off x="457200" y="2211825"/>
            <a:ext cx="2675100" cy="26379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1" name="Google Shape;181;p42"/>
          <p:cNvSpPr txBox="1"/>
          <p:nvPr>
            <p:ph idx="2" type="body"/>
          </p:nvPr>
        </p:nvSpPr>
        <p:spPr>
          <a:xfrm>
            <a:off x="3293406" y="2211825"/>
            <a:ext cx="2675100" cy="26379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2" name="Google Shape;182;p42"/>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183" name="Shape 183"/>
        <p:cNvGrpSpPr/>
        <p:nvPr/>
      </p:nvGrpSpPr>
      <p:grpSpPr>
        <a:xfrm>
          <a:off x="0" y="0"/>
          <a:ext cx="0" cy="0"/>
          <a:chOff x="0" y="0"/>
          <a:chExt cx="0" cy="0"/>
        </a:xfrm>
      </p:grpSpPr>
      <p:pic>
        <p:nvPicPr>
          <p:cNvPr descr="paint_transparent1.png" id="184" name="Google Shape;184;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5" name="Google Shape;185;p43"/>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86" name="Google Shape;186;p43"/>
          <p:cNvSpPr txBox="1"/>
          <p:nvPr>
            <p:ph idx="1" type="body"/>
          </p:nvPr>
        </p:nvSpPr>
        <p:spPr>
          <a:xfrm>
            <a:off x="489775"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7" name="Google Shape;187;p43"/>
          <p:cNvSpPr txBox="1"/>
          <p:nvPr>
            <p:ph idx="2" type="body"/>
          </p:nvPr>
        </p:nvSpPr>
        <p:spPr>
          <a:xfrm>
            <a:off x="2415136"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8" name="Google Shape;188;p43"/>
          <p:cNvSpPr txBox="1"/>
          <p:nvPr>
            <p:ph idx="3" type="body"/>
          </p:nvPr>
        </p:nvSpPr>
        <p:spPr>
          <a:xfrm>
            <a:off x="4340497" y="2312475"/>
            <a:ext cx="1831500" cy="26133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9" name="Google Shape;189;p43"/>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90" name="Shape 190"/>
        <p:cNvGrpSpPr/>
        <p:nvPr/>
      </p:nvGrpSpPr>
      <p:grpSpPr>
        <a:xfrm>
          <a:off x="0" y="0"/>
          <a:ext cx="0" cy="0"/>
          <a:chOff x="0" y="0"/>
          <a:chExt cx="0" cy="0"/>
        </a:xfrm>
      </p:grpSpPr>
      <p:pic>
        <p:nvPicPr>
          <p:cNvPr descr="paint_transparent1.png" id="191" name="Google Shape;191;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2" name="Google Shape;192;p44"/>
          <p:cNvSpPr txBox="1"/>
          <p:nvPr>
            <p:ph type="title"/>
          </p:nvPr>
        </p:nvSpPr>
        <p:spPr>
          <a:xfrm>
            <a:off x="457200" y="1348975"/>
            <a:ext cx="55113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93" name="Google Shape;193;p44"/>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94" name="Shape 194"/>
        <p:cNvGrpSpPr/>
        <p:nvPr/>
      </p:nvGrpSpPr>
      <p:grpSpPr>
        <a:xfrm>
          <a:off x="0" y="0"/>
          <a:ext cx="0" cy="0"/>
          <a:chOff x="0" y="0"/>
          <a:chExt cx="0" cy="0"/>
        </a:xfrm>
      </p:grpSpPr>
      <p:pic>
        <p:nvPicPr>
          <p:cNvPr descr="paint_transparent1.png" id="195" name="Google Shape;195;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6" name="Google Shape;196;p45"/>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spcBef>
                <a:spcPts val="360"/>
              </a:spcBef>
              <a:spcAft>
                <a:spcPts val="0"/>
              </a:spcAft>
              <a:buSzPts val="1400"/>
              <a:buNone/>
              <a:defRPr sz="1400"/>
            </a:lvl1pPr>
          </a:lstStyle>
          <a:p/>
        </p:txBody>
      </p:sp>
      <p:sp>
        <p:nvSpPr>
          <p:cNvPr id="197" name="Google Shape;197;p45"/>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ircle" type="blank">
  <p:cSld name="BLANK">
    <p:bg>
      <p:bgPr>
        <a:blipFill>
          <a:blip r:embed="rId2">
            <a:alphaModFix/>
          </a:blip>
          <a:stretch>
            <a:fillRect/>
          </a:stretch>
        </a:blipFill>
      </p:bgPr>
    </p:bg>
    <p:spTree>
      <p:nvGrpSpPr>
        <p:cNvPr id="198" name="Shape 198"/>
        <p:cNvGrpSpPr/>
        <p:nvPr/>
      </p:nvGrpSpPr>
      <p:grpSpPr>
        <a:xfrm>
          <a:off x="0" y="0"/>
          <a:ext cx="0" cy="0"/>
          <a:chOff x="0" y="0"/>
          <a:chExt cx="0" cy="0"/>
        </a:xfrm>
      </p:grpSpPr>
      <p:pic>
        <p:nvPicPr>
          <p:cNvPr descr="paint_transparent4.png" id="199" name="Google Shape;199;p46"/>
          <p:cNvPicPr preferRelativeResize="0"/>
          <p:nvPr/>
        </p:nvPicPr>
        <p:blipFill>
          <a:blip r:embed="rId3">
            <a:alphaModFix/>
          </a:blip>
          <a:stretch>
            <a:fillRect/>
          </a:stretch>
        </p:blipFill>
        <p:spPr>
          <a:xfrm>
            <a:off x="0" y="0"/>
            <a:ext cx="9144000" cy="5143513"/>
          </a:xfrm>
          <a:prstGeom prst="rect">
            <a:avLst/>
          </a:prstGeom>
          <a:noFill/>
          <a:ln>
            <a:noFill/>
          </a:ln>
        </p:spPr>
      </p:pic>
      <p:sp>
        <p:nvSpPr>
          <p:cNvPr id="200" name="Google Shape;200;p46"/>
          <p:cNvSpPr txBox="1"/>
          <p:nvPr>
            <p:ph idx="12" type="sldNum"/>
          </p:nvPr>
        </p:nvSpPr>
        <p:spPr>
          <a:xfrm>
            <a:off x="4297650" y="4673651"/>
            <a:ext cx="548700" cy="3936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ctangle">
  <p:cSld name="BLANK_1">
    <p:bg>
      <p:bgPr>
        <a:blipFill>
          <a:blip r:embed="rId2">
            <a:alphaModFix/>
          </a:blip>
          <a:stretch>
            <a:fillRect/>
          </a:stretch>
        </a:blipFill>
      </p:bgPr>
    </p:bg>
    <p:spTree>
      <p:nvGrpSpPr>
        <p:cNvPr id="201" name="Shape 201"/>
        <p:cNvGrpSpPr/>
        <p:nvPr/>
      </p:nvGrpSpPr>
      <p:grpSpPr>
        <a:xfrm>
          <a:off x="0" y="0"/>
          <a:ext cx="0" cy="0"/>
          <a:chOff x="0" y="0"/>
          <a:chExt cx="0" cy="0"/>
        </a:xfrm>
      </p:grpSpPr>
      <p:pic>
        <p:nvPicPr>
          <p:cNvPr descr="paint_transparent3.png" id="202" name="Google Shape;202;p47"/>
          <p:cNvPicPr preferRelativeResize="0"/>
          <p:nvPr/>
        </p:nvPicPr>
        <p:blipFill>
          <a:blip r:embed="rId3">
            <a:alphaModFix/>
          </a:blip>
          <a:stretch>
            <a:fillRect/>
          </a:stretch>
        </p:blipFill>
        <p:spPr>
          <a:xfrm>
            <a:off x="0" y="0"/>
            <a:ext cx="9144000" cy="5143503"/>
          </a:xfrm>
          <a:prstGeom prst="rect">
            <a:avLst/>
          </a:prstGeom>
          <a:noFill/>
          <a:ln>
            <a:noFill/>
          </a:ln>
        </p:spPr>
      </p:pic>
      <p:sp>
        <p:nvSpPr>
          <p:cNvPr id="203" name="Google Shape;203;p47"/>
          <p:cNvSpPr txBox="1"/>
          <p:nvPr>
            <p:ph idx="12" type="sldNum"/>
          </p:nvPr>
        </p:nvSpPr>
        <p:spPr>
          <a:xfrm>
            <a:off x="4297650" y="4447973"/>
            <a:ext cx="548700" cy="393600"/>
          </a:xfrm>
          <a:prstGeom prst="rect">
            <a:avLst/>
          </a:prstGeom>
        </p:spPr>
        <p:txBody>
          <a:bodyPr anchorCtr="0" anchor="ctr" bIns="91425" lIns="91425" spcFirstLastPara="1" rIns="91425" wrap="square" tIns="91425">
            <a:noAutofit/>
          </a:bodyPr>
          <a:lstStyle>
            <a:lvl1pPr lvl="0" rtl="0" algn="ctr">
              <a:buNone/>
              <a:defRPr>
                <a:solidFill>
                  <a:srgbClr val="999999"/>
                </a:solidFill>
              </a:defRPr>
            </a:lvl1pPr>
            <a:lvl2pPr lvl="1" rtl="0" algn="ctr">
              <a:buNone/>
              <a:defRPr>
                <a:solidFill>
                  <a:srgbClr val="999999"/>
                </a:solidFill>
              </a:defRPr>
            </a:lvl2pPr>
            <a:lvl3pPr lvl="2" rtl="0" algn="ctr">
              <a:buNone/>
              <a:defRPr>
                <a:solidFill>
                  <a:srgbClr val="999999"/>
                </a:solidFill>
              </a:defRPr>
            </a:lvl3pPr>
            <a:lvl4pPr lvl="3" rtl="0" algn="ctr">
              <a:buNone/>
              <a:defRPr>
                <a:solidFill>
                  <a:srgbClr val="999999"/>
                </a:solidFill>
              </a:defRPr>
            </a:lvl4pPr>
            <a:lvl5pPr lvl="4" rtl="0" algn="ctr">
              <a:buNone/>
              <a:defRPr>
                <a:solidFill>
                  <a:srgbClr val="999999"/>
                </a:solidFill>
              </a:defRPr>
            </a:lvl5pPr>
            <a:lvl6pPr lvl="5" rtl="0" algn="ctr">
              <a:buNone/>
              <a:defRPr>
                <a:solidFill>
                  <a:srgbClr val="999999"/>
                </a:solidFill>
              </a:defRPr>
            </a:lvl6pPr>
            <a:lvl7pPr lvl="6" rtl="0" algn="ctr">
              <a:buNone/>
              <a:defRPr>
                <a:solidFill>
                  <a:srgbClr val="999999"/>
                </a:solidFill>
              </a:defRPr>
            </a:lvl7pPr>
            <a:lvl8pPr lvl="7" rtl="0" algn="ctr">
              <a:buNone/>
              <a:defRPr>
                <a:solidFill>
                  <a:srgbClr val="999999"/>
                </a:solidFill>
              </a:defRPr>
            </a:lvl8pPr>
            <a:lvl9pPr lvl="8" rtl="0" algn="ctr">
              <a:buNone/>
              <a:defRPr>
                <a:solidFill>
                  <a:srgbClr val="999999"/>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p:cSld name="BLANK_1_1">
    <p:bg>
      <p:bgPr>
        <a:blipFill>
          <a:blip r:embed="rId2">
            <a:alphaModFix/>
          </a:blip>
          <a:stretch>
            <a:fillRect/>
          </a:stretch>
        </a:blipFill>
      </p:bgPr>
    </p:bg>
    <p:spTree>
      <p:nvGrpSpPr>
        <p:cNvPr id="204" name="Shape 204"/>
        <p:cNvGrpSpPr/>
        <p:nvPr/>
      </p:nvGrpSpPr>
      <p:grpSpPr>
        <a:xfrm>
          <a:off x="0" y="0"/>
          <a:ext cx="0" cy="0"/>
          <a:chOff x="0" y="0"/>
          <a:chExt cx="0" cy="0"/>
        </a:xfrm>
      </p:grpSpPr>
      <p:sp>
        <p:nvSpPr>
          <p:cNvPr id="205" name="Google Shape;205;p48"/>
          <p:cNvSpPr txBox="1"/>
          <p:nvPr>
            <p:ph idx="12" type="sldNum"/>
          </p:nvPr>
        </p:nvSpPr>
        <p:spPr>
          <a:xfrm>
            <a:off x="8480584" y="46736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paint_transparent1.png" id="206" name="Google Shape;206;p48"/>
          <p:cNvPicPr preferRelativeResize="0"/>
          <p:nvPr/>
        </p:nvPicPr>
        <p:blipFill rotWithShape="1">
          <a:blip r:embed="rId3">
            <a:alphaModFix/>
          </a:blip>
          <a:srcRect b="0" l="27161" r="0" t="0"/>
          <a:stretch/>
        </p:blipFill>
        <p:spPr>
          <a:xfrm>
            <a:off x="0" y="0"/>
            <a:ext cx="6660552" cy="51435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1" name="Shape 211"/>
        <p:cNvGrpSpPr/>
        <p:nvPr/>
      </p:nvGrpSpPr>
      <p:grpSpPr>
        <a:xfrm>
          <a:off x="0" y="0"/>
          <a:ext cx="0" cy="0"/>
          <a:chOff x="0" y="0"/>
          <a:chExt cx="0" cy="0"/>
        </a:xfrm>
      </p:grpSpPr>
      <p:sp>
        <p:nvSpPr>
          <p:cNvPr id="212" name="Google Shape;212;p5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3" name="Google Shape;213;p5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4" name="Google Shape;214;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5" name="Shape 215"/>
        <p:cNvGrpSpPr/>
        <p:nvPr/>
      </p:nvGrpSpPr>
      <p:grpSpPr>
        <a:xfrm>
          <a:off x="0" y="0"/>
          <a:ext cx="0" cy="0"/>
          <a:chOff x="0" y="0"/>
          <a:chExt cx="0" cy="0"/>
        </a:xfrm>
      </p:grpSpPr>
      <p:sp>
        <p:nvSpPr>
          <p:cNvPr id="216" name="Google Shape;216;p5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7" name="Google Shape;217;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8" name="Shape 218"/>
        <p:cNvGrpSpPr/>
        <p:nvPr/>
      </p:nvGrpSpPr>
      <p:grpSpPr>
        <a:xfrm>
          <a:off x="0" y="0"/>
          <a:ext cx="0" cy="0"/>
          <a:chOff x="0" y="0"/>
          <a:chExt cx="0" cy="0"/>
        </a:xfrm>
      </p:grpSpPr>
      <p:sp>
        <p:nvSpPr>
          <p:cNvPr id="219" name="Google Shape;219;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0" name="Google Shape;220;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1" name="Google Shape;22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2" name="Shape 222"/>
        <p:cNvGrpSpPr/>
        <p:nvPr/>
      </p:nvGrpSpPr>
      <p:grpSpPr>
        <a:xfrm>
          <a:off x="0" y="0"/>
          <a:ext cx="0" cy="0"/>
          <a:chOff x="0" y="0"/>
          <a:chExt cx="0" cy="0"/>
        </a:xfrm>
      </p:grpSpPr>
      <p:sp>
        <p:nvSpPr>
          <p:cNvPr id="223" name="Google Shape;22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4" name="Google Shape;224;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5" name="Google Shape;225;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6" name="Google Shape;226;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0" name="Shape 230"/>
        <p:cNvGrpSpPr/>
        <p:nvPr/>
      </p:nvGrpSpPr>
      <p:grpSpPr>
        <a:xfrm>
          <a:off x="0" y="0"/>
          <a:ext cx="0" cy="0"/>
          <a:chOff x="0" y="0"/>
          <a:chExt cx="0" cy="0"/>
        </a:xfrm>
      </p:grpSpPr>
      <p:sp>
        <p:nvSpPr>
          <p:cNvPr id="231" name="Google Shape;231;p5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2" name="Google Shape;232;p5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3" name="Google Shape;233;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4" name="Shape 234"/>
        <p:cNvGrpSpPr/>
        <p:nvPr/>
      </p:nvGrpSpPr>
      <p:grpSpPr>
        <a:xfrm>
          <a:off x="0" y="0"/>
          <a:ext cx="0" cy="0"/>
          <a:chOff x="0" y="0"/>
          <a:chExt cx="0" cy="0"/>
        </a:xfrm>
      </p:grpSpPr>
      <p:sp>
        <p:nvSpPr>
          <p:cNvPr id="235" name="Google Shape;235;p5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6" name="Google Shape;236;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7" name="Shape 237"/>
        <p:cNvGrpSpPr/>
        <p:nvPr/>
      </p:nvGrpSpPr>
      <p:grpSpPr>
        <a:xfrm>
          <a:off x="0" y="0"/>
          <a:ext cx="0" cy="0"/>
          <a:chOff x="0" y="0"/>
          <a:chExt cx="0" cy="0"/>
        </a:xfrm>
      </p:grpSpPr>
      <p:sp>
        <p:nvSpPr>
          <p:cNvPr id="238" name="Google Shape;238;p5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0" name="Google Shape;240;p5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1" name="Google Shape;241;p5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2" name="Google Shape;24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3" name="Shape 243"/>
        <p:cNvGrpSpPr/>
        <p:nvPr/>
      </p:nvGrpSpPr>
      <p:grpSpPr>
        <a:xfrm>
          <a:off x="0" y="0"/>
          <a:ext cx="0" cy="0"/>
          <a:chOff x="0" y="0"/>
          <a:chExt cx="0" cy="0"/>
        </a:xfrm>
      </p:grpSpPr>
      <p:sp>
        <p:nvSpPr>
          <p:cNvPr id="244" name="Google Shape;244;p5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45" name="Google Shape;245;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6" name="Shape 246"/>
        <p:cNvGrpSpPr/>
        <p:nvPr/>
      </p:nvGrpSpPr>
      <p:grpSpPr>
        <a:xfrm>
          <a:off x="0" y="0"/>
          <a:ext cx="0" cy="0"/>
          <a:chOff x="0" y="0"/>
          <a:chExt cx="0" cy="0"/>
        </a:xfrm>
      </p:grpSpPr>
      <p:sp>
        <p:nvSpPr>
          <p:cNvPr id="247" name="Google Shape;247;p5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8" name="Google Shape;248;p5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9" name="Google Shape;24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 name="Shape 250"/>
        <p:cNvGrpSpPr/>
        <p:nvPr/>
      </p:nvGrpSpPr>
      <p:grpSpPr>
        <a:xfrm>
          <a:off x="0" y="0"/>
          <a:ext cx="0" cy="0"/>
          <a:chOff x="0" y="0"/>
          <a:chExt cx="0" cy="0"/>
        </a:xfrm>
      </p:grpSpPr>
      <p:sp>
        <p:nvSpPr>
          <p:cNvPr id="251" name="Google Shape;251;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52" name="Shape 252"/>
        <p:cNvGrpSpPr/>
        <p:nvPr/>
      </p:nvGrpSpPr>
      <p:grpSpPr>
        <a:xfrm>
          <a:off x="0" y="0"/>
          <a:ext cx="0" cy="0"/>
          <a:chOff x="0" y="0"/>
          <a:chExt cx="0" cy="0"/>
        </a:xfrm>
      </p:grpSpPr>
      <p:sp>
        <p:nvSpPr>
          <p:cNvPr id="253" name="Google Shape;253;p61"/>
          <p:cNvSpPr txBox="1"/>
          <p:nvPr>
            <p:ph idx="1" type="body"/>
          </p:nvPr>
        </p:nvSpPr>
        <p:spPr>
          <a:xfrm>
            <a:off x="1652750" y="2161800"/>
            <a:ext cx="5838300" cy="819900"/>
          </a:xfrm>
          <a:prstGeom prst="rect">
            <a:avLst/>
          </a:prstGeom>
        </p:spPr>
        <p:txBody>
          <a:bodyPr anchorCtr="0" anchor="ctr" bIns="91425" lIns="91425" spcFirstLastPara="1" rIns="91425" wrap="square" tIns="91425">
            <a:noAutofit/>
          </a:bodyPr>
          <a:lstStyle>
            <a:lvl1pPr indent="-406400" lvl="0" marL="457200" rtl="0" algn="ctr">
              <a:lnSpc>
                <a:spcPct val="115000"/>
              </a:lnSpc>
              <a:spcBef>
                <a:spcPts val="0"/>
              </a:spcBef>
              <a:spcAft>
                <a:spcPts val="0"/>
              </a:spcAft>
              <a:buSzPts val="2800"/>
              <a:buFont typeface="Mali"/>
              <a:buChar char="●"/>
              <a:defRPr sz="2800">
                <a:latin typeface="Mali"/>
                <a:ea typeface="Mali"/>
                <a:cs typeface="Mali"/>
                <a:sym typeface="Mali"/>
              </a:defRPr>
            </a:lvl1pPr>
            <a:lvl2pPr indent="-406400" lvl="1" marL="914400" rtl="0" algn="ctr">
              <a:lnSpc>
                <a:spcPct val="115000"/>
              </a:lnSpc>
              <a:spcBef>
                <a:spcPts val="1600"/>
              </a:spcBef>
              <a:spcAft>
                <a:spcPts val="0"/>
              </a:spcAft>
              <a:buSzPts val="2800"/>
              <a:buFont typeface="Mali"/>
              <a:buChar char="○"/>
              <a:defRPr sz="2800">
                <a:latin typeface="Mali"/>
                <a:ea typeface="Mali"/>
                <a:cs typeface="Mali"/>
                <a:sym typeface="Mali"/>
              </a:defRPr>
            </a:lvl2pPr>
            <a:lvl3pPr indent="-406400" lvl="2" marL="1371600" rtl="0" algn="ctr">
              <a:lnSpc>
                <a:spcPct val="115000"/>
              </a:lnSpc>
              <a:spcBef>
                <a:spcPts val="1600"/>
              </a:spcBef>
              <a:spcAft>
                <a:spcPts val="0"/>
              </a:spcAft>
              <a:buSzPts val="2800"/>
              <a:buFont typeface="Mali"/>
              <a:buChar char="■"/>
              <a:defRPr sz="2800">
                <a:latin typeface="Mali"/>
                <a:ea typeface="Mali"/>
                <a:cs typeface="Mali"/>
                <a:sym typeface="Mali"/>
              </a:defRPr>
            </a:lvl3pPr>
            <a:lvl4pPr indent="-406400" lvl="3" marL="1828800" rtl="0" algn="ctr">
              <a:lnSpc>
                <a:spcPct val="115000"/>
              </a:lnSpc>
              <a:spcBef>
                <a:spcPts val="1600"/>
              </a:spcBef>
              <a:spcAft>
                <a:spcPts val="0"/>
              </a:spcAft>
              <a:buSzPts val="2800"/>
              <a:buFont typeface="Mali"/>
              <a:buChar char="●"/>
              <a:defRPr sz="2800">
                <a:latin typeface="Mali"/>
                <a:ea typeface="Mali"/>
                <a:cs typeface="Mali"/>
                <a:sym typeface="Mali"/>
              </a:defRPr>
            </a:lvl4pPr>
            <a:lvl5pPr indent="-406400" lvl="4" marL="2286000" rtl="0" algn="ctr">
              <a:lnSpc>
                <a:spcPct val="115000"/>
              </a:lnSpc>
              <a:spcBef>
                <a:spcPts val="1600"/>
              </a:spcBef>
              <a:spcAft>
                <a:spcPts val="0"/>
              </a:spcAft>
              <a:buSzPts val="2800"/>
              <a:buFont typeface="Mali"/>
              <a:buChar char="○"/>
              <a:defRPr sz="2800">
                <a:latin typeface="Mali"/>
                <a:ea typeface="Mali"/>
                <a:cs typeface="Mali"/>
                <a:sym typeface="Mali"/>
              </a:defRPr>
            </a:lvl5pPr>
            <a:lvl6pPr indent="-406400" lvl="5" marL="2743200" rtl="0" algn="ctr">
              <a:lnSpc>
                <a:spcPct val="115000"/>
              </a:lnSpc>
              <a:spcBef>
                <a:spcPts val="1600"/>
              </a:spcBef>
              <a:spcAft>
                <a:spcPts val="0"/>
              </a:spcAft>
              <a:buSzPts val="2800"/>
              <a:buFont typeface="Mali"/>
              <a:buChar char="■"/>
              <a:defRPr sz="2800">
                <a:latin typeface="Mali"/>
                <a:ea typeface="Mali"/>
                <a:cs typeface="Mali"/>
                <a:sym typeface="Mali"/>
              </a:defRPr>
            </a:lvl6pPr>
            <a:lvl7pPr indent="-406400" lvl="6" marL="3200400" rtl="0" algn="ctr">
              <a:lnSpc>
                <a:spcPct val="115000"/>
              </a:lnSpc>
              <a:spcBef>
                <a:spcPts val="1600"/>
              </a:spcBef>
              <a:spcAft>
                <a:spcPts val="0"/>
              </a:spcAft>
              <a:buSzPts val="2800"/>
              <a:buFont typeface="Mali"/>
              <a:buChar char="●"/>
              <a:defRPr sz="2800">
                <a:latin typeface="Mali"/>
                <a:ea typeface="Mali"/>
                <a:cs typeface="Mali"/>
                <a:sym typeface="Mali"/>
              </a:defRPr>
            </a:lvl7pPr>
            <a:lvl8pPr indent="-406400" lvl="7" marL="3657600" rtl="0" algn="ctr">
              <a:lnSpc>
                <a:spcPct val="115000"/>
              </a:lnSpc>
              <a:spcBef>
                <a:spcPts val="1600"/>
              </a:spcBef>
              <a:spcAft>
                <a:spcPts val="0"/>
              </a:spcAft>
              <a:buSzPts val="2800"/>
              <a:buFont typeface="Mali"/>
              <a:buChar char="○"/>
              <a:defRPr sz="2800">
                <a:latin typeface="Mali"/>
                <a:ea typeface="Mali"/>
                <a:cs typeface="Mali"/>
                <a:sym typeface="Mali"/>
              </a:defRPr>
            </a:lvl8pPr>
            <a:lvl9pPr indent="-406400" lvl="8" marL="4114800" rtl="0" algn="ctr">
              <a:lnSpc>
                <a:spcPct val="115000"/>
              </a:lnSpc>
              <a:spcBef>
                <a:spcPts val="1600"/>
              </a:spcBef>
              <a:spcAft>
                <a:spcPts val="1600"/>
              </a:spcAft>
              <a:buSzPts val="2800"/>
              <a:buFont typeface="Mali"/>
              <a:buChar char="■"/>
              <a:defRPr sz="2800">
                <a:latin typeface="Mali"/>
                <a:ea typeface="Mali"/>
                <a:cs typeface="Mali"/>
                <a:sym typeface="Mali"/>
              </a:defRPr>
            </a:lvl9pPr>
          </a:lstStyle>
          <a:p/>
        </p:txBody>
      </p:sp>
      <p:sp>
        <p:nvSpPr>
          <p:cNvPr id="254" name="Google Shape;254;p61"/>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55" name="Google Shape;255;p61"/>
          <p:cNvGrpSpPr/>
          <p:nvPr/>
        </p:nvGrpSpPr>
        <p:grpSpPr>
          <a:xfrm rot="599924">
            <a:off x="3521476" y="4047637"/>
            <a:ext cx="468832" cy="7120389"/>
            <a:chOff x="1447800" y="152400"/>
            <a:chExt cx="318597" cy="4838699"/>
          </a:xfrm>
        </p:grpSpPr>
        <p:sp>
          <p:nvSpPr>
            <p:cNvPr id="256" name="Google Shape;256;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7" name="Google Shape;257;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58" name="Google Shape;258;p61"/>
          <p:cNvGrpSpPr/>
          <p:nvPr/>
        </p:nvGrpSpPr>
        <p:grpSpPr>
          <a:xfrm rot="1200084">
            <a:off x="1203519" y="3607342"/>
            <a:ext cx="468801" cy="7119911"/>
            <a:chOff x="1600200" y="152400"/>
            <a:chExt cx="318597" cy="4838699"/>
          </a:xfrm>
        </p:grpSpPr>
        <p:sp>
          <p:nvSpPr>
            <p:cNvPr id="259" name="Google Shape;259;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0" name="Google Shape;260;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61" name="Google Shape;261;p61"/>
          <p:cNvGrpSpPr/>
          <p:nvPr/>
        </p:nvGrpSpPr>
        <p:grpSpPr>
          <a:xfrm rot="1799848">
            <a:off x="34414" y="3701307"/>
            <a:ext cx="468820" cy="7120207"/>
            <a:chOff x="533400" y="152400"/>
            <a:chExt cx="318597" cy="4838699"/>
          </a:xfrm>
        </p:grpSpPr>
        <p:sp>
          <p:nvSpPr>
            <p:cNvPr id="262" name="Google Shape;262;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3" name="Google Shape;263;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64" name="Google Shape;264;p61"/>
          <p:cNvGrpSpPr/>
          <p:nvPr/>
        </p:nvGrpSpPr>
        <p:grpSpPr>
          <a:xfrm rot="2399941">
            <a:off x="-1049427" y="2658217"/>
            <a:ext cx="468795" cy="7119825"/>
            <a:chOff x="685800" y="152400"/>
            <a:chExt cx="318597" cy="4838699"/>
          </a:xfrm>
        </p:grpSpPr>
        <p:sp>
          <p:nvSpPr>
            <p:cNvPr id="265" name="Google Shape;265;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6" name="Google Shape;266;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67" name="Google Shape;267;p61"/>
          <p:cNvGrpSpPr/>
          <p:nvPr/>
        </p:nvGrpSpPr>
        <p:grpSpPr>
          <a:xfrm rot="2999880">
            <a:off x="-1706982" y="917344"/>
            <a:ext cx="468816" cy="7120136"/>
            <a:chOff x="838200" y="152400"/>
            <a:chExt cx="318597" cy="4838699"/>
          </a:xfrm>
        </p:grpSpPr>
        <p:sp>
          <p:nvSpPr>
            <p:cNvPr id="268" name="Google Shape;268;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9" name="Google Shape;269;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0" name="Google Shape;270;p61"/>
          <p:cNvGrpSpPr/>
          <p:nvPr/>
        </p:nvGrpSpPr>
        <p:grpSpPr>
          <a:xfrm rot="3600035">
            <a:off x="-2254612" y="80296"/>
            <a:ext cx="468793" cy="7119788"/>
            <a:chOff x="990600" y="152400"/>
            <a:chExt cx="318597" cy="4838699"/>
          </a:xfrm>
        </p:grpSpPr>
        <p:sp>
          <p:nvSpPr>
            <p:cNvPr id="271" name="Google Shape;271;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2" name="Google Shape;272;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73" name="Google Shape;273;p61"/>
          <p:cNvGrpSpPr/>
          <p:nvPr/>
        </p:nvGrpSpPr>
        <p:grpSpPr>
          <a:xfrm rot="5400000">
            <a:off x="-2254612" y="-2303662"/>
            <a:ext cx="468784" cy="7119661"/>
            <a:chOff x="3663063" y="152400"/>
            <a:chExt cx="318597" cy="4838699"/>
          </a:xfrm>
        </p:grpSpPr>
        <p:sp>
          <p:nvSpPr>
            <p:cNvPr id="274" name="Google Shape;274;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5" name="Google Shape;275;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76" name="Google Shape;276;p61"/>
          <p:cNvGrpSpPr/>
          <p:nvPr/>
        </p:nvGrpSpPr>
        <p:grpSpPr>
          <a:xfrm rot="4800076">
            <a:off x="-1784050" y="-2583919"/>
            <a:ext cx="468832" cy="7120389"/>
            <a:chOff x="1295400" y="152400"/>
            <a:chExt cx="318597" cy="4838699"/>
          </a:xfrm>
        </p:grpSpPr>
        <p:sp>
          <p:nvSpPr>
            <p:cNvPr id="277" name="Google Shape;277;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8" name="Google Shape;278;p6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79" name="Google Shape;279;p61"/>
          <p:cNvGrpSpPr/>
          <p:nvPr/>
        </p:nvGrpSpPr>
        <p:grpSpPr>
          <a:xfrm rot="-10579780">
            <a:off x="6292864" y="-6220883"/>
            <a:ext cx="468822" cy="7120233"/>
            <a:chOff x="1447800" y="152400"/>
            <a:chExt cx="318597" cy="4838699"/>
          </a:xfrm>
        </p:grpSpPr>
        <p:sp>
          <p:nvSpPr>
            <p:cNvPr id="280" name="Google Shape;280;p6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1" name="Google Shape;281;p6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82" name="Google Shape;282;p61"/>
          <p:cNvGrpSpPr/>
          <p:nvPr/>
        </p:nvGrpSpPr>
        <p:grpSpPr>
          <a:xfrm rot="-9950062">
            <a:off x="7352097" y="-5550575"/>
            <a:ext cx="468798" cy="7119870"/>
            <a:chOff x="1600200" y="152400"/>
            <a:chExt cx="318597" cy="4838699"/>
          </a:xfrm>
        </p:grpSpPr>
        <p:sp>
          <p:nvSpPr>
            <p:cNvPr id="283" name="Google Shape;283;p6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4" name="Google Shape;284;p6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85" name="Google Shape;285;p61"/>
          <p:cNvGrpSpPr/>
          <p:nvPr/>
        </p:nvGrpSpPr>
        <p:grpSpPr>
          <a:xfrm rot="-8674393">
            <a:off x="9511353" y="-5246133"/>
            <a:ext cx="468831" cy="7120371"/>
            <a:chOff x="533400" y="152400"/>
            <a:chExt cx="318597" cy="4838699"/>
          </a:xfrm>
        </p:grpSpPr>
        <p:sp>
          <p:nvSpPr>
            <p:cNvPr id="286" name="Google Shape;286;p6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7" name="Google Shape;287;p6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88" name="Google Shape;288;p61"/>
          <p:cNvGrpSpPr/>
          <p:nvPr/>
        </p:nvGrpSpPr>
        <p:grpSpPr>
          <a:xfrm rot="-7873507">
            <a:off x="10561410" y="-3573826"/>
            <a:ext cx="468793" cy="7119801"/>
            <a:chOff x="685800" y="152400"/>
            <a:chExt cx="318597" cy="4838699"/>
          </a:xfrm>
        </p:grpSpPr>
        <p:sp>
          <p:nvSpPr>
            <p:cNvPr id="289" name="Google Shape;289;p6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0" name="Google Shape;290;p6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91" name="Google Shape;291;p61"/>
          <p:cNvGrpSpPr/>
          <p:nvPr/>
        </p:nvGrpSpPr>
        <p:grpSpPr>
          <a:xfrm rot="-7606867">
            <a:off x="10496000" y="-2583904"/>
            <a:ext cx="468829" cy="7120347"/>
            <a:chOff x="838200" y="152400"/>
            <a:chExt cx="318597" cy="4838699"/>
          </a:xfrm>
        </p:grpSpPr>
        <p:sp>
          <p:nvSpPr>
            <p:cNvPr id="292" name="Google Shape;292;p6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3" name="Google Shape;293;p6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94" name="Google Shape;294;p61"/>
          <p:cNvGrpSpPr/>
          <p:nvPr/>
        </p:nvGrpSpPr>
        <p:grpSpPr>
          <a:xfrm rot="-5400000">
            <a:off x="11193572" y="80361"/>
            <a:ext cx="468784" cy="7119661"/>
            <a:chOff x="990600" y="152400"/>
            <a:chExt cx="318597" cy="4838699"/>
          </a:xfrm>
        </p:grpSpPr>
        <p:sp>
          <p:nvSpPr>
            <p:cNvPr id="295" name="Google Shape;295;p6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6" name="Google Shape;296;p6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97" name="Google Shape;297;p61"/>
          <p:cNvGrpSpPr/>
          <p:nvPr/>
        </p:nvGrpSpPr>
        <p:grpSpPr>
          <a:xfrm rot="-5400000">
            <a:off x="11650769" y="454778"/>
            <a:ext cx="468784" cy="7119661"/>
            <a:chOff x="3663063" y="152400"/>
            <a:chExt cx="318597" cy="4838699"/>
          </a:xfrm>
        </p:grpSpPr>
        <p:sp>
          <p:nvSpPr>
            <p:cNvPr id="298" name="Google Shape;298;p6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9" name="Google Shape;299;p6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00" name="Google Shape;300;p61"/>
          <p:cNvGrpSpPr/>
          <p:nvPr/>
        </p:nvGrpSpPr>
        <p:grpSpPr>
          <a:xfrm rot="-3998544">
            <a:off x="10865416" y="2410833"/>
            <a:ext cx="468813" cy="7120102"/>
            <a:chOff x="1295400" y="152400"/>
            <a:chExt cx="318597" cy="4838699"/>
          </a:xfrm>
        </p:grpSpPr>
        <p:sp>
          <p:nvSpPr>
            <p:cNvPr id="301" name="Google Shape;301;p6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2" name="Google Shape;302;p61"/>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DESIGN ">
  <p:cSld name="Two Content">
    <p:spTree>
      <p:nvGrpSpPr>
        <p:cNvPr id="303" name="Shape 303"/>
        <p:cNvGrpSpPr/>
        <p:nvPr/>
      </p:nvGrpSpPr>
      <p:grpSpPr>
        <a:xfrm>
          <a:off x="0" y="0"/>
          <a:ext cx="0" cy="0"/>
          <a:chOff x="0" y="0"/>
          <a:chExt cx="0" cy="0"/>
        </a:xfrm>
      </p:grpSpPr>
      <p:sp>
        <p:nvSpPr>
          <p:cNvPr id="304" name="Google Shape;304;p62"/>
          <p:cNvSpPr txBox="1"/>
          <p:nvPr>
            <p:ph type="title"/>
          </p:nvPr>
        </p:nvSpPr>
        <p:spPr>
          <a:xfrm>
            <a:off x="2887051" y="1332225"/>
            <a:ext cx="3369900" cy="2242800"/>
          </a:xfrm>
          <a:prstGeom prst="rect">
            <a:avLst/>
          </a:prstGeom>
          <a:noFill/>
          <a:ln>
            <a:noFill/>
          </a:ln>
        </p:spPr>
        <p:txBody>
          <a:bodyPr anchorCtr="0" anchor="b" bIns="0" lIns="0" spcFirstLastPara="1" rIns="0" wrap="square" tIns="0">
            <a:noAutofit/>
          </a:bodyPr>
          <a:lstStyle>
            <a:lvl1pPr lvl="0" rtl="0" algn="ctr">
              <a:spcBef>
                <a:spcPts val="0"/>
              </a:spcBef>
              <a:spcAft>
                <a:spcPts val="0"/>
              </a:spcAft>
              <a:buClr>
                <a:srgbClr val="FFC39F"/>
              </a:buClr>
              <a:buSzPts val="4800"/>
              <a:buNone/>
              <a:defRPr i="0" sz="4800">
                <a:solidFill>
                  <a:srgbClr val="F3F3F3"/>
                </a:solidFill>
              </a:defRPr>
            </a:lvl1pPr>
            <a:lvl2pPr lvl="1" rtl="0">
              <a:spcBef>
                <a:spcPts val="0"/>
              </a:spcBef>
              <a:spcAft>
                <a:spcPts val="0"/>
              </a:spcAft>
              <a:buClr>
                <a:srgbClr val="FFC39F"/>
              </a:buClr>
              <a:buSzPts val="6000"/>
              <a:buNone/>
              <a:defRPr sz="6000">
                <a:solidFill>
                  <a:srgbClr val="FFC39F"/>
                </a:solidFill>
              </a:defRPr>
            </a:lvl2pPr>
            <a:lvl3pPr lvl="2" rtl="0">
              <a:spcBef>
                <a:spcPts val="0"/>
              </a:spcBef>
              <a:spcAft>
                <a:spcPts val="0"/>
              </a:spcAft>
              <a:buClr>
                <a:srgbClr val="FFC39F"/>
              </a:buClr>
              <a:buSzPts val="6000"/>
              <a:buNone/>
              <a:defRPr sz="6000">
                <a:solidFill>
                  <a:srgbClr val="FFC39F"/>
                </a:solidFill>
              </a:defRPr>
            </a:lvl3pPr>
            <a:lvl4pPr lvl="3" rtl="0">
              <a:spcBef>
                <a:spcPts val="0"/>
              </a:spcBef>
              <a:spcAft>
                <a:spcPts val="0"/>
              </a:spcAft>
              <a:buClr>
                <a:srgbClr val="FFC39F"/>
              </a:buClr>
              <a:buSzPts val="6000"/>
              <a:buNone/>
              <a:defRPr sz="6000">
                <a:solidFill>
                  <a:srgbClr val="FFC39F"/>
                </a:solidFill>
              </a:defRPr>
            </a:lvl4pPr>
            <a:lvl5pPr lvl="4" rtl="0">
              <a:spcBef>
                <a:spcPts val="0"/>
              </a:spcBef>
              <a:spcAft>
                <a:spcPts val="0"/>
              </a:spcAft>
              <a:buClr>
                <a:srgbClr val="FFC39F"/>
              </a:buClr>
              <a:buSzPts val="6000"/>
              <a:buNone/>
              <a:defRPr sz="6000">
                <a:solidFill>
                  <a:srgbClr val="FFC39F"/>
                </a:solidFill>
              </a:defRPr>
            </a:lvl5pPr>
            <a:lvl6pPr lvl="5" rtl="0">
              <a:spcBef>
                <a:spcPts val="0"/>
              </a:spcBef>
              <a:spcAft>
                <a:spcPts val="0"/>
              </a:spcAft>
              <a:buClr>
                <a:srgbClr val="FFC39F"/>
              </a:buClr>
              <a:buSzPts val="6000"/>
              <a:buNone/>
              <a:defRPr sz="6000">
                <a:solidFill>
                  <a:srgbClr val="FFC39F"/>
                </a:solidFill>
              </a:defRPr>
            </a:lvl6pPr>
            <a:lvl7pPr lvl="6" rtl="0">
              <a:spcBef>
                <a:spcPts val="0"/>
              </a:spcBef>
              <a:spcAft>
                <a:spcPts val="0"/>
              </a:spcAft>
              <a:buClr>
                <a:srgbClr val="FFC39F"/>
              </a:buClr>
              <a:buSzPts val="6000"/>
              <a:buNone/>
              <a:defRPr sz="6000">
                <a:solidFill>
                  <a:srgbClr val="FFC39F"/>
                </a:solidFill>
              </a:defRPr>
            </a:lvl7pPr>
            <a:lvl8pPr lvl="7" rtl="0">
              <a:spcBef>
                <a:spcPts val="0"/>
              </a:spcBef>
              <a:spcAft>
                <a:spcPts val="0"/>
              </a:spcAft>
              <a:buClr>
                <a:srgbClr val="FFC39F"/>
              </a:buClr>
              <a:buSzPts val="6000"/>
              <a:buNone/>
              <a:defRPr sz="6000">
                <a:solidFill>
                  <a:srgbClr val="FFC39F"/>
                </a:solidFill>
              </a:defRPr>
            </a:lvl8pPr>
            <a:lvl9pPr lvl="8" rtl="0">
              <a:spcBef>
                <a:spcPts val="0"/>
              </a:spcBef>
              <a:spcAft>
                <a:spcPts val="0"/>
              </a:spcAft>
              <a:buClr>
                <a:srgbClr val="FFC39F"/>
              </a:buClr>
              <a:buSzPts val="6000"/>
              <a:buNone/>
              <a:defRPr sz="6000">
                <a:solidFill>
                  <a:srgbClr val="FFC39F"/>
                </a:solidFill>
              </a:defRPr>
            </a:lvl9pPr>
          </a:lstStyle>
          <a:p/>
        </p:txBody>
      </p:sp>
      <p:sp>
        <p:nvSpPr>
          <p:cNvPr id="305" name="Google Shape;305;p62"/>
          <p:cNvSpPr txBox="1"/>
          <p:nvPr>
            <p:ph idx="1" type="subTitle"/>
          </p:nvPr>
        </p:nvSpPr>
        <p:spPr>
          <a:xfrm>
            <a:off x="2480101" y="3622951"/>
            <a:ext cx="4183800" cy="355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solidFill>
                  <a:srgbClr val="F3F3F3"/>
                </a:solidFill>
              </a:defRPr>
            </a:lvl1pPr>
            <a:lvl2pPr lvl="1" rtl="0" algn="ctr">
              <a:spcBef>
                <a:spcPts val="1600"/>
              </a:spcBef>
              <a:spcAft>
                <a:spcPts val="0"/>
              </a:spcAft>
              <a:buNone/>
              <a:defRPr sz="1400">
                <a:solidFill>
                  <a:srgbClr val="F3F3F3"/>
                </a:solidFill>
              </a:defRPr>
            </a:lvl2pPr>
            <a:lvl3pPr lvl="2" rtl="0" algn="ctr">
              <a:spcBef>
                <a:spcPts val="1600"/>
              </a:spcBef>
              <a:spcAft>
                <a:spcPts val="0"/>
              </a:spcAft>
              <a:buNone/>
              <a:defRPr sz="1400">
                <a:solidFill>
                  <a:srgbClr val="F3F3F3"/>
                </a:solidFill>
              </a:defRPr>
            </a:lvl3pPr>
            <a:lvl4pPr lvl="3" rtl="0" algn="ctr">
              <a:spcBef>
                <a:spcPts val="1600"/>
              </a:spcBef>
              <a:spcAft>
                <a:spcPts val="0"/>
              </a:spcAft>
              <a:buNone/>
              <a:defRPr sz="1400">
                <a:solidFill>
                  <a:srgbClr val="F3F3F3"/>
                </a:solidFill>
              </a:defRPr>
            </a:lvl4pPr>
            <a:lvl5pPr lvl="4" rtl="0" algn="ctr">
              <a:spcBef>
                <a:spcPts val="1600"/>
              </a:spcBef>
              <a:spcAft>
                <a:spcPts val="0"/>
              </a:spcAft>
              <a:buNone/>
              <a:defRPr sz="1400">
                <a:solidFill>
                  <a:srgbClr val="F3F3F3"/>
                </a:solidFill>
              </a:defRPr>
            </a:lvl5pPr>
            <a:lvl6pPr lvl="5" rtl="0" algn="ctr">
              <a:spcBef>
                <a:spcPts val="1600"/>
              </a:spcBef>
              <a:spcAft>
                <a:spcPts val="0"/>
              </a:spcAft>
              <a:buNone/>
              <a:defRPr sz="1400">
                <a:solidFill>
                  <a:srgbClr val="F3F3F3"/>
                </a:solidFill>
              </a:defRPr>
            </a:lvl6pPr>
            <a:lvl7pPr lvl="6" rtl="0" algn="ctr">
              <a:spcBef>
                <a:spcPts val="1600"/>
              </a:spcBef>
              <a:spcAft>
                <a:spcPts val="0"/>
              </a:spcAft>
              <a:buNone/>
              <a:defRPr sz="1400">
                <a:solidFill>
                  <a:srgbClr val="F3F3F3"/>
                </a:solidFill>
              </a:defRPr>
            </a:lvl7pPr>
            <a:lvl8pPr lvl="7" rtl="0" algn="ctr">
              <a:spcBef>
                <a:spcPts val="1600"/>
              </a:spcBef>
              <a:spcAft>
                <a:spcPts val="0"/>
              </a:spcAft>
              <a:buNone/>
              <a:defRPr sz="1400">
                <a:solidFill>
                  <a:srgbClr val="F3F3F3"/>
                </a:solidFill>
              </a:defRPr>
            </a:lvl8pPr>
            <a:lvl9pPr lvl="8" rtl="0" algn="ctr">
              <a:spcBef>
                <a:spcPts val="1600"/>
              </a:spcBef>
              <a:spcAft>
                <a:spcPts val="1600"/>
              </a:spcAft>
              <a:buNone/>
              <a:defRPr sz="1400">
                <a:solidFill>
                  <a:srgbClr val="F3F3F3"/>
                </a:solidFill>
              </a:defRPr>
            </a:lvl9pPr>
          </a:lstStyle>
          <a:p/>
        </p:txBody>
      </p:sp>
      <p:grpSp>
        <p:nvGrpSpPr>
          <p:cNvPr id="306" name="Google Shape;306;p62"/>
          <p:cNvGrpSpPr/>
          <p:nvPr/>
        </p:nvGrpSpPr>
        <p:grpSpPr>
          <a:xfrm rot="10800000">
            <a:off x="2326312" y="871270"/>
            <a:ext cx="4491275" cy="3544029"/>
            <a:chOff x="2256903" y="816487"/>
            <a:chExt cx="4630180" cy="3653639"/>
          </a:xfrm>
        </p:grpSpPr>
        <p:sp>
          <p:nvSpPr>
            <p:cNvPr id="307" name="Google Shape;307;p62"/>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2"/>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1 Line" type="obj">
  <p:cSld name="OBJECT">
    <p:spTree>
      <p:nvGrpSpPr>
        <p:cNvPr id="309" name="Shape 309"/>
        <p:cNvGrpSpPr/>
        <p:nvPr/>
      </p:nvGrpSpPr>
      <p:grpSpPr>
        <a:xfrm>
          <a:off x="0" y="0"/>
          <a:ext cx="0" cy="0"/>
          <a:chOff x="0" y="0"/>
          <a:chExt cx="0" cy="0"/>
        </a:xfrm>
      </p:grpSpPr>
      <p:sp>
        <p:nvSpPr>
          <p:cNvPr id="310" name="Google Shape;310;p63"/>
          <p:cNvSpPr txBox="1"/>
          <p:nvPr>
            <p:ph type="title"/>
          </p:nvPr>
        </p:nvSpPr>
        <p:spPr>
          <a:xfrm>
            <a:off x="701040" y="415528"/>
            <a:ext cx="7658100" cy="422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2800"/>
              <a:buNone/>
              <a:defRPr b="1" i="0" sz="3800" u="none" cap="none" strike="noStrike">
                <a:solidFill>
                  <a:schemeClr val="dk1"/>
                </a:solidFill>
                <a:latin typeface="Helvetica Neue"/>
                <a:ea typeface="Helvetica Neue"/>
                <a:cs typeface="Helvetica Neue"/>
                <a:sym typeface="Helvetica Neue"/>
              </a:defRPr>
            </a:lvl1pPr>
            <a:lvl2pPr lvl="1"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2800"/>
              <a:buNone/>
              <a:defRPr b="0" i="0" sz="4400" u="none" cap="none" strike="noStrike">
                <a:solidFill>
                  <a:schemeClr val="dk1"/>
                </a:solidFill>
                <a:latin typeface="Calibri"/>
                <a:ea typeface="Calibri"/>
                <a:cs typeface="Calibri"/>
                <a:sym typeface="Calibri"/>
              </a:defRPr>
            </a:lvl9pPr>
          </a:lstStyle>
          <a:p/>
        </p:txBody>
      </p:sp>
      <p:sp>
        <p:nvSpPr>
          <p:cNvPr id="311" name="Google Shape;311;p63"/>
          <p:cNvSpPr txBox="1"/>
          <p:nvPr>
            <p:ph idx="1" type="body"/>
          </p:nvPr>
        </p:nvSpPr>
        <p:spPr>
          <a:xfrm>
            <a:off x="1043940" y="1228726"/>
            <a:ext cx="6629400" cy="30099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rgbClr val="7C0423"/>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spcBef>
                <a:spcPts val="560"/>
              </a:spcBef>
              <a:spcAft>
                <a:spcPts val="0"/>
              </a:spcAft>
              <a:buClr>
                <a:srgbClr val="7C0423"/>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spcBef>
                <a:spcPts val="480"/>
              </a:spcBef>
              <a:spcAft>
                <a:spcPts val="0"/>
              </a:spcAft>
              <a:buClr>
                <a:srgbClr val="7C0423"/>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spcBef>
                <a:spcPts val="400"/>
              </a:spcBef>
              <a:spcAft>
                <a:spcPts val="0"/>
              </a:spcAft>
              <a:buClr>
                <a:srgbClr val="7C0423"/>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6.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theme" Target="../theme/theme3.xml"/><Relationship Id="rId14" Type="http://schemas.openxmlformats.org/officeDocument/2006/relationships/slideLayout" Target="../slideLayouts/slideLayout5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rgbClr val="3C78D8"/>
            </a:gs>
            <a:gs pos="100000">
              <a:srgbClr val="00FFFF"/>
            </a:gs>
          </a:gsLst>
          <a:lin ang="5400012" scaled="0"/>
        </a:gradFill>
      </p:bgPr>
    </p:bg>
    <p:spTree>
      <p:nvGrpSpPr>
        <p:cNvPr id="103" name="Shape 103"/>
        <p:cNvGrpSpPr/>
        <p:nvPr/>
      </p:nvGrpSpPr>
      <p:grpSpPr>
        <a:xfrm>
          <a:off x="0" y="0"/>
          <a:ext cx="0" cy="0"/>
          <a:chOff x="0" y="0"/>
          <a:chExt cx="0" cy="0"/>
        </a:xfrm>
      </p:grpSpPr>
      <p:sp>
        <p:nvSpPr>
          <p:cNvPr id="104" name="Google Shape;104;p25"/>
          <p:cNvSpPr txBox="1"/>
          <p:nvPr>
            <p:ph type="title"/>
          </p:nvPr>
        </p:nvSpPr>
        <p:spPr>
          <a:xfrm>
            <a:off x="699000" y="911700"/>
            <a:ext cx="2020800" cy="3327600"/>
          </a:xfrm>
          <a:prstGeom prst="rect">
            <a:avLst/>
          </a:prstGeom>
          <a:noFill/>
          <a:ln>
            <a:noFill/>
          </a:ln>
          <a:effectLst>
            <a:outerShdw blurRad="42863" rotWithShape="0" algn="bl" dir="5400000" dist="9525">
              <a:srgbClr val="000000">
                <a:alpha val="20000"/>
              </a:srgbClr>
            </a:outerShdw>
          </a:effectLst>
        </p:spPr>
        <p:txBody>
          <a:bodyPr anchorCtr="0" anchor="ctr" bIns="0" lIns="0" spcFirstLastPara="1" rIns="0" wrap="square" tIns="0">
            <a:noAutofit/>
          </a:bodyPr>
          <a:lstStyle>
            <a:lvl1pPr lvl="0"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rt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p:txBody>
      </p:sp>
      <p:sp>
        <p:nvSpPr>
          <p:cNvPr id="105" name="Google Shape;105;p25"/>
          <p:cNvSpPr txBox="1"/>
          <p:nvPr>
            <p:ph idx="1" type="body"/>
          </p:nvPr>
        </p:nvSpPr>
        <p:spPr>
          <a:xfrm>
            <a:off x="3844325" y="805325"/>
            <a:ext cx="4842600" cy="3548100"/>
          </a:xfrm>
          <a:prstGeom prst="rect">
            <a:avLst/>
          </a:prstGeom>
          <a:noFill/>
          <a:ln>
            <a:noFill/>
          </a:ln>
        </p:spPr>
        <p:txBody>
          <a:bodyPr anchorCtr="0" anchor="ctr" bIns="0" lIns="0" spcFirstLastPara="1" rIns="0" wrap="square" tIns="0">
            <a:noAutofit/>
          </a:bodyPr>
          <a:lstStyle>
            <a:lvl1pPr indent="-368300" lvl="0" marL="457200" rtl="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indent="-368300" lvl="1" marL="914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indent="-368300" lvl="2" marL="1371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indent="-368300" lvl="3" marL="18288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indent="-368300" lvl="4" marL="22860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indent="-368300" lvl="5" marL="27432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indent="-368300" lvl="6" marL="32004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indent="-368300" lvl="7" marL="3657600" rtl="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indent="-368300" lvl="8" marL="4114800" rtl="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p:txBody>
      </p:sp>
      <p:sp>
        <p:nvSpPr>
          <p:cNvPr id="106" name="Google Shape;106;p25"/>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sz="1200">
                <a:solidFill>
                  <a:srgbClr val="B7B7B7"/>
                </a:solidFill>
                <a:latin typeface="Montserrat Light"/>
                <a:ea typeface="Montserrat Light"/>
                <a:cs typeface="Montserrat Light"/>
                <a:sym typeface="Montserrat Light"/>
              </a:defRPr>
            </a:lvl1pPr>
            <a:lvl2pPr lvl="1" rtl="0" algn="r">
              <a:buNone/>
              <a:defRPr sz="1200">
                <a:solidFill>
                  <a:srgbClr val="B7B7B7"/>
                </a:solidFill>
                <a:latin typeface="Montserrat Light"/>
                <a:ea typeface="Montserrat Light"/>
                <a:cs typeface="Montserrat Light"/>
                <a:sym typeface="Montserrat Light"/>
              </a:defRPr>
            </a:lvl2pPr>
            <a:lvl3pPr lvl="2" rtl="0" algn="r">
              <a:buNone/>
              <a:defRPr sz="1200">
                <a:solidFill>
                  <a:srgbClr val="B7B7B7"/>
                </a:solidFill>
                <a:latin typeface="Montserrat Light"/>
                <a:ea typeface="Montserrat Light"/>
                <a:cs typeface="Montserrat Light"/>
                <a:sym typeface="Montserrat Light"/>
              </a:defRPr>
            </a:lvl3pPr>
            <a:lvl4pPr lvl="3" rtl="0" algn="r">
              <a:buNone/>
              <a:defRPr sz="1200">
                <a:solidFill>
                  <a:srgbClr val="B7B7B7"/>
                </a:solidFill>
                <a:latin typeface="Montserrat Light"/>
                <a:ea typeface="Montserrat Light"/>
                <a:cs typeface="Montserrat Light"/>
                <a:sym typeface="Montserrat Light"/>
              </a:defRPr>
            </a:lvl4pPr>
            <a:lvl5pPr lvl="4" rtl="0" algn="r">
              <a:buNone/>
              <a:defRPr sz="1200">
                <a:solidFill>
                  <a:srgbClr val="B7B7B7"/>
                </a:solidFill>
                <a:latin typeface="Montserrat Light"/>
                <a:ea typeface="Montserrat Light"/>
                <a:cs typeface="Montserrat Light"/>
                <a:sym typeface="Montserrat Light"/>
              </a:defRPr>
            </a:lvl5pPr>
            <a:lvl6pPr lvl="5" rtl="0" algn="r">
              <a:buNone/>
              <a:defRPr sz="1200">
                <a:solidFill>
                  <a:srgbClr val="B7B7B7"/>
                </a:solidFill>
                <a:latin typeface="Montserrat Light"/>
                <a:ea typeface="Montserrat Light"/>
                <a:cs typeface="Montserrat Light"/>
                <a:sym typeface="Montserrat Light"/>
              </a:defRPr>
            </a:lvl6pPr>
            <a:lvl7pPr lvl="6" rtl="0" algn="r">
              <a:buNone/>
              <a:defRPr sz="1200">
                <a:solidFill>
                  <a:srgbClr val="B7B7B7"/>
                </a:solidFill>
                <a:latin typeface="Montserrat Light"/>
                <a:ea typeface="Montserrat Light"/>
                <a:cs typeface="Montserrat Light"/>
                <a:sym typeface="Montserrat Light"/>
              </a:defRPr>
            </a:lvl7pPr>
            <a:lvl8pPr lvl="7" rtl="0" algn="r">
              <a:buNone/>
              <a:defRPr sz="1200">
                <a:solidFill>
                  <a:srgbClr val="B7B7B7"/>
                </a:solidFill>
                <a:latin typeface="Montserrat Light"/>
                <a:ea typeface="Montserrat Light"/>
                <a:cs typeface="Montserrat Light"/>
                <a:sym typeface="Montserrat Light"/>
              </a:defRPr>
            </a:lvl8pPr>
            <a:lvl9pPr lvl="8" rtl="0" algn="r">
              <a:buNone/>
              <a:defRPr sz="1200">
                <a:solidFill>
                  <a:srgbClr val="B7B7B7"/>
                </a:solidFill>
                <a:latin typeface="Montserrat Light"/>
                <a:ea typeface="Montserrat Light"/>
                <a:cs typeface="Montserrat Light"/>
                <a:sym typeface="Montserrat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CCCCCC"/>
        </a:solidFill>
      </p:bgPr>
    </p:bg>
    <p:spTree>
      <p:nvGrpSpPr>
        <p:cNvPr id="156" name="Shape 156"/>
        <p:cNvGrpSpPr/>
        <p:nvPr/>
      </p:nvGrpSpPr>
      <p:grpSpPr>
        <a:xfrm>
          <a:off x="0" y="0"/>
          <a:ext cx="0" cy="0"/>
          <a:chOff x="0" y="0"/>
          <a:chExt cx="0" cy="0"/>
        </a:xfrm>
      </p:grpSpPr>
      <p:sp>
        <p:nvSpPr>
          <p:cNvPr id="157" name="Google Shape;157;p37"/>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p:txBody>
      </p:sp>
      <p:sp>
        <p:nvSpPr>
          <p:cNvPr id="158" name="Google Shape;158;p37"/>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lvl1pPr indent="-342900" lvl="0" marL="457200" rtl="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indent="-342900" lvl="1" marL="9144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indent="-342900" lvl="2" marL="13716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indent="-342900" lvl="3" marL="18288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indent="-342900" lvl="4" marL="22860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indent="-342900" lvl="5" marL="27432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indent="-342900" lvl="6" marL="32004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indent="-342900" lvl="7" marL="36576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indent="-342900" lvl="8" marL="41148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p:txBody>
      </p:sp>
      <p:sp>
        <p:nvSpPr>
          <p:cNvPr id="159" name="Google Shape;159;p37"/>
          <p:cNvSpPr txBox="1"/>
          <p:nvPr>
            <p:ph idx="12" type="sldNum"/>
          </p:nvPr>
        </p:nvSpPr>
        <p:spPr>
          <a:xfrm>
            <a:off x="8480584" y="4673651"/>
            <a:ext cx="548700" cy="393600"/>
          </a:xfrm>
          <a:prstGeom prst="rect">
            <a:avLst/>
          </a:prstGeom>
          <a:noFill/>
          <a:ln>
            <a:noFill/>
          </a:ln>
        </p:spPr>
        <p:txBody>
          <a:bodyPr anchorCtr="0" anchor="ctr" bIns="91425" lIns="91425" spcFirstLastPara="1" rIns="91425" wrap="square" tIns="91425">
            <a:noAutofit/>
          </a:bodyPr>
          <a:lstStyle>
            <a:lvl1pPr lvl="0" rtl="0" algn="r">
              <a:buNone/>
              <a:defRPr sz="1800">
                <a:solidFill>
                  <a:srgbClr val="FFFFFF"/>
                </a:solidFill>
                <a:latin typeface="Lato Light"/>
                <a:ea typeface="Lato Light"/>
                <a:cs typeface="Lato Light"/>
                <a:sym typeface="Lato Light"/>
              </a:defRPr>
            </a:lvl1pPr>
            <a:lvl2pPr lvl="1" rtl="0" algn="r">
              <a:buNone/>
              <a:defRPr sz="1800">
                <a:solidFill>
                  <a:srgbClr val="FFFFFF"/>
                </a:solidFill>
                <a:latin typeface="Lato Light"/>
                <a:ea typeface="Lato Light"/>
                <a:cs typeface="Lato Light"/>
                <a:sym typeface="Lato Light"/>
              </a:defRPr>
            </a:lvl2pPr>
            <a:lvl3pPr lvl="2" rtl="0" algn="r">
              <a:buNone/>
              <a:defRPr sz="1800">
                <a:solidFill>
                  <a:srgbClr val="FFFFFF"/>
                </a:solidFill>
                <a:latin typeface="Lato Light"/>
                <a:ea typeface="Lato Light"/>
                <a:cs typeface="Lato Light"/>
                <a:sym typeface="Lato Light"/>
              </a:defRPr>
            </a:lvl3pPr>
            <a:lvl4pPr lvl="3" rtl="0" algn="r">
              <a:buNone/>
              <a:defRPr sz="1800">
                <a:solidFill>
                  <a:srgbClr val="FFFFFF"/>
                </a:solidFill>
                <a:latin typeface="Lato Light"/>
                <a:ea typeface="Lato Light"/>
                <a:cs typeface="Lato Light"/>
                <a:sym typeface="Lato Light"/>
              </a:defRPr>
            </a:lvl4pPr>
            <a:lvl5pPr lvl="4" rtl="0" algn="r">
              <a:buNone/>
              <a:defRPr sz="1800">
                <a:solidFill>
                  <a:srgbClr val="FFFFFF"/>
                </a:solidFill>
                <a:latin typeface="Lato Light"/>
                <a:ea typeface="Lato Light"/>
                <a:cs typeface="Lato Light"/>
                <a:sym typeface="Lato Light"/>
              </a:defRPr>
            </a:lvl5pPr>
            <a:lvl6pPr lvl="5" rtl="0" algn="r">
              <a:buNone/>
              <a:defRPr sz="1800">
                <a:solidFill>
                  <a:srgbClr val="FFFFFF"/>
                </a:solidFill>
                <a:latin typeface="Lato Light"/>
                <a:ea typeface="Lato Light"/>
                <a:cs typeface="Lato Light"/>
                <a:sym typeface="Lato Light"/>
              </a:defRPr>
            </a:lvl6pPr>
            <a:lvl7pPr lvl="6" rtl="0" algn="r">
              <a:buNone/>
              <a:defRPr sz="1800">
                <a:solidFill>
                  <a:srgbClr val="FFFFFF"/>
                </a:solidFill>
                <a:latin typeface="Lato Light"/>
                <a:ea typeface="Lato Light"/>
                <a:cs typeface="Lato Light"/>
                <a:sym typeface="Lato Light"/>
              </a:defRPr>
            </a:lvl7pPr>
            <a:lvl8pPr lvl="7" rtl="0" algn="r">
              <a:buNone/>
              <a:defRPr sz="1800">
                <a:solidFill>
                  <a:srgbClr val="FFFFFF"/>
                </a:solidFill>
                <a:latin typeface="Lato Light"/>
                <a:ea typeface="Lato Light"/>
                <a:cs typeface="Lato Light"/>
                <a:sym typeface="Lato Light"/>
              </a:defRPr>
            </a:lvl8pPr>
            <a:lvl9pPr lvl="8" rtl="0" algn="r">
              <a:buNone/>
              <a:defRPr sz="1800">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2CC"/>
        </a:solidFill>
      </p:bgPr>
    </p:bg>
    <p:spTree>
      <p:nvGrpSpPr>
        <p:cNvPr id="207" name="Shape 207"/>
        <p:cNvGrpSpPr/>
        <p:nvPr/>
      </p:nvGrpSpPr>
      <p:grpSpPr>
        <a:xfrm>
          <a:off x="0" y="0"/>
          <a:ext cx="0" cy="0"/>
          <a:chOff x="0" y="0"/>
          <a:chExt cx="0" cy="0"/>
        </a:xfrm>
      </p:grpSpPr>
      <p:sp>
        <p:nvSpPr>
          <p:cNvPr id="208" name="Google Shape;208;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09" name="Google Shape;209;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10" name="Google Shape;21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hyperlink" Target="http://www.youtube.com/watch?v=XGa_m49kdyc" TargetMode="Externa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www.youtube.com/watch?v=hso3oR8PJss" TargetMode="Externa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www.youtube.com/watch?v=u_BcMXgws6Y" TargetMode="Externa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www.youtube.com/watch?v=Z0eIjLLNW6Y" TargetMode="Externa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http://www.youtube.com/watch?v=hso3oR8PJss" TargetMode="Externa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www.youtube.com/watch?v=Z0eIjLLNW6Y" TargetMode="Externa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hyperlink" Target="http://www.youtube.com/watch?v=XGa_m49kdyc" TargetMode="Externa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www.youtube.com/watch?v=TRzusl6hVQs" TargetMode="Externa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hyperlink" Target="http://www.youtube.com/watch?v=LNYm40RmRzs" TargetMode="External"/><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hyperlink" Target="http://www.youtube.com/watch?v=hso3oR8PJss" TargetMode="Externa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hyperlink" Target="http://www.youtube.com/watch?v=XGa_m49kdyc" TargetMode="External"/><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hyperlink" Target="http://www.youtube.com/watch?v=LNYm40RmRzs" TargetMode="External"/><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hyperlink" Target="http://www.youtube.com/watch?v=hso3oR8PJss" TargetMode="Externa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hyperlink" Target="http://www.youtube.com/watch?v=JhuIqvYqnhM" TargetMode="External"/><Relationship Id="rId5" Type="http://schemas.openxmlformats.org/officeDocument/2006/relationships/image" Target="../media/image2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hyperlink" Target="http://drive.google.com/file/d/1UyWMqJZWxK0fv5evoXK_WdEUUmyp4024/view" TargetMode="External"/><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hyperlink" Target="http://www.youtube.com/watch?v=LNYm40RmRzs" TargetMode="Externa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0.xml"/><Relationship Id="rId3" Type="http://schemas.openxmlformats.org/officeDocument/2006/relationships/hyperlink" Target="http://www.youtube.com/watch?v=XGa_m49kdyc" TargetMode="External"/><Relationship Id="rId4" Type="http://schemas.openxmlformats.org/officeDocument/2006/relationships/image" Target="../media/image1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hyperlink" Target="http://www.youtube.com/watch?v=LNYm40RmRzs" TargetMode="Externa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6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4, Day 15</a:t>
            </a:r>
            <a:endParaRPr/>
          </a:p>
        </p:txBody>
      </p:sp>
      <p:sp>
        <p:nvSpPr>
          <p:cNvPr id="317" name="Google Shape;317;p6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73"/>
          <p:cNvSpPr txBox="1"/>
          <p:nvPr>
            <p:ph type="title"/>
          </p:nvPr>
        </p:nvSpPr>
        <p:spPr>
          <a:xfrm>
            <a:off x="227750" y="166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100">
                <a:latin typeface="Bangers"/>
                <a:ea typeface="Bangers"/>
                <a:cs typeface="Bangers"/>
                <a:sym typeface="Bangers"/>
              </a:rPr>
              <a:t>Common mistakes</a:t>
            </a:r>
            <a:endParaRPr b="1" sz="4100">
              <a:latin typeface="Bangers"/>
              <a:ea typeface="Bangers"/>
              <a:cs typeface="Bangers"/>
              <a:sym typeface="Bangers"/>
            </a:endParaRPr>
          </a:p>
          <a:p>
            <a:pPr indent="0" lvl="0" marL="0" rtl="0" algn="l">
              <a:spcBef>
                <a:spcPts val="0"/>
              </a:spcBef>
              <a:spcAft>
                <a:spcPts val="0"/>
              </a:spcAft>
              <a:buClr>
                <a:schemeClr val="dk1"/>
              </a:buClr>
              <a:buSzPts val="1100"/>
              <a:buFont typeface="Arial"/>
              <a:buNone/>
            </a:pPr>
            <a:r>
              <a:t/>
            </a:r>
            <a:endParaRPr b="1" sz="4100">
              <a:latin typeface="Bangers"/>
              <a:ea typeface="Bangers"/>
              <a:cs typeface="Bangers"/>
              <a:sym typeface="Bangers"/>
            </a:endParaRPr>
          </a:p>
          <a:p>
            <a:pPr indent="0" lvl="0" marL="0" rtl="0" algn="l">
              <a:spcBef>
                <a:spcPts val="0"/>
              </a:spcBef>
              <a:spcAft>
                <a:spcPts val="0"/>
              </a:spcAft>
              <a:buNone/>
            </a:pPr>
            <a:r>
              <a:t/>
            </a:r>
            <a:endParaRPr/>
          </a:p>
        </p:txBody>
      </p:sp>
      <p:sp>
        <p:nvSpPr>
          <p:cNvPr id="390" name="Google Shape;390;p73"/>
          <p:cNvSpPr txBox="1"/>
          <p:nvPr/>
        </p:nvSpPr>
        <p:spPr>
          <a:xfrm>
            <a:off x="167350" y="1086900"/>
            <a:ext cx="8917500" cy="3822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Acme"/>
              <a:buChar char="➔"/>
            </a:pPr>
            <a:r>
              <a:rPr lang="en" sz="2400">
                <a:latin typeface="Acme"/>
                <a:ea typeface="Acme"/>
                <a:cs typeface="Acme"/>
                <a:sym typeface="Acme"/>
              </a:rPr>
              <a:t>Missing context: </a:t>
            </a:r>
            <a:r>
              <a:rPr lang="en" sz="2400">
                <a:highlight>
                  <a:srgbClr val="42DCC3"/>
                </a:highlight>
                <a:latin typeface="Acme"/>
                <a:ea typeface="Acme"/>
                <a:cs typeface="Acme"/>
                <a:sym typeface="Acme"/>
              </a:rPr>
              <a:t>tell the reader who and what you are talking about!</a:t>
            </a:r>
            <a:endParaRPr sz="2400">
              <a:highlight>
                <a:srgbClr val="42DCC3"/>
              </a:highlight>
              <a:latin typeface="Acme"/>
              <a:ea typeface="Acme"/>
              <a:cs typeface="Acme"/>
              <a:sym typeface="Acme"/>
            </a:endParaRPr>
          </a:p>
          <a:p>
            <a:pPr indent="-368300" lvl="1" marL="914400" rtl="0" algn="l">
              <a:spcBef>
                <a:spcPts val="0"/>
              </a:spcBef>
              <a:spcAft>
                <a:spcPts val="0"/>
              </a:spcAft>
              <a:buSzPts val="2200"/>
              <a:buFont typeface="Lato"/>
              <a:buChar char="◆"/>
            </a:pPr>
            <a:r>
              <a:rPr lang="en" sz="2200">
                <a:latin typeface="Lato"/>
                <a:ea typeface="Lato"/>
                <a:cs typeface="Lato"/>
                <a:sym typeface="Lato"/>
              </a:rPr>
              <a:t>Starting claims with ‘Yes because…’ or ‘They connect because…’ </a:t>
            </a:r>
            <a:endParaRPr sz="2200">
              <a:latin typeface="Lato"/>
              <a:ea typeface="Lato"/>
              <a:cs typeface="Lato"/>
              <a:sym typeface="Lato"/>
            </a:endParaRPr>
          </a:p>
          <a:p>
            <a:pPr indent="0" lvl="0" marL="914400" rtl="0" algn="l">
              <a:spcBef>
                <a:spcPts val="1000"/>
              </a:spcBef>
              <a:spcAft>
                <a:spcPts val="0"/>
              </a:spcAft>
              <a:buNone/>
            </a:pPr>
            <a:r>
              <a:t/>
            </a:r>
            <a:endParaRPr sz="2200">
              <a:latin typeface="Lato"/>
              <a:ea typeface="Lato"/>
              <a:cs typeface="Lato"/>
              <a:sym typeface="Lato"/>
            </a:endParaRPr>
          </a:p>
          <a:p>
            <a:pPr indent="-381000" lvl="0" marL="457200" rtl="0" algn="l">
              <a:spcBef>
                <a:spcPts val="1000"/>
              </a:spcBef>
              <a:spcAft>
                <a:spcPts val="0"/>
              </a:spcAft>
              <a:buSzPts val="2400"/>
              <a:buFont typeface="Acme"/>
              <a:buChar char="➔"/>
            </a:pPr>
            <a:r>
              <a:rPr lang="en" sz="2400">
                <a:latin typeface="Acme"/>
                <a:ea typeface="Acme"/>
                <a:cs typeface="Acme"/>
                <a:sym typeface="Acme"/>
              </a:rPr>
              <a:t>Argument is too vague: </a:t>
            </a:r>
            <a:r>
              <a:rPr lang="en" sz="2400">
                <a:highlight>
                  <a:srgbClr val="FFD219"/>
                </a:highlight>
                <a:latin typeface="Acme"/>
                <a:ea typeface="Acme"/>
                <a:cs typeface="Acme"/>
                <a:sym typeface="Acme"/>
              </a:rPr>
              <a:t>Be specific about what you are arguing!</a:t>
            </a:r>
            <a:endParaRPr sz="2400">
              <a:highlight>
                <a:srgbClr val="FFD219"/>
              </a:highlight>
              <a:latin typeface="Acme"/>
              <a:ea typeface="Acme"/>
              <a:cs typeface="Acme"/>
              <a:sym typeface="Acme"/>
            </a:endParaRPr>
          </a:p>
          <a:p>
            <a:pPr indent="-368300" lvl="1" marL="914400" rtl="0" algn="l">
              <a:spcBef>
                <a:spcPts val="0"/>
              </a:spcBef>
              <a:spcAft>
                <a:spcPts val="0"/>
              </a:spcAft>
              <a:buSzPts val="2200"/>
              <a:buFont typeface="Lato"/>
              <a:buChar char="◆"/>
            </a:pPr>
            <a:r>
              <a:rPr lang="en" sz="2200">
                <a:latin typeface="Lato"/>
                <a:ea typeface="Lato"/>
                <a:cs typeface="Lato"/>
                <a:sym typeface="Lato"/>
              </a:rPr>
              <a:t>COVID and Yellow Fever are the same...</a:t>
            </a:r>
            <a:endParaRPr sz="2200">
              <a:latin typeface="Lato"/>
              <a:ea typeface="Lato"/>
              <a:cs typeface="Lato"/>
              <a:sym typeface="Lato"/>
            </a:endParaRPr>
          </a:p>
          <a:p>
            <a:pPr indent="0" lvl="0" marL="0" rtl="0" algn="l">
              <a:spcBef>
                <a:spcPts val="1000"/>
              </a:spcBef>
              <a:spcAft>
                <a:spcPts val="0"/>
              </a:spcAft>
              <a:buNone/>
            </a:pPr>
            <a:r>
              <a:t/>
            </a:r>
            <a:endParaRPr sz="2200">
              <a:latin typeface="Lato"/>
              <a:ea typeface="Lato"/>
              <a:cs typeface="Lato"/>
              <a:sym typeface="Lato"/>
            </a:endParaRPr>
          </a:p>
          <a:p>
            <a:pPr indent="-381000" lvl="0" marL="457200" rtl="0" algn="l">
              <a:spcBef>
                <a:spcPts val="1000"/>
              </a:spcBef>
              <a:spcAft>
                <a:spcPts val="0"/>
              </a:spcAft>
              <a:buSzPts val="2400"/>
              <a:buFont typeface="Acme"/>
              <a:buChar char="➔"/>
            </a:pPr>
            <a:r>
              <a:rPr lang="en" sz="2400">
                <a:latin typeface="Acme"/>
                <a:ea typeface="Acme"/>
                <a:cs typeface="Acme"/>
                <a:sym typeface="Acme"/>
              </a:rPr>
              <a:t>Reasoning is too vague: </a:t>
            </a:r>
            <a:r>
              <a:rPr lang="en" sz="2400">
                <a:highlight>
                  <a:srgbClr val="A89CFF"/>
                </a:highlight>
                <a:latin typeface="Acme"/>
                <a:ea typeface="Acme"/>
                <a:cs typeface="Acme"/>
                <a:sym typeface="Acme"/>
              </a:rPr>
              <a:t>Be specific about why your argument is right!</a:t>
            </a:r>
            <a:endParaRPr sz="2400">
              <a:highlight>
                <a:srgbClr val="A89CFF"/>
              </a:highlight>
              <a:latin typeface="Acme"/>
              <a:ea typeface="Acme"/>
              <a:cs typeface="Acme"/>
              <a:sym typeface="Acme"/>
            </a:endParaRPr>
          </a:p>
          <a:p>
            <a:pPr indent="-368300" lvl="1" marL="9144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COVID and Yellow Fever are the same because they were both deadly.</a:t>
            </a:r>
            <a:endParaRPr sz="2200">
              <a:latin typeface="Lato"/>
              <a:ea typeface="Lato"/>
              <a:cs typeface="Lato"/>
              <a:sym typeface="Lato"/>
            </a:endParaRPr>
          </a:p>
          <a:p>
            <a:pPr indent="0" lvl="0" marL="457200" rtl="0" algn="l">
              <a:spcBef>
                <a:spcPts val="1000"/>
              </a:spcBef>
              <a:spcAft>
                <a:spcPts val="0"/>
              </a:spcAft>
              <a:buNone/>
            </a:pPr>
            <a:r>
              <a:t/>
            </a:r>
            <a:endParaRPr sz="2400">
              <a:latin typeface="Acme"/>
              <a:ea typeface="Acme"/>
              <a:cs typeface="Acme"/>
              <a:sym typeface="Acm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animEffect filter="fade" transition="in">
                                      <p:cBhvr>
                                        <p:cTn dur="1000"/>
                                        <p:tgtEl>
                                          <p:spTgt spid="3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animEffect filter="fade" transition="in">
                                      <p:cBhvr>
                                        <p:cTn dur="1000"/>
                                        <p:tgtEl>
                                          <p:spTgt spid="3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2" st="2"/>
                                            </p:txEl>
                                          </p:spTgt>
                                        </p:tgtEl>
                                        <p:attrNameLst>
                                          <p:attrName>style.visibility</p:attrName>
                                        </p:attrNameLst>
                                      </p:cBhvr>
                                      <p:to>
                                        <p:strVal val="visible"/>
                                      </p:to>
                                    </p:set>
                                    <p:animEffect filter="fade" transition="in">
                                      <p:cBhvr>
                                        <p:cTn dur="1000"/>
                                        <p:tgtEl>
                                          <p:spTgt spid="3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3" st="3"/>
                                            </p:txEl>
                                          </p:spTgt>
                                        </p:tgtEl>
                                        <p:attrNameLst>
                                          <p:attrName>style.visibility</p:attrName>
                                        </p:attrNameLst>
                                      </p:cBhvr>
                                      <p:to>
                                        <p:strVal val="visible"/>
                                      </p:to>
                                    </p:set>
                                    <p:animEffect filter="fade" transition="in">
                                      <p:cBhvr>
                                        <p:cTn dur="1000"/>
                                        <p:tgtEl>
                                          <p:spTgt spid="3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4" st="4"/>
                                            </p:txEl>
                                          </p:spTgt>
                                        </p:tgtEl>
                                        <p:attrNameLst>
                                          <p:attrName>style.visibility</p:attrName>
                                        </p:attrNameLst>
                                      </p:cBhvr>
                                      <p:to>
                                        <p:strVal val="visible"/>
                                      </p:to>
                                    </p:set>
                                    <p:animEffect filter="fade" transition="in">
                                      <p:cBhvr>
                                        <p:cTn dur="1000"/>
                                        <p:tgtEl>
                                          <p:spTgt spid="3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5" st="5"/>
                                            </p:txEl>
                                          </p:spTgt>
                                        </p:tgtEl>
                                        <p:attrNameLst>
                                          <p:attrName>style.visibility</p:attrName>
                                        </p:attrNameLst>
                                      </p:cBhvr>
                                      <p:to>
                                        <p:strVal val="visible"/>
                                      </p:to>
                                    </p:set>
                                    <p:animEffect filter="fade" transition="in">
                                      <p:cBhvr>
                                        <p:cTn dur="1000"/>
                                        <p:tgtEl>
                                          <p:spTgt spid="3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6" st="6"/>
                                            </p:txEl>
                                          </p:spTgt>
                                        </p:tgtEl>
                                        <p:attrNameLst>
                                          <p:attrName>style.visibility</p:attrName>
                                        </p:attrNameLst>
                                      </p:cBhvr>
                                      <p:to>
                                        <p:strVal val="visible"/>
                                      </p:to>
                                    </p:set>
                                    <p:animEffect filter="fade" transition="in">
                                      <p:cBhvr>
                                        <p:cTn dur="1000"/>
                                        <p:tgtEl>
                                          <p:spTgt spid="39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7" st="7"/>
                                            </p:txEl>
                                          </p:spTgt>
                                        </p:tgtEl>
                                        <p:attrNameLst>
                                          <p:attrName>style.visibility</p:attrName>
                                        </p:attrNameLst>
                                      </p:cBhvr>
                                      <p:to>
                                        <p:strVal val="visible"/>
                                      </p:to>
                                    </p:set>
                                    <p:animEffect filter="fade" transition="in">
                                      <p:cBhvr>
                                        <p:cTn dur="1000"/>
                                        <p:tgtEl>
                                          <p:spTgt spid="39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xEl>
                                              <p:pRg end="8" st="8"/>
                                            </p:txEl>
                                          </p:spTgt>
                                        </p:tgtEl>
                                        <p:attrNameLst>
                                          <p:attrName>style.visibility</p:attrName>
                                        </p:attrNameLst>
                                      </p:cBhvr>
                                      <p:to>
                                        <p:strVal val="visible"/>
                                      </p:to>
                                    </p:set>
                                    <p:animEffect filter="fade" transition="in">
                                      <p:cBhvr>
                                        <p:cTn dur="1000"/>
                                        <p:tgtEl>
                                          <p:spTgt spid="39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Fix Its!</a:t>
            </a:r>
            <a:endParaRPr/>
          </a:p>
        </p:txBody>
      </p:sp>
      <p:sp>
        <p:nvSpPr>
          <p:cNvPr id="396" name="Google Shape;396;p7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3000"/>
              <a:t>For each claim below, explain what needs to be improved. Then, rewrite the claim to fix it!</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7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Fix It!</a:t>
            </a:r>
            <a:endParaRPr/>
          </a:p>
        </p:txBody>
      </p:sp>
      <p:sp>
        <p:nvSpPr>
          <p:cNvPr id="402" name="Google Shape;402;p75"/>
          <p:cNvSpPr txBox="1"/>
          <p:nvPr>
            <p:ph idx="1" type="body"/>
          </p:nvPr>
        </p:nvSpPr>
        <p:spPr>
          <a:xfrm>
            <a:off x="339925" y="1232275"/>
            <a:ext cx="4260300" cy="3354000"/>
          </a:xfrm>
          <a:prstGeom prst="rect">
            <a:avLst/>
          </a:prstGeom>
          <a:solidFill>
            <a:srgbClr val="F4CCCC"/>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400"/>
              <a:t>Before:</a:t>
            </a:r>
            <a:endParaRPr b="1" sz="2400"/>
          </a:p>
          <a:p>
            <a:pPr indent="0" lvl="0" marL="0" rtl="0" algn="l">
              <a:spcBef>
                <a:spcPts val="1200"/>
              </a:spcBef>
              <a:spcAft>
                <a:spcPts val="0"/>
              </a:spcAft>
              <a:buNone/>
            </a:pPr>
            <a:r>
              <a:t/>
            </a:r>
            <a:endParaRPr sz="2400"/>
          </a:p>
          <a:p>
            <a:pPr indent="0" lvl="0" marL="0" rtl="0" algn="l">
              <a:lnSpc>
                <a:spcPct val="100000"/>
              </a:lnSpc>
              <a:spcBef>
                <a:spcPts val="1200"/>
              </a:spcBef>
              <a:spcAft>
                <a:spcPts val="0"/>
              </a:spcAft>
              <a:buClr>
                <a:schemeClr val="dk1"/>
              </a:buClr>
              <a:buSzPts val="1100"/>
              <a:buFont typeface="Arial"/>
              <a:buNone/>
            </a:pPr>
            <a:r>
              <a:rPr lang="en" sz="2000">
                <a:latin typeface="Lato"/>
                <a:ea typeface="Lato"/>
                <a:cs typeface="Lato"/>
                <a:sym typeface="Lato"/>
              </a:rPr>
              <a:t>While the wildfires are bad. Prevent them with controlled burning and forest management.</a:t>
            </a:r>
            <a:endParaRPr sz="2000">
              <a:latin typeface="Lato"/>
              <a:ea typeface="Lato"/>
              <a:cs typeface="Lato"/>
              <a:sym typeface="Lato"/>
            </a:endParaRPr>
          </a:p>
          <a:p>
            <a:pPr indent="0" lvl="0" marL="0" rtl="0" algn="l">
              <a:spcBef>
                <a:spcPts val="0"/>
              </a:spcBef>
              <a:spcAft>
                <a:spcPts val="1200"/>
              </a:spcAft>
              <a:buNone/>
            </a:pPr>
            <a:r>
              <a:t/>
            </a:r>
            <a:endParaRPr sz="2400"/>
          </a:p>
        </p:txBody>
      </p:sp>
      <p:sp>
        <p:nvSpPr>
          <p:cNvPr id="403" name="Google Shape;403;p75"/>
          <p:cNvSpPr txBox="1"/>
          <p:nvPr/>
        </p:nvSpPr>
        <p:spPr>
          <a:xfrm>
            <a:off x="4907850" y="1232275"/>
            <a:ext cx="3960900" cy="3354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After</a:t>
            </a:r>
            <a:r>
              <a:rPr b="1" lang="en" sz="2400">
                <a:solidFill>
                  <a:schemeClr val="dk1"/>
                </a:solidFill>
                <a:latin typeface="Open Sans"/>
                <a:ea typeface="Open Sans"/>
                <a:cs typeface="Open Sans"/>
                <a:sym typeface="Open Sans"/>
              </a:rPr>
              <a:t>:</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2400">
                <a:solidFill>
                  <a:schemeClr val="dk1"/>
                </a:solidFill>
                <a:latin typeface="Open Sans"/>
                <a:ea typeface="Open Sans"/>
                <a:cs typeface="Open Sans"/>
                <a:sym typeface="Open Sans"/>
              </a:rPr>
              <a:t>While the wildfires in California are malignant, forest rangers can prevent them with controlled burning and forest management. </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40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Fix It!</a:t>
            </a:r>
            <a:endParaRPr/>
          </a:p>
        </p:txBody>
      </p:sp>
      <p:sp>
        <p:nvSpPr>
          <p:cNvPr id="409" name="Google Shape;409;p76"/>
          <p:cNvSpPr txBox="1"/>
          <p:nvPr>
            <p:ph idx="1" type="body"/>
          </p:nvPr>
        </p:nvSpPr>
        <p:spPr>
          <a:xfrm>
            <a:off x="339925" y="1232275"/>
            <a:ext cx="4260300" cy="3354000"/>
          </a:xfrm>
          <a:prstGeom prst="rect">
            <a:avLst/>
          </a:prstGeom>
          <a:solidFill>
            <a:srgbClr val="F4CCCC"/>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400"/>
              <a:t>Before:</a:t>
            </a:r>
            <a:endParaRPr b="1" sz="2400"/>
          </a:p>
          <a:p>
            <a:pPr indent="0" lvl="0" marL="0" rtl="0" algn="l">
              <a:spcBef>
                <a:spcPts val="1200"/>
              </a:spcBef>
              <a:spcAft>
                <a:spcPts val="0"/>
              </a:spcAft>
              <a:buNone/>
            </a:pPr>
            <a:r>
              <a:t/>
            </a:r>
            <a:endParaRPr sz="2400"/>
          </a:p>
          <a:p>
            <a:pPr indent="0" lvl="0" marL="0" rtl="0" algn="l">
              <a:lnSpc>
                <a:spcPct val="100000"/>
              </a:lnSpc>
              <a:spcBef>
                <a:spcPts val="1200"/>
              </a:spcBef>
              <a:spcAft>
                <a:spcPts val="0"/>
              </a:spcAft>
              <a:buNone/>
            </a:pPr>
            <a:r>
              <a:rPr lang="en" sz="2000">
                <a:latin typeface="Lato"/>
                <a:ea typeface="Lato"/>
                <a:cs typeface="Lato"/>
                <a:sym typeface="Lato"/>
              </a:rPr>
              <a:t>Covid is spreading fastest among unvaccinated people. But the vaccine is effective.</a:t>
            </a:r>
            <a:endParaRPr sz="2000">
              <a:latin typeface="Lato"/>
              <a:ea typeface="Lato"/>
              <a:cs typeface="Lato"/>
              <a:sym typeface="Lato"/>
            </a:endParaRPr>
          </a:p>
          <a:p>
            <a:pPr indent="0" lvl="0" marL="0" rtl="0" algn="l">
              <a:lnSpc>
                <a:spcPct val="100000"/>
              </a:lnSpc>
              <a:spcBef>
                <a:spcPts val="0"/>
              </a:spcBef>
              <a:spcAft>
                <a:spcPts val="0"/>
              </a:spcAft>
              <a:buNone/>
            </a:pPr>
            <a:r>
              <a:t/>
            </a:r>
            <a:endParaRPr sz="2000">
              <a:latin typeface="Lato"/>
              <a:ea typeface="Lato"/>
              <a:cs typeface="Lato"/>
              <a:sym typeface="Lato"/>
            </a:endParaRPr>
          </a:p>
          <a:p>
            <a:pPr indent="0" lvl="0" marL="0" rtl="0" algn="l">
              <a:spcBef>
                <a:spcPts val="0"/>
              </a:spcBef>
              <a:spcAft>
                <a:spcPts val="1200"/>
              </a:spcAft>
              <a:buNone/>
            </a:pPr>
            <a:r>
              <a:t/>
            </a:r>
            <a:endParaRPr sz="2400"/>
          </a:p>
        </p:txBody>
      </p:sp>
      <p:sp>
        <p:nvSpPr>
          <p:cNvPr id="410" name="Google Shape;410;p76"/>
          <p:cNvSpPr txBox="1"/>
          <p:nvPr/>
        </p:nvSpPr>
        <p:spPr>
          <a:xfrm>
            <a:off x="4907850" y="1232275"/>
            <a:ext cx="3960900" cy="3354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After:</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4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Fix It!</a:t>
            </a:r>
            <a:endParaRPr/>
          </a:p>
        </p:txBody>
      </p:sp>
      <p:sp>
        <p:nvSpPr>
          <p:cNvPr id="416" name="Google Shape;416;p77"/>
          <p:cNvSpPr txBox="1"/>
          <p:nvPr>
            <p:ph idx="1" type="body"/>
          </p:nvPr>
        </p:nvSpPr>
        <p:spPr>
          <a:xfrm>
            <a:off x="339925" y="1232275"/>
            <a:ext cx="4260300" cy="3354000"/>
          </a:xfrm>
          <a:prstGeom prst="rect">
            <a:avLst/>
          </a:prstGeom>
          <a:solidFill>
            <a:srgbClr val="F4CCCC"/>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2400"/>
              <a:t>Before:</a:t>
            </a:r>
            <a:endParaRPr b="1" sz="2400"/>
          </a:p>
          <a:p>
            <a:pPr indent="0" lvl="0" marL="0" rtl="0" algn="l">
              <a:spcBef>
                <a:spcPts val="1200"/>
              </a:spcBef>
              <a:spcAft>
                <a:spcPts val="0"/>
              </a:spcAft>
              <a:buNone/>
            </a:pPr>
            <a:r>
              <a:t/>
            </a:r>
            <a:endParaRPr sz="2400"/>
          </a:p>
          <a:p>
            <a:pPr indent="0" lvl="0" marL="0" rtl="0" algn="l">
              <a:lnSpc>
                <a:spcPct val="100000"/>
              </a:lnSpc>
              <a:spcBef>
                <a:spcPts val="1200"/>
              </a:spcBef>
              <a:spcAft>
                <a:spcPts val="0"/>
              </a:spcAft>
              <a:buNone/>
            </a:pPr>
            <a:r>
              <a:rPr lang="en" sz="2000">
                <a:latin typeface="Lato"/>
                <a:ea typeface="Lato"/>
                <a:cs typeface="Lato"/>
                <a:sym typeface="Lato"/>
              </a:rPr>
              <a:t>Gratitude is a good thing in a community.</a:t>
            </a:r>
            <a:endParaRPr sz="2000">
              <a:latin typeface="Lato"/>
              <a:ea typeface="Lato"/>
              <a:cs typeface="Lato"/>
              <a:sym typeface="Lato"/>
            </a:endParaRPr>
          </a:p>
          <a:p>
            <a:pPr indent="0" lvl="0" marL="0" rtl="0" algn="l">
              <a:lnSpc>
                <a:spcPct val="100000"/>
              </a:lnSpc>
              <a:spcBef>
                <a:spcPts val="0"/>
              </a:spcBef>
              <a:spcAft>
                <a:spcPts val="0"/>
              </a:spcAft>
              <a:buNone/>
            </a:pPr>
            <a:r>
              <a:t/>
            </a:r>
            <a:endParaRPr sz="2000">
              <a:latin typeface="Lato"/>
              <a:ea typeface="Lato"/>
              <a:cs typeface="Lato"/>
              <a:sym typeface="Lato"/>
            </a:endParaRPr>
          </a:p>
          <a:p>
            <a:pPr indent="0" lvl="0" marL="0" rtl="0" algn="l">
              <a:spcBef>
                <a:spcPts val="0"/>
              </a:spcBef>
              <a:spcAft>
                <a:spcPts val="1200"/>
              </a:spcAft>
              <a:buNone/>
            </a:pPr>
            <a:r>
              <a:t/>
            </a:r>
            <a:endParaRPr sz="2400"/>
          </a:p>
        </p:txBody>
      </p:sp>
      <p:sp>
        <p:nvSpPr>
          <p:cNvPr id="417" name="Google Shape;417;p77"/>
          <p:cNvSpPr txBox="1"/>
          <p:nvPr/>
        </p:nvSpPr>
        <p:spPr>
          <a:xfrm>
            <a:off x="4871400" y="572150"/>
            <a:ext cx="3960900" cy="39525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After:</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2400">
                <a:solidFill>
                  <a:schemeClr val="dk1"/>
                </a:solidFill>
                <a:latin typeface="Open Sans"/>
                <a:ea typeface="Open Sans"/>
                <a:cs typeface="Open Sans"/>
                <a:sym typeface="Open Sans"/>
              </a:rPr>
              <a:t>The adults in Life Academy believe gratittude is a positive thing in a community beause it helps students interact with each other.</a:t>
            </a:r>
            <a:endParaRPr sz="2400">
              <a:solidFill>
                <a:schemeClr val="dk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Fix It!</a:t>
            </a:r>
            <a:endParaRPr/>
          </a:p>
        </p:txBody>
      </p:sp>
      <p:sp>
        <p:nvSpPr>
          <p:cNvPr id="423" name="Google Shape;423;p78"/>
          <p:cNvSpPr txBox="1"/>
          <p:nvPr>
            <p:ph idx="1" type="body"/>
          </p:nvPr>
        </p:nvSpPr>
        <p:spPr>
          <a:xfrm>
            <a:off x="339925" y="1232275"/>
            <a:ext cx="4260300" cy="3354000"/>
          </a:xfrm>
          <a:prstGeom prst="rect">
            <a:avLst/>
          </a:prstGeom>
          <a:solidFill>
            <a:srgbClr val="F4CCCC"/>
          </a:solidFill>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2400"/>
              <a:t>Before:</a:t>
            </a:r>
            <a:endParaRPr b="1" sz="2400"/>
          </a:p>
          <a:p>
            <a:pPr indent="0" lvl="0" marL="0" rtl="0" algn="l">
              <a:spcBef>
                <a:spcPts val="1200"/>
              </a:spcBef>
              <a:spcAft>
                <a:spcPts val="0"/>
              </a:spcAft>
              <a:buNone/>
            </a:pPr>
            <a:r>
              <a:t/>
            </a:r>
            <a:endParaRPr sz="2400"/>
          </a:p>
          <a:p>
            <a:pPr indent="0" lvl="0" marL="0" rtl="0" algn="l">
              <a:lnSpc>
                <a:spcPct val="100000"/>
              </a:lnSpc>
              <a:spcBef>
                <a:spcPts val="1200"/>
              </a:spcBef>
              <a:spcAft>
                <a:spcPts val="0"/>
              </a:spcAft>
              <a:buNone/>
            </a:pPr>
            <a:r>
              <a:rPr lang="en" sz="2000">
                <a:latin typeface="Lato"/>
                <a:ea typeface="Lato"/>
                <a:cs typeface="Lato"/>
                <a:sym typeface="Lato"/>
              </a:rPr>
              <a:t>The Coronavirus which we are currently living through and The Yellow Fever which started in 1648 are both very similar situations because the people took actions that are very similar to each other.</a:t>
            </a:r>
            <a:endParaRPr sz="2000">
              <a:latin typeface="Lato"/>
              <a:ea typeface="Lato"/>
              <a:cs typeface="Lato"/>
              <a:sym typeface="Lato"/>
            </a:endParaRPr>
          </a:p>
          <a:p>
            <a:pPr indent="0" lvl="0" marL="0" rtl="0" algn="l">
              <a:lnSpc>
                <a:spcPct val="100000"/>
              </a:lnSpc>
              <a:spcBef>
                <a:spcPts val="0"/>
              </a:spcBef>
              <a:spcAft>
                <a:spcPts val="0"/>
              </a:spcAft>
              <a:buNone/>
            </a:pPr>
            <a:r>
              <a:t/>
            </a:r>
            <a:endParaRPr sz="2000">
              <a:latin typeface="Lato"/>
              <a:ea typeface="Lato"/>
              <a:cs typeface="Lato"/>
              <a:sym typeface="Lato"/>
            </a:endParaRPr>
          </a:p>
          <a:p>
            <a:pPr indent="0" lvl="0" marL="0" rtl="0" algn="l">
              <a:spcBef>
                <a:spcPts val="0"/>
              </a:spcBef>
              <a:spcAft>
                <a:spcPts val="1200"/>
              </a:spcAft>
              <a:buNone/>
            </a:pPr>
            <a:r>
              <a:t/>
            </a:r>
            <a:endParaRPr sz="2400"/>
          </a:p>
        </p:txBody>
      </p:sp>
      <p:sp>
        <p:nvSpPr>
          <p:cNvPr id="424" name="Google Shape;424;p78"/>
          <p:cNvSpPr txBox="1"/>
          <p:nvPr/>
        </p:nvSpPr>
        <p:spPr>
          <a:xfrm>
            <a:off x="4907850" y="375900"/>
            <a:ext cx="3960900" cy="4488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dk1"/>
                </a:solidFill>
                <a:latin typeface="Open Sans"/>
                <a:ea typeface="Open Sans"/>
                <a:cs typeface="Open Sans"/>
                <a:sym typeface="Open Sans"/>
              </a:rPr>
              <a:t>After:</a:t>
            </a:r>
            <a:endParaRPr b="1" sz="2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 sz="2400">
                <a:solidFill>
                  <a:schemeClr val="dk1"/>
                </a:solidFill>
                <a:latin typeface="Open Sans"/>
                <a:ea typeface="Open Sans"/>
                <a:cs typeface="Open Sans"/>
                <a:sym typeface="Open Sans"/>
              </a:rPr>
              <a:t>The coronavirus and the Yellow Fever epidemic of 1793 were very similar because they were both malignant. </a:t>
            </a:r>
            <a:endParaRPr sz="2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2400">
              <a:solidFill>
                <a:schemeClr val="dk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cme"/>
                <a:ea typeface="Acme"/>
                <a:cs typeface="Acme"/>
                <a:sym typeface="Acme"/>
              </a:rPr>
              <a:t>CAR Thesis Statement Checklist</a:t>
            </a:r>
            <a:endParaRPr>
              <a:latin typeface="Acme"/>
              <a:ea typeface="Acme"/>
              <a:cs typeface="Acme"/>
              <a:sym typeface="Acme"/>
            </a:endParaRPr>
          </a:p>
        </p:txBody>
      </p:sp>
      <p:sp>
        <p:nvSpPr>
          <p:cNvPr id="430" name="Google Shape;430;p79"/>
          <p:cNvSpPr txBox="1"/>
          <p:nvPr>
            <p:ph idx="1" type="body"/>
          </p:nvPr>
        </p:nvSpPr>
        <p:spPr>
          <a:xfrm>
            <a:off x="72075" y="1186675"/>
            <a:ext cx="71217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000000"/>
              </a:buClr>
              <a:buSzPts val="2100"/>
              <a:buFont typeface="Lato"/>
              <a:buChar char="❏"/>
            </a:pPr>
            <a:r>
              <a:rPr lang="en" sz="2100">
                <a:solidFill>
                  <a:srgbClr val="000000"/>
                </a:solidFill>
                <a:latin typeface="Lato"/>
                <a:ea typeface="Lato"/>
                <a:cs typeface="Lato"/>
                <a:sym typeface="Lato"/>
              </a:rPr>
              <a:t>Use contrasting words and phrases</a:t>
            </a:r>
            <a:endParaRPr sz="2100">
              <a:solidFill>
                <a:srgbClr val="000000"/>
              </a:solidFill>
              <a:latin typeface="Lato"/>
              <a:ea typeface="Lato"/>
              <a:cs typeface="Lato"/>
              <a:sym typeface="Lato"/>
            </a:endParaRPr>
          </a:p>
          <a:p>
            <a:pPr indent="-361950" lvl="1" marL="914400" rtl="0" algn="l">
              <a:spcBef>
                <a:spcPts val="0"/>
              </a:spcBef>
              <a:spcAft>
                <a:spcPts val="0"/>
              </a:spcAft>
              <a:buClr>
                <a:srgbClr val="000000"/>
              </a:buClr>
              <a:buSzPts val="2100"/>
              <a:buFont typeface="Lato"/>
              <a:buChar char="❏"/>
            </a:pPr>
            <a:r>
              <a:rPr b="1" lang="en" sz="2100">
                <a:solidFill>
                  <a:srgbClr val="000000"/>
                </a:solidFill>
                <a:latin typeface="Lato"/>
                <a:ea typeface="Lato"/>
                <a:cs typeface="Lato"/>
                <a:sym typeface="Lato"/>
              </a:rPr>
              <a:t>While </a:t>
            </a:r>
            <a:r>
              <a:rPr lang="en" sz="2100">
                <a:solidFill>
                  <a:srgbClr val="000000"/>
                </a:solidFill>
                <a:latin typeface="Lato"/>
                <a:ea typeface="Lato"/>
                <a:cs typeface="Lato"/>
                <a:sym typeface="Lato"/>
              </a:rPr>
              <a:t>Twix and Reese's are delicious because of their chocolatey shells</a:t>
            </a:r>
            <a:r>
              <a:rPr b="1" lang="en" sz="2100">
                <a:solidFill>
                  <a:srgbClr val="000000"/>
                </a:solidFill>
                <a:latin typeface="Lato"/>
                <a:ea typeface="Lato"/>
                <a:cs typeface="Lato"/>
                <a:sym typeface="Lato"/>
              </a:rPr>
              <a:t>,</a:t>
            </a:r>
            <a:r>
              <a:rPr lang="en" sz="2100">
                <a:solidFill>
                  <a:srgbClr val="000000"/>
                </a:solidFill>
                <a:latin typeface="Lato"/>
                <a:ea typeface="Lato"/>
                <a:cs typeface="Lato"/>
                <a:sym typeface="Lato"/>
              </a:rPr>
              <a:t> Red Vines and Swedish Fish are not delicious because they lack chocolate.</a:t>
            </a:r>
            <a:endParaRPr sz="2100">
              <a:solidFill>
                <a:srgbClr val="000000"/>
              </a:solidFill>
              <a:latin typeface="Lato"/>
              <a:ea typeface="Lato"/>
              <a:cs typeface="Lato"/>
              <a:sym typeface="Lato"/>
            </a:endParaRPr>
          </a:p>
          <a:p>
            <a:pPr indent="-361950" lvl="1" marL="914400" rtl="0" algn="l">
              <a:spcBef>
                <a:spcPts val="0"/>
              </a:spcBef>
              <a:spcAft>
                <a:spcPts val="0"/>
              </a:spcAft>
              <a:buClr>
                <a:srgbClr val="000000"/>
              </a:buClr>
              <a:buSzPts val="2100"/>
              <a:buFont typeface="Lato"/>
              <a:buChar char="❏"/>
            </a:pPr>
            <a:r>
              <a:rPr b="1" lang="en" sz="2100">
                <a:solidFill>
                  <a:srgbClr val="000000"/>
                </a:solidFill>
                <a:latin typeface="Lato"/>
                <a:ea typeface="Lato"/>
                <a:cs typeface="Lato"/>
                <a:sym typeface="Lato"/>
              </a:rPr>
              <a:t>Despite </a:t>
            </a:r>
            <a:r>
              <a:rPr lang="en" sz="2100">
                <a:solidFill>
                  <a:srgbClr val="000000"/>
                </a:solidFill>
                <a:latin typeface="Lato"/>
                <a:ea typeface="Lato"/>
                <a:cs typeface="Lato"/>
                <a:sym typeface="Lato"/>
              </a:rPr>
              <a:t>being told no</a:t>
            </a:r>
            <a:r>
              <a:rPr b="1" lang="en" sz="2100">
                <a:solidFill>
                  <a:srgbClr val="000000"/>
                </a:solidFill>
                <a:latin typeface="Lato"/>
                <a:ea typeface="Lato"/>
                <a:cs typeface="Lato"/>
                <a:sym typeface="Lato"/>
              </a:rPr>
              <a:t>,</a:t>
            </a:r>
            <a:r>
              <a:rPr lang="en" sz="2100">
                <a:solidFill>
                  <a:srgbClr val="000000"/>
                </a:solidFill>
                <a:latin typeface="Lato"/>
                <a:ea typeface="Lato"/>
                <a:cs typeface="Lato"/>
                <a:sym typeface="Lato"/>
              </a:rPr>
              <a:t> Mr. Jue’s dog Daisy did achieve her personal goal of jumping on the bed because of her persistence and cute looks.</a:t>
            </a:r>
            <a:endParaRPr sz="2100">
              <a:solidFill>
                <a:srgbClr val="000000"/>
              </a:solidFill>
              <a:latin typeface="Lato"/>
              <a:ea typeface="Lato"/>
              <a:cs typeface="Lato"/>
              <a:sym typeface="Lato"/>
            </a:endParaRPr>
          </a:p>
        </p:txBody>
      </p:sp>
      <p:sp>
        <p:nvSpPr>
          <p:cNvPr id="431" name="Google Shape;431;p79"/>
          <p:cNvSpPr txBox="1"/>
          <p:nvPr/>
        </p:nvSpPr>
        <p:spPr>
          <a:xfrm>
            <a:off x="7133875" y="573400"/>
            <a:ext cx="1819200" cy="278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t>Subordinating Conjunctions</a:t>
            </a:r>
            <a:endParaRPr b="1" sz="1800"/>
          </a:p>
          <a:p>
            <a:pPr indent="-342900" lvl="0" marL="457200" rtl="0" algn="l">
              <a:lnSpc>
                <a:spcPct val="115000"/>
              </a:lnSpc>
              <a:spcBef>
                <a:spcPts val="1600"/>
              </a:spcBef>
              <a:spcAft>
                <a:spcPts val="0"/>
              </a:spcAft>
              <a:buSzPts val="1800"/>
              <a:buChar char="●"/>
            </a:pPr>
            <a:r>
              <a:rPr b="1" lang="en" sz="1800"/>
              <a:t>While</a:t>
            </a:r>
            <a:endParaRPr b="1" sz="1800"/>
          </a:p>
          <a:p>
            <a:pPr indent="-342900" lvl="0" marL="457200" rtl="0" algn="l">
              <a:lnSpc>
                <a:spcPct val="115000"/>
              </a:lnSpc>
              <a:spcBef>
                <a:spcPts val="0"/>
              </a:spcBef>
              <a:spcAft>
                <a:spcPts val="0"/>
              </a:spcAft>
              <a:buSzPts val="1800"/>
              <a:buChar char="●"/>
            </a:pPr>
            <a:r>
              <a:rPr b="1" lang="en" sz="1800"/>
              <a:t>Despite</a:t>
            </a:r>
            <a:endParaRPr b="1" sz="1800"/>
          </a:p>
          <a:p>
            <a:pPr indent="-342900" lvl="0" marL="457200" rtl="0" algn="l">
              <a:lnSpc>
                <a:spcPct val="115000"/>
              </a:lnSpc>
              <a:spcBef>
                <a:spcPts val="0"/>
              </a:spcBef>
              <a:spcAft>
                <a:spcPts val="0"/>
              </a:spcAft>
              <a:buSzPts val="1800"/>
              <a:buChar char="●"/>
            </a:pPr>
            <a:r>
              <a:rPr b="1" lang="en" sz="1800"/>
              <a:t>Although</a:t>
            </a:r>
            <a:endParaRPr b="1" sz="1800"/>
          </a:p>
          <a:p>
            <a:pPr indent="-342900" lvl="0" marL="457200" rtl="0" algn="l">
              <a:lnSpc>
                <a:spcPct val="115000"/>
              </a:lnSpc>
              <a:spcBef>
                <a:spcPts val="0"/>
              </a:spcBef>
              <a:spcAft>
                <a:spcPts val="0"/>
              </a:spcAft>
              <a:buSzPts val="1800"/>
              <a:buChar char="●"/>
            </a:pPr>
            <a:r>
              <a:rPr b="1" lang="en" sz="1800"/>
              <a:t>In spite of</a:t>
            </a:r>
            <a:endParaRPr b="1" sz="1800"/>
          </a:p>
          <a:p>
            <a:pPr indent="-342900" lvl="0" marL="457200" rtl="0" algn="l">
              <a:lnSpc>
                <a:spcPct val="115000"/>
              </a:lnSpc>
              <a:spcBef>
                <a:spcPts val="0"/>
              </a:spcBef>
              <a:spcAft>
                <a:spcPts val="0"/>
              </a:spcAft>
              <a:buSzPts val="1800"/>
              <a:buChar char="●"/>
            </a:pPr>
            <a:r>
              <a:rPr b="1" lang="en" sz="1800"/>
              <a:t>Even though</a:t>
            </a:r>
            <a:endParaRPr b="1" sz="1800"/>
          </a:p>
          <a:p>
            <a:pPr indent="0" lvl="0" marL="457200" rtl="0" algn="l">
              <a:lnSpc>
                <a:spcPct val="115000"/>
              </a:lnSpc>
              <a:spcBef>
                <a:spcPts val="1600"/>
              </a:spcBef>
              <a:spcAft>
                <a:spcPts val="1600"/>
              </a:spcAft>
              <a:buNone/>
            </a:pPr>
            <a:r>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xEl>
                                              <p:pRg end="0" st="0"/>
                                            </p:txEl>
                                          </p:spTgt>
                                        </p:tgtEl>
                                        <p:attrNameLst>
                                          <p:attrName>style.visibility</p:attrName>
                                        </p:attrNameLst>
                                      </p:cBhvr>
                                      <p:to>
                                        <p:strVal val="visible"/>
                                      </p:to>
                                    </p:set>
                                    <p:animEffect filter="fade" transition="in">
                                      <p:cBhvr>
                                        <p:cTn dur="1000"/>
                                        <p:tgtEl>
                                          <p:spTgt spid="4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xEl>
                                              <p:pRg end="1" st="1"/>
                                            </p:txEl>
                                          </p:spTgt>
                                        </p:tgtEl>
                                        <p:attrNameLst>
                                          <p:attrName>style.visibility</p:attrName>
                                        </p:attrNameLst>
                                      </p:cBhvr>
                                      <p:to>
                                        <p:strVal val="visible"/>
                                      </p:to>
                                    </p:set>
                                    <p:animEffect filter="fade" transition="in">
                                      <p:cBhvr>
                                        <p:cTn dur="1000"/>
                                        <p:tgtEl>
                                          <p:spTgt spid="4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xEl>
                                              <p:pRg end="2" st="2"/>
                                            </p:txEl>
                                          </p:spTgt>
                                        </p:tgtEl>
                                        <p:attrNameLst>
                                          <p:attrName>style.visibility</p:attrName>
                                        </p:attrNameLst>
                                      </p:cBhvr>
                                      <p:to>
                                        <p:strVal val="visible"/>
                                      </p:to>
                                    </p:set>
                                    <p:animEffect filter="fade" transition="in">
                                      <p:cBhvr>
                                        <p:cTn dur="1000"/>
                                        <p:tgtEl>
                                          <p:spTgt spid="43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80"/>
          <p:cNvSpPr txBox="1"/>
          <p:nvPr>
            <p:ph type="title"/>
          </p:nvPr>
        </p:nvSpPr>
        <p:spPr>
          <a:xfrm>
            <a:off x="141100" y="2030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Fever/Covid-19 Paragraphs</a:t>
            </a:r>
            <a:endParaRPr/>
          </a:p>
        </p:txBody>
      </p:sp>
      <p:sp>
        <p:nvSpPr>
          <p:cNvPr id="437" name="Google Shape;437;p80"/>
          <p:cNvSpPr txBox="1"/>
          <p:nvPr>
            <p:ph idx="1" type="body"/>
          </p:nvPr>
        </p:nvSpPr>
        <p:spPr>
          <a:xfrm>
            <a:off x="49100" y="964175"/>
            <a:ext cx="90315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Each is graded on Aeries. This is a formative assignment (30% of grade)</a:t>
            </a:r>
            <a:endParaRPr sz="2000"/>
          </a:p>
          <a:p>
            <a:pPr indent="0" lvl="0" marL="0" rtl="0" algn="l">
              <a:spcBef>
                <a:spcPts val="1200"/>
              </a:spcBef>
              <a:spcAft>
                <a:spcPts val="0"/>
              </a:spcAft>
              <a:buNone/>
            </a:pPr>
            <a:r>
              <a:rPr lang="en" sz="2000"/>
              <a:t>Everyone received comments on their paragraphs. </a:t>
            </a:r>
            <a:r>
              <a:rPr b="1" lang="en" sz="1700"/>
              <a:t>Don’t resolve comments!</a:t>
            </a:r>
            <a:endParaRPr b="1" sz="17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graphicFrame>
        <p:nvGraphicFramePr>
          <p:cNvPr id="438" name="Google Shape;438;p80"/>
          <p:cNvGraphicFramePr/>
          <p:nvPr/>
        </p:nvGraphicFramePr>
        <p:xfrm>
          <a:off x="141100" y="2190775"/>
          <a:ext cx="3000000" cy="3000000"/>
        </p:xfrm>
        <a:graphic>
          <a:graphicData uri="http://schemas.openxmlformats.org/drawingml/2006/table">
            <a:tbl>
              <a:tblPr>
                <a:noFill/>
                <a:tableStyleId>{3F1713CD-DADB-4C0E-967D-A3647B34D3C8}</a:tableStyleId>
              </a:tblPr>
              <a:tblGrid>
                <a:gridCol w="2172800"/>
                <a:gridCol w="2172800"/>
                <a:gridCol w="2172800"/>
                <a:gridCol w="2172800"/>
              </a:tblGrid>
              <a:tr h="659350">
                <a:tc>
                  <a:txBody>
                    <a:bodyPr/>
                    <a:lstStyle/>
                    <a:p>
                      <a:pPr indent="0" lvl="0" marL="0" rtl="0" algn="l">
                        <a:spcBef>
                          <a:spcPts val="0"/>
                        </a:spcBef>
                        <a:spcAft>
                          <a:spcPts val="0"/>
                        </a:spcAft>
                        <a:buNone/>
                      </a:pPr>
                      <a:r>
                        <a:rPr b="1" lang="en" sz="1800">
                          <a:latin typeface="Lato"/>
                          <a:ea typeface="Lato"/>
                          <a:cs typeface="Lato"/>
                          <a:sym typeface="Lato"/>
                        </a:rPr>
                        <a:t>1 - D</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Beginning Mastery</a:t>
                      </a:r>
                      <a:endParaRPr sz="1600">
                        <a:latin typeface="Lato"/>
                        <a:ea typeface="Lato"/>
                        <a:cs typeface="Lato"/>
                        <a:sym typeface="Lato"/>
                      </a:endParaRPr>
                    </a:p>
                  </a:txBody>
                  <a:tcPr marT="91425" marB="91425" marR="91425" marL="91425">
                    <a:solidFill>
                      <a:srgbClr val="FFC39F"/>
                    </a:solidFill>
                  </a:tcPr>
                </a:tc>
                <a:tc>
                  <a:txBody>
                    <a:bodyPr/>
                    <a:lstStyle/>
                    <a:p>
                      <a:pPr indent="0" lvl="0" marL="0" rtl="0" algn="l">
                        <a:spcBef>
                          <a:spcPts val="0"/>
                        </a:spcBef>
                        <a:spcAft>
                          <a:spcPts val="0"/>
                        </a:spcAft>
                        <a:buNone/>
                      </a:pPr>
                      <a:r>
                        <a:rPr b="1" lang="en" sz="1800">
                          <a:latin typeface="Lato"/>
                          <a:ea typeface="Lato"/>
                          <a:cs typeface="Lato"/>
                          <a:sym typeface="Lato"/>
                        </a:rPr>
                        <a:t>2 - C</a:t>
                      </a:r>
                      <a:endParaRPr b="1" sz="18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Approaching </a:t>
                      </a:r>
                      <a:r>
                        <a:rPr lang="en" sz="1500">
                          <a:latin typeface="Lato"/>
                          <a:ea typeface="Lato"/>
                          <a:cs typeface="Lato"/>
                          <a:sym typeface="Lato"/>
                        </a:rPr>
                        <a:t>Mastery</a:t>
                      </a:r>
                      <a:endParaRPr sz="1500">
                        <a:latin typeface="Lato"/>
                        <a:ea typeface="Lato"/>
                        <a:cs typeface="Lato"/>
                        <a:sym typeface="Lato"/>
                      </a:endParaRPr>
                    </a:p>
                  </a:txBody>
                  <a:tcPr marT="91425" marB="91425" marR="91425" marL="91425">
                    <a:solidFill>
                      <a:srgbClr val="FFD219"/>
                    </a:solidFill>
                  </a:tcPr>
                </a:tc>
                <a:tc>
                  <a:txBody>
                    <a:bodyPr/>
                    <a:lstStyle/>
                    <a:p>
                      <a:pPr indent="0" lvl="0" marL="0" rtl="0" algn="l">
                        <a:spcBef>
                          <a:spcPts val="0"/>
                        </a:spcBef>
                        <a:spcAft>
                          <a:spcPts val="0"/>
                        </a:spcAft>
                        <a:buNone/>
                      </a:pPr>
                      <a:r>
                        <a:rPr b="1" lang="en" sz="1800">
                          <a:latin typeface="Lato"/>
                          <a:ea typeface="Lato"/>
                          <a:cs typeface="Lato"/>
                          <a:sym typeface="Lato"/>
                        </a:rPr>
                        <a:t>3 - B</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Meeting Mastery</a:t>
                      </a:r>
                      <a:endParaRPr sz="1600">
                        <a:latin typeface="Lato"/>
                        <a:ea typeface="Lato"/>
                        <a:cs typeface="Lato"/>
                        <a:sym typeface="Lato"/>
                      </a:endParaRPr>
                    </a:p>
                  </a:txBody>
                  <a:tcPr marT="91425" marB="91425" marR="91425" marL="91425">
                    <a:lnB cap="flat" cmpd="sng" w="12700">
                      <a:solidFill>
                        <a:srgbClr val="9E9E9E"/>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sz="1800">
                          <a:latin typeface="Lato"/>
                          <a:ea typeface="Lato"/>
                          <a:cs typeface="Lato"/>
                          <a:sym typeface="Lato"/>
                        </a:rPr>
                        <a:t>4 - A</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Exceeding Mastery</a:t>
                      </a:r>
                      <a:endParaRPr sz="1600">
                        <a:latin typeface="Lato"/>
                        <a:ea typeface="Lato"/>
                        <a:cs typeface="Lato"/>
                        <a:sym typeface="Lato"/>
                      </a:endParaRPr>
                    </a:p>
                  </a:txBody>
                  <a:tcPr marT="91425" marB="91425" marR="91425" marL="91425">
                    <a:lnB cap="flat" cmpd="sng" w="12700">
                      <a:solidFill>
                        <a:srgbClr val="9E9E9E"/>
                      </a:solidFill>
                      <a:prstDash val="solid"/>
                      <a:round/>
                      <a:headEnd len="sm" w="sm" type="none"/>
                      <a:tailEnd len="sm" w="sm" type="none"/>
                    </a:lnB>
                    <a:solidFill>
                      <a:schemeClr val="accent3"/>
                    </a:solidFill>
                  </a:tcPr>
                </a:tc>
              </a:tr>
              <a:tr h="1963725">
                <a:tc>
                  <a:txBody>
                    <a:bodyPr/>
                    <a:lstStyle/>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Claim may not be present or recognizable</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parts are missing</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Missing evidence or analysis</a:t>
                      </a:r>
                      <a:endParaRPr sz="1200">
                        <a:solidFill>
                          <a:schemeClr val="dk1"/>
                        </a:solidFill>
                        <a:latin typeface="Lato"/>
                        <a:ea typeface="Lato"/>
                        <a:cs typeface="Lato"/>
                        <a:sym typeface="Lato"/>
                      </a:endParaRPr>
                    </a:p>
                  </a:txBody>
                  <a:tcPr marT="91425" marB="91425" marR="91425" marL="91425"/>
                </a:tc>
                <a:tc>
                  <a:txBody>
                    <a:bodyPr/>
                    <a:lstStyle/>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Claim is present, but may not respond clearly to prompt</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parts are incorrect or unclear</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Evidence from sources present, analysis may be incomplete or incorrect</a:t>
                      </a:r>
                      <a:endParaRPr sz="1700">
                        <a:latin typeface="Lato"/>
                        <a:ea typeface="Lato"/>
                        <a:cs typeface="Lato"/>
                        <a:sym typeface="Lato"/>
                      </a:endParaRPr>
                    </a:p>
                  </a:txBody>
                  <a:tcPr marT="91425" marB="91425" marR="91425" marL="91425">
                    <a:lnR cap="flat" cmpd="sng" w="12700">
                      <a:solidFill>
                        <a:srgbClr val="9E9E9E"/>
                      </a:solidFill>
                      <a:prstDash val="solid"/>
                      <a:round/>
                      <a:headEnd len="sm" w="sm" type="none"/>
                      <a:tailEnd len="sm" w="sm" type="none"/>
                    </a:lnR>
                  </a:tcPr>
                </a:tc>
                <a:tc>
                  <a:txBody>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CAR Claim begins paragraph and responds to prompt</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CAR parts are present and logical</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Evidence from sources present and analyzed</a:t>
                      </a:r>
                      <a:endParaRPr sz="1200">
                        <a:latin typeface="Lato"/>
                        <a:ea typeface="Lato"/>
                        <a:cs typeface="Lato"/>
                        <a:sym typeface="Lato"/>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Context, Argument, and Reasoning are thorough and clear</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Minimal to no grammar errors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At least two connections are discussed in detail</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Use of vocabulary</a:t>
                      </a:r>
                      <a:endParaRPr sz="1200">
                        <a:latin typeface="Lato"/>
                        <a:ea typeface="Lato"/>
                        <a:cs typeface="Lato"/>
                        <a:sym typeface="Lato"/>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81"/>
          <p:cNvSpPr txBox="1"/>
          <p:nvPr>
            <p:ph type="title"/>
          </p:nvPr>
        </p:nvSpPr>
        <p:spPr>
          <a:xfrm>
            <a:off x="2829300" y="-1128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Review and Reflect</a:t>
            </a:r>
            <a:endParaRPr/>
          </a:p>
        </p:txBody>
      </p:sp>
      <p:sp>
        <p:nvSpPr>
          <p:cNvPr id="444" name="Google Shape;444;p81"/>
          <p:cNvSpPr txBox="1"/>
          <p:nvPr>
            <p:ph idx="1" type="body"/>
          </p:nvPr>
        </p:nvSpPr>
        <p:spPr>
          <a:xfrm>
            <a:off x="49400" y="625525"/>
            <a:ext cx="9031200" cy="33540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AutoNum type="arabicPeriod"/>
            </a:pPr>
            <a:r>
              <a:rPr b="1" lang="en" sz="2000"/>
              <a:t>REVIEW:</a:t>
            </a:r>
            <a:r>
              <a:rPr lang="en" sz="2000"/>
              <a:t> Review comments on Google Classroom. Check grade on Aeries. Reread your paragraph.</a:t>
            </a:r>
            <a:endParaRPr sz="2000"/>
          </a:p>
          <a:p>
            <a:pPr indent="-355600" lvl="0" marL="457200" rtl="0" algn="l">
              <a:spcBef>
                <a:spcPts val="0"/>
              </a:spcBef>
              <a:spcAft>
                <a:spcPts val="0"/>
              </a:spcAft>
              <a:buSzPts val="2000"/>
              <a:buAutoNum type="arabicPeriod"/>
            </a:pPr>
            <a:r>
              <a:rPr b="1" lang="en" sz="2000"/>
              <a:t>REFLECT:</a:t>
            </a:r>
            <a:r>
              <a:rPr lang="en" sz="2000"/>
              <a:t> Write a private comment on the assignment answering: </a:t>
            </a:r>
            <a:r>
              <a:rPr b="1" lang="en" sz="2000"/>
              <a:t>Why did I receive my score? how can I improve my paragraph? How can I improve as a writer?</a:t>
            </a:r>
            <a:endParaRPr b="1" sz="20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graphicFrame>
        <p:nvGraphicFramePr>
          <p:cNvPr id="445" name="Google Shape;445;p81"/>
          <p:cNvGraphicFramePr/>
          <p:nvPr/>
        </p:nvGraphicFramePr>
        <p:xfrm>
          <a:off x="148150" y="2478775"/>
          <a:ext cx="3000000" cy="3000000"/>
        </p:xfrm>
        <a:graphic>
          <a:graphicData uri="http://schemas.openxmlformats.org/drawingml/2006/table">
            <a:tbl>
              <a:tblPr>
                <a:noFill/>
                <a:tableStyleId>{3F1713CD-DADB-4C0E-967D-A3647B34D3C8}</a:tableStyleId>
              </a:tblPr>
              <a:tblGrid>
                <a:gridCol w="2172800"/>
                <a:gridCol w="2172800"/>
                <a:gridCol w="2172800"/>
                <a:gridCol w="2172800"/>
              </a:tblGrid>
              <a:tr h="659350">
                <a:tc>
                  <a:txBody>
                    <a:bodyPr/>
                    <a:lstStyle/>
                    <a:p>
                      <a:pPr indent="0" lvl="0" marL="0" rtl="0" algn="l">
                        <a:spcBef>
                          <a:spcPts val="0"/>
                        </a:spcBef>
                        <a:spcAft>
                          <a:spcPts val="0"/>
                        </a:spcAft>
                        <a:buNone/>
                      </a:pPr>
                      <a:r>
                        <a:rPr b="1" lang="en" sz="1800">
                          <a:latin typeface="Lato"/>
                          <a:ea typeface="Lato"/>
                          <a:cs typeface="Lato"/>
                          <a:sym typeface="Lato"/>
                        </a:rPr>
                        <a:t>1 - D</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Beginning Mastery</a:t>
                      </a:r>
                      <a:endParaRPr sz="1600">
                        <a:latin typeface="Lato"/>
                        <a:ea typeface="Lato"/>
                        <a:cs typeface="Lato"/>
                        <a:sym typeface="Lato"/>
                      </a:endParaRPr>
                    </a:p>
                  </a:txBody>
                  <a:tcPr marT="91425" marB="91425" marR="91425" marL="91425">
                    <a:solidFill>
                      <a:srgbClr val="FFC39F"/>
                    </a:solidFill>
                  </a:tcPr>
                </a:tc>
                <a:tc>
                  <a:txBody>
                    <a:bodyPr/>
                    <a:lstStyle/>
                    <a:p>
                      <a:pPr indent="0" lvl="0" marL="0" rtl="0" algn="l">
                        <a:spcBef>
                          <a:spcPts val="0"/>
                        </a:spcBef>
                        <a:spcAft>
                          <a:spcPts val="0"/>
                        </a:spcAft>
                        <a:buNone/>
                      </a:pPr>
                      <a:r>
                        <a:rPr b="1" lang="en" sz="1800">
                          <a:latin typeface="Lato"/>
                          <a:ea typeface="Lato"/>
                          <a:cs typeface="Lato"/>
                          <a:sym typeface="Lato"/>
                        </a:rPr>
                        <a:t>2 - C</a:t>
                      </a:r>
                      <a:endParaRPr b="1" sz="18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Approaching </a:t>
                      </a:r>
                      <a:r>
                        <a:rPr lang="en" sz="1500">
                          <a:latin typeface="Lato"/>
                          <a:ea typeface="Lato"/>
                          <a:cs typeface="Lato"/>
                          <a:sym typeface="Lato"/>
                        </a:rPr>
                        <a:t>Mastery</a:t>
                      </a:r>
                      <a:endParaRPr sz="1500">
                        <a:latin typeface="Lato"/>
                        <a:ea typeface="Lato"/>
                        <a:cs typeface="Lato"/>
                        <a:sym typeface="Lato"/>
                      </a:endParaRPr>
                    </a:p>
                  </a:txBody>
                  <a:tcPr marT="91425" marB="91425" marR="91425" marL="91425">
                    <a:solidFill>
                      <a:srgbClr val="FFD219"/>
                    </a:solidFill>
                  </a:tcPr>
                </a:tc>
                <a:tc>
                  <a:txBody>
                    <a:bodyPr/>
                    <a:lstStyle/>
                    <a:p>
                      <a:pPr indent="0" lvl="0" marL="0" rtl="0" algn="l">
                        <a:spcBef>
                          <a:spcPts val="0"/>
                        </a:spcBef>
                        <a:spcAft>
                          <a:spcPts val="0"/>
                        </a:spcAft>
                        <a:buNone/>
                      </a:pPr>
                      <a:r>
                        <a:rPr b="1" lang="en" sz="1800">
                          <a:latin typeface="Lato"/>
                          <a:ea typeface="Lato"/>
                          <a:cs typeface="Lato"/>
                          <a:sym typeface="Lato"/>
                        </a:rPr>
                        <a:t>3 - B</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Meeting Mastery</a:t>
                      </a:r>
                      <a:endParaRPr sz="1600">
                        <a:latin typeface="Lato"/>
                        <a:ea typeface="Lato"/>
                        <a:cs typeface="Lato"/>
                        <a:sym typeface="Lato"/>
                      </a:endParaRPr>
                    </a:p>
                  </a:txBody>
                  <a:tcPr marT="91425" marB="91425" marR="91425" marL="91425">
                    <a:lnB cap="flat" cmpd="sng" w="12700">
                      <a:solidFill>
                        <a:srgbClr val="9E9E9E"/>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b="1" lang="en" sz="1800">
                          <a:latin typeface="Lato"/>
                          <a:ea typeface="Lato"/>
                          <a:cs typeface="Lato"/>
                          <a:sym typeface="Lato"/>
                        </a:rPr>
                        <a:t>4 - A</a:t>
                      </a:r>
                      <a:endParaRPr b="1" sz="18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Exceeding Mastery</a:t>
                      </a:r>
                      <a:endParaRPr sz="1600">
                        <a:latin typeface="Lato"/>
                        <a:ea typeface="Lato"/>
                        <a:cs typeface="Lato"/>
                        <a:sym typeface="Lato"/>
                      </a:endParaRPr>
                    </a:p>
                  </a:txBody>
                  <a:tcPr marT="91425" marB="91425" marR="91425" marL="91425">
                    <a:lnB cap="flat" cmpd="sng" w="12700">
                      <a:solidFill>
                        <a:srgbClr val="9E9E9E"/>
                      </a:solidFill>
                      <a:prstDash val="solid"/>
                      <a:round/>
                      <a:headEnd len="sm" w="sm" type="none"/>
                      <a:tailEnd len="sm" w="sm" type="none"/>
                    </a:lnB>
                    <a:solidFill>
                      <a:schemeClr val="accent3"/>
                    </a:solidFill>
                  </a:tcPr>
                </a:tc>
              </a:tr>
              <a:tr h="1963725">
                <a:tc>
                  <a:txBody>
                    <a:bodyPr/>
                    <a:lstStyle/>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Claim may not be present or recognizable</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parts are missing</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Missing evidence or analysis</a:t>
                      </a:r>
                      <a:endParaRPr sz="1200">
                        <a:solidFill>
                          <a:schemeClr val="dk1"/>
                        </a:solidFill>
                        <a:latin typeface="Lato"/>
                        <a:ea typeface="Lato"/>
                        <a:cs typeface="Lato"/>
                        <a:sym typeface="Lato"/>
                      </a:endParaRPr>
                    </a:p>
                  </a:txBody>
                  <a:tcPr marT="91425" marB="91425" marR="91425" marL="91425"/>
                </a:tc>
                <a:tc>
                  <a:txBody>
                    <a:bodyPr/>
                    <a:lstStyle/>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Claim is present, but may not respond clearly to prompt</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CAR parts are incorrect or unclear</a:t>
                      </a:r>
                      <a:endParaRPr sz="1200">
                        <a:solidFill>
                          <a:schemeClr val="dk1"/>
                        </a:solidFill>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Evidence from sources present, analysis may be incomplete or incorrect</a:t>
                      </a:r>
                      <a:endParaRPr sz="1700">
                        <a:latin typeface="Lato"/>
                        <a:ea typeface="Lato"/>
                        <a:cs typeface="Lato"/>
                        <a:sym typeface="Lato"/>
                      </a:endParaRPr>
                    </a:p>
                  </a:txBody>
                  <a:tcPr marT="91425" marB="91425" marR="91425" marL="91425">
                    <a:lnR cap="flat" cmpd="sng" w="12700">
                      <a:solidFill>
                        <a:srgbClr val="9E9E9E"/>
                      </a:solidFill>
                      <a:prstDash val="solid"/>
                      <a:round/>
                      <a:headEnd len="sm" w="sm" type="none"/>
                      <a:tailEnd len="sm" w="sm" type="none"/>
                    </a:lnR>
                  </a:tcPr>
                </a:tc>
                <a:tc>
                  <a:txBody>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CAR Claim begins paragraph and responds to prompt</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CAR parts are present and logical</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Evidence from sources present and analyzed</a:t>
                      </a:r>
                      <a:endParaRPr sz="1200">
                        <a:latin typeface="Lato"/>
                        <a:ea typeface="Lato"/>
                        <a:cs typeface="Lato"/>
                        <a:sym typeface="Lato"/>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Context, Argument, and Reasoning are thorough and clear</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Minimal to no grammar errors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At least two connections are discussed in detail</a:t>
                      </a:r>
                      <a:endParaRPr sz="1200">
                        <a:latin typeface="Lato"/>
                        <a:ea typeface="Lato"/>
                        <a:cs typeface="Lato"/>
                        <a:sym typeface="Lato"/>
                      </a:endParaRPr>
                    </a:p>
                    <a:p>
                      <a:pPr indent="-304800" lvl="0" marL="457200" rtl="0" algn="l">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Use of vocabulary</a:t>
                      </a:r>
                      <a:endParaRPr sz="1200">
                        <a:solidFill>
                          <a:schemeClr val="dk1"/>
                        </a:solidFill>
                        <a:latin typeface="Lato"/>
                        <a:ea typeface="Lato"/>
                        <a:cs typeface="Lato"/>
                        <a:sym typeface="Lato"/>
                      </a:endParaRPr>
                    </a:p>
                    <a:p>
                      <a:pPr indent="0" lvl="0" marL="457200" rtl="0" algn="l">
                        <a:spcBef>
                          <a:spcPts val="0"/>
                        </a:spcBef>
                        <a:spcAft>
                          <a:spcPts val="0"/>
                        </a:spcAft>
                        <a:buNone/>
                      </a:pPr>
                      <a:r>
                        <a:t/>
                      </a:r>
                      <a:endParaRPr sz="1200">
                        <a:latin typeface="Lato"/>
                        <a:ea typeface="Lato"/>
                        <a:cs typeface="Lato"/>
                        <a:sym typeface="Lato"/>
                      </a:endParaRPr>
                    </a:p>
                  </a:txBody>
                  <a:tcPr marT="88900" marB="88900"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449" name="Shape 449"/>
        <p:cNvGrpSpPr/>
        <p:nvPr/>
      </p:nvGrpSpPr>
      <p:grpSpPr>
        <a:xfrm>
          <a:off x="0" y="0"/>
          <a:ext cx="0" cy="0"/>
          <a:chOff x="0" y="0"/>
          <a:chExt cx="0" cy="0"/>
        </a:xfrm>
      </p:grpSpPr>
      <p:sp>
        <p:nvSpPr>
          <p:cNvPr id="450" name="Google Shape;450;p82"/>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451" name="Google Shape;451;p8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Please Subscribe to us: https://www.youtube.com/c/countdowntimerstopwatch?sub_confirmation=1  Thank you!&#10;Funny Dancing Cats 4 Minute Countdown Timer with Music for kids, school, kindergarten, preschool, classroom, teachers or just for fun.&#10;#4minute #4minutetimerwithmusic #4minutetimer From 1 to 60 Minute Countdown with End Alarm:&#10;&#10;⏱ 1 - https://youtu.be/87XMdcyrcJg&#10;⏱ 2 - https://youtu.be/nUSzhe4An4U&#10;⏱ 3 - https://youtu.be/oIycbfi-Vfk&#10;⏱ 4 - https://youtu.be/MpKlOjbdaWY&#10;⏱ 5 - https://youtu.be/4nwyAiEjpEU&#10;⏱ 6 - https://youtu.be/FELAV2fyZ-w&#10;⏱ 7 - https://youtu.be/7aMLQB1EXM4&#10;⏱ 8 - https://youtu.be/V7ndR96ZcFg\&#10;⏱ 9 - https://youtu.be/TTgSyfqingg&#10;⏱ 10 - https://youtu.be/T8K_uxZW38U&#10;⏱ 11 - https://youtu.be/47GnhYRWDDQ&#10;⏱ 12 - https://youtu.be/_jkBswQtuDE&#10;⏱ 13 - https://youtu.be/HeAIoGCGPNE&#10;⏱ 14 - https://youtu.be/37WkNSdgQtc&#10;⏱ 15 - https://youtu.be/MzCfR3BENck&#10;⏱ 16 - https://youtu.be/_nXPyzauqa8&#10;⏱ 17 - https://youtu.be/ZPEm7XjXbCI&#10;⏱ 18 - https://youtu.be/j3LzukWHrxA&#10;⏱ 19 - https://youtu.be/3gJyeWejeqw&#10;⏱ 20 - https://youtu.be/3oDED6hF-rk&#10;⏱ 21 - https://youtu.be/iTQBilIZ98A&#10;⏱ 22 - https://youtu.be/JBvFyRJSftA&#10;⏱ 23 - https://youtu.be/wm6XE-dxIVg&#10;⏱ 24 - https://youtu.be/yNzholz6ESw&#10;⏱ 25 - https://youtu.be/k2TCIN7-F0M&#10;⏱ 26 - https://youtu.be/sTe0F_uxhSg&#10;⏱ 27 - https://youtu.be/hpSyeQkzMZU&#10;⏱ 28 - https://youtu.be/lfNciJgvTt0&#10;⏱ 29 - https://youtu.be/0iv_y9dWaqM&#10;⏱ 30 - https://youtu.be/OZNjFR--1bs&#10;⏱ 31 - https://youtu.be/RV_1i3oSL5Y&#10;⏱ 32 - https://youtu.be/HdCErQ6FBN0&#10;⏱ 33 - https://youtu.be/hd5ZivOw5Oc&#10;⏱ 34 - https://youtu.be/w1VDlFdiZX0&#10;⏱ 35 - https://youtu.be/TFoTMKUGXwM&#10;⏱ 36 - https://youtu.be/kb3FrrR1F-8&#10;⏱ 37 - https://youtu.be/3Dz4pc0Ay4s&#10;⏱ 38 - https://youtu.be/42VDS10DC-0&#10;⏱ 39 - https://youtu.be/2pMl86VhO0k&#10;⏱ 40 - https://youtu.be/le2HnRUF_xo&#10;⏱ 41 - https://youtu.be/np3CpZdYDA8&#10;⏱ 42 - https://youtu.be/O_aySx3oojU&#10;⏱ 43 - https://youtu.be/Cm_ekVHJR2c&#10;⏱ 44 - https://youtu.be/IeRTlDyWfW0&#10;⏱ 45 - https://youtu.be/mK6dO-oX51g&#10;⏱ 46 - https://youtu.be/Ss7U5grG7AA&#10;⏱ 47 - https://youtu.be/oVT1PM4VnQk&#10;⏱ 48 - https://youtu.be/39gaBaZjUuY&#10;⏱ 49 - https://youtu.be/q_mUqMI_1g4&#10;⏱ 50 - https://youtu.be/BrFuTF_5WzA&#10;⏱ 51 - https://youtu.be/zAmh3lQPVkw&#10;⏱ 52 - https://youtu.be/Q7iN_xy-bxo&#10;⏱ 53 - https://youtu.be/ZIOhu4GX4xE&#10;⏱ 54 - https://youtu.be/Qm6mqsMOc5Y&#10;⏱ 55 - https://youtu.be/puGEPkR2jh0&#10;⏱ 56 - https://youtu.be/alxKrISNBTM&#10;⏱ 57 - https://youtu.be/DVOF4owtNyc&#10;⏱ 58 - https://youtu.be/2t9CqUthyLI&#10;⏱ 59 - https://youtu.be/AuQTGs7HS3U&#10;⏱ 60 - https://youtu.be/0r6pSIBoA9o&#10;&#10;⏰ Our Timers can be used by students, teachers, preschoolers, educators, in kindergarten, school, classroom, for homework.&#10;All Timer clips are made by the Time &amp; Timers channel and may contain licensed items." id="452" name="Google Shape;452;p82" title="4 Minutes TIMER Funny Dancing CATS 🔊 🐱 😃">
            <a:hlinkClick r:id="rId3"/>
          </p:cNvPr>
          <p:cNvPicPr preferRelativeResize="0"/>
          <p:nvPr/>
        </p:nvPicPr>
        <p:blipFill>
          <a:blip r:embed="rId4">
            <a:alphaModFix/>
          </a:blip>
          <a:stretch>
            <a:fillRect/>
          </a:stretch>
        </p:blipFill>
        <p:spPr>
          <a:xfrm>
            <a:off x="0" y="3211200"/>
            <a:ext cx="2703850" cy="20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6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323" name="Google Shape;323;p65"/>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324" name="Google Shape;324;p65"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8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Current Events Swap!</a:t>
            </a:r>
            <a:endParaRPr/>
          </a:p>
        </p:txBody>
      </p:sp>
      <p:sp>
        <p:nvSpPr>
          <p:cNvPr id="458" name="Google Shape;458;p83"/>
          <p:cNvSpPr txBox="1"/>
          <p:nvPr>
            <p:ph idx="1" type="body"/>
          </p:nvPr>
        </p:nvSpPr>
        <p:spPr>
          <a:xfrm>
            <a:off x="311700" y="143687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p>
          <a:p>
            <a:pPr indent="-393700" lvl="0" marL="457200" rtl="0" algn="l">
              <a:spcBef>
                <a:spcPts val="1200"/>
              </a:spcBef>
              <a:spcAft>
                <a:spcPts val="0"/>
              </a:spcAft>
              <a:buSzPts val="2600"/>
              <a:buAutoNum type="arabicPeriod"/>
            </a:pPr>
            <a:r>
              <a:rPr lang="en" sz="2600"/>
              <a:t>Read your article as a pair.</a:t>
            </a:r>
            <a:endParaRPr sz="2600"/>
          </a:p>
          <a:p>
            <a:pPr indent="-393700" lvl="0" marL="457200" rtl="0" algn="l">
              <a:spcBef>
                <a:spcPts val="0"/>
              </a:spcBef>
              <a:spcAft>
                <a:spcPts val="0"/>
              </a:spcAft>
              <a:buSzPts val="2600"/>
              <a:buAutoNum type="arabicPeriod"/>
            </a:pPr>
            <a:r>
              <a:rPr lang="en" sz="2600"/>
              <a:t>Answer questions in Day 14 Packet from Friday</a:t>
            </a:r>
            <a:endParaRPr sz="2600"/>
          </a:p>
          <a:p>
            <a:pPr indent="-393700" lvl="0" marL="457200" rtl="0" algn="l">
              <a:spcBef>
                <a:spcPts val="0"/>
              </a:spcBef>
              <a:spcAft>
                <a:spcPts val="0"/>
              </a:spcAft>
              <a:buSzPts val="2600"/>
              <a:buAutoNum type="arabicPeriod"/>
            </a:pPr>
            <a:r>
              <a:rPr lang="en" sz="2600"/>
              <a:t>Be ready to share out and learn from a different pair!</a:t>
            </a:r>
            <a:endParaRPr sz="2600"/>
          </a:p>
        </p:txBody>
      </p:sp>
      <p:pic>
        <p:nvPicPr>
          <p:cNvPr descr="This timer silently counts down to 0:00, then alerts you that time is up with a gentle beep sound." id="459" name="Google Shape;459;p83" title="15 Minute Timer">
            <a:hlinkClick r:id="rId3"/>
          </p:cNvPr>
          <p:cNvPicPr preferRelativeResize="0"/>
          <p:nvPr/>
        </p:nvPicPr>
        <p:blipFill>
          <a:blip r:embed="rId4">
            <a:alphaModFix/>
          </a:blip>
          <a:stretch>
            <a:fillRect/>
          </a:stretch>
        </p:blipFill>
        <p:spPr>
          <a:xfrm>
            <a:off x="6236375" y="0"/>
            <a:ext cx="2907625" cy="218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8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Work Time!</a:t>
            </a:r>
            <a:endParaRPr/>
          </a:p>
        </p:txBody>
      </p:sp>
      <p:sp>
        <p:nvSpPr>
          <p:cNvPr id="465" name="Google Shape;465;p84"/>
          <p:cNvSpPr txBox="1"/>
          <p:nvPr>
            <p:ph idx="1" type="body"/>
          </p:nvPr>
        </p:nvSpPr>
        <p:spPr>
          <a:xfrm>
            <a:off x="311700" y="1225225"/>
            <a:ext cx="8520600" cy="3572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Tomorrow, we will take our second </a:t>
            </a:r>
            <a:r>
              <a:rPr lang="en"/>
              <a:t>vocabulary</a:t>
            </a:r>
            <a:r>
              <a:rPr lang="en"/>
              <a:t> quiz on the ten words below.</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Use this time to revise your Yellow Fever/Covid-19 Paragraph OR study for the vocabulary quiz!</a:t>
            </a:r>
            <a:endParaRPr/>
          </a:p>
        </p:txBody>
      </p:sp>
      <p:graphicFrame>
        <p:nvGraphicFramePr>
          <p:cNvPr id="466" name="Google Shape;466;p84"/>
          <p:cNvGraphicFramePr/>
          <p:nvPr/>
        </p:nvGraphicFramePr>
        <p:xfrm>
          <a:off x="1802675" y="1732125"/>
          <a:ext cx="3000000" cy="3000000"/>
        </p:xfrm>
        <a:graphic>
          <a:graphicData uri="http://schemas.openxmlformats.org/drawingml/2006/table">
            <a:tbl>
              <a:tblPr>
                <a:noFill/>
                <a:tableStyleId>{3F1713CD-DADB-4C0E-967D-A3647B34D3C8}</a:tableStyleId>
              </a:tblPr>
              <a:tblGrid>
                <a:gridCol w="2769325"/>
                <a:gridCol w="2769325"/>
              </a:tblGrid>
              <a:tr h="1851050">
                <a:tc>
                  <a:txBody>
                    <a:bodyPr/>
                    <a:lstStyle/>
                    <a:p>
                      <a:pPr indent="0" lvl="0" marL="0" marR="714375" rtl="0" algn="r">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Compromise</a:t>
                      </a:r>
                      <a:endParaRPr sz="1800">
                        <a:solidFill>
                          <a:schemeClr val="dk1"/>
                        </a:solidFill>
                        <a:latin typeface="Lato"/>
                        <a:ea typeface="Lato"/>
                        <a:cs typeface="Lato"/>
                        <a:sym typeface="Lato"/>
                      </a:endParaRPr>
                    </a:p>
                    <a:p>
                      <a:pPr indent="0" lvl="0" marL="685800" marR="714375" rtl="0" algn="r">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Agriculture</a:t>
                      </a:r>
                      <a:endParaRPr sz="1800">
                        <a:solidFill>
                          <a:schemeClr val="dk1"/>
                        </a:solidFill>
                        <a:latin typeface="Lato"/>
                        <a:ea typeface="Lato"/>
                        <a:cs typeface="Lato"/>
                        <a:sym typeface="Lato"/>
                      </a:endParaRPr>
                    </a:p>
                    <a:p>
                      <a:pPr indent="0" lvl="0" marL="857250" marR="714375" rtl="0" algn="r">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Amend</a:t>
                      </a:r>
                      <a:endParaRPr sz="1800">
                        <a:solidFill>
                          <a:schemeClr val="dk1"/>
                        </a:solidFill>
                        <a:latin typeface="Lato"/>
                        <a:ea typeface="Lato"/>
                        <a:cs typeface="Lato"/>
                        <a:sym typeface="Lato"/>
                      </a:endParaRPr>
                    </a:p>
                    <a:p>
                      <a:pPr indent="0" lvl="0" marL="857250" marR="714375" rtl="0" algn="r">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Abolish</a:t>
                      </a:r>
                      <a:endParaRPr sz="1800">
                        <a:solidFill>
                          <a:schemeClr val="dk1"/>
                        </a:solidFill>
                        <a:latin typeface="Lato"/>
                        <a:ea typeface="Lato"/>
                        <a:cs typeface="Lato"/>
                        <a:sym typeface="Lato"/>
                      </a:endParaRPr>
                    </a:p>
                    <a:p>
                      <a:pPr indent="0" lvl="0" marL="857250" marR="714375" rtl="0" algn="r">
                        <a:lnSpc>
                          <a:spcPct val="115000"/>
                        </a:lnSpc>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Secede</a:t>
                      </a:r>
                      <a:endParaRPr sz="1800"/>
                    </a:p>
                  </a:txBody>
                  <a:tcPr marT="91425" marB="91425" marR="91425" marL="91425"/>
                </a:tc>
                <a:tc>
                  <a:txBody>
                    <a:bodyPr/>
                    <a:lstStyle/>
                    <a:p>
                      <a:pPr indent="0" lvl="0" marL="0" rtl="0" algn="l">
                        <a:lnSpc>
                          <a:spcPct val="115000"/>
                        </a:lnSpc>
                        <a:spcBef>
                          <a:spcPts val="0"/>
                        </a:spcBef>
                        <a:spcAft>
                          <a:spcPts val="0"/>
                        </a:spcAft>
                        <a:buNone/>
                      </a:pPr>
                      <a:r>
                        <a:rPr lang="en" sz="1800">
                          <a:latin typeface="Lato"/>
                          <a:ea typeface="Lato"/>
                          <a:cs typeface="Lato"/>
                          <a:sym typeface="Lato"/>
                        </a:rPr>
                        <a:t>Disparity</a:t>
                      </a:r>
                      <a:endParaRPr sz="1800">
                        <a:latin typeface="Lato"/>
                        <a:ea typeface="Lato"/>
                        <a:cs typeface="Lato"/>
                        <a:sym typeface="Lato"/>
                      </a:endParaRPr>
                    </a:p>
                    <a:p>
                      <a:pPr indent="0" lvl="0" marL="0" rtl="0" algn="l">
                        <a:lnSpc>
                          <a:spcPct val="115000"/>
                        </a:lnSpc>
                        <a:spcBef>
                          <a:spcPts val="0"/>
                        </a:spcBef>
                        <a:spcAft>
                          <a:spcPts val="0"/>
                        </a:spcAft>
                        <a:buNone/>
                      </a:pPr>
                      <a:r>
                        <a:rPr lang="en" sz="1800">
                          <a:latin typeface="Lato"/>
                          <a:ea typeface="Lato"/>
                          <a:cs typeface="Lato"/>
                          <a:sym typeface="Lato"/>
                        </a:rPr>
                        <a:t>Ambivalence</a:t>
                      </a:r>
                      <a:endParaRPr sz="1800">
                        <a:latin typeface="Lato"/>
                        <a:ea typeface="Lato"/>
                        <a:cs typeface="Lato"/>
                        <a:sym typeface="Lato"/>
                      </a:endParaRPr>
                    </a:p>
                    <a:p>
                      <a:pPr indent="0" lvl="0" marL="0" rtl="0" algn="l">
                        <a:lnSpc>
                          <a:spcPct val="115000"/>
                        </a:lnSpc>
                        <a:spcBef>
                          <a:spcPts val="0"/>
                        </a:spcBef>
                        <a:spcAft>
                          <a:spcPts val="0"/>
                        </a:spcAft>
                        <a:buNone/>
                      </a:pPr>
                      <a:r>
                        <a:rPr lang="en" sz="1800">
                          <a:latin typeface="Lato"/>
                          <a:ea typeface="Lato"/>
                          <a:cs typeface="Lato"/>
                          <a:sym typeface="Lato"/>
                        </a:rPr>
                        <a:t>Onerous</a:t>
                      </a:r>
                      <a:endParaRPr sz="1800">
                        <a:latin typeface="Lato"/>
                        <a:ea typeface="Lato"/>
                        <a:cs typeface="Lato"/>
                        <a:sym typeface="Lato"/>
                      </a:endParaRPr>
                    </a:p>
                    <a:p>
                      <a:pPr indent="0" lvl="0" marL="0" rtl="0" algn="l">
                        <a:lnSpc>
                          <a:spcPct val="115000"/>
                        </a:lnSpc>
                        <a:spcBef>
                          <a:spcPts val="0"/>
                        </a:spcBef>
                        <a:spcAft>
                          <a:spcPts val="0"/>
                        </a:spcAft>
                        <a:buNone/>
                      </a:pPr>
                      <a:r>
                        <a:rPr lang="en" sz="1800">
                          <a:latin typeface="Lato"/>
                          <a:ea typeface="Lato"/>
                          <a:cs typeface="Lato"/>
                          <a:sym typeface="Lato"/>
                        </a:rPr>
                        <a:t>Legislate</a:t>
                      </a:r>
                      <a:endParaRPr sz="1800">
                        <a:latin typeface="Lato"/>
                        <a:ea typeface="Lato"/>
                        <a:cs typeface="Lato"/>
                        <a:sym typeface="Lato"/>
                      </a:endParaRPr>
                    </a:p>
                    <a:p>
                      <a:pPr indent="0" lvl="0" marL="0" rtl="0" algn="l">
                        <a:lnSpc>
                          <a:spcPct val="115000"/>
                        </a:lnSpc>
                        <a:spcBef>
                          <a:spcPts val="0"/>
                        </a:spcBef>
                        <a:spcAft>
                          <a:spcPts val="0"/>
                        </a:spcAft>
                        <a:buNone/>
                      </a:pPr>
                      <a:r>
                        <a:rPr lang="en" sz="1800">
                          <a:latin typeface="Lato"/>
                          <a:ea typeface="Lato"/>
                          <a:cs typeface="Lato"/>
                          <a:sym typeface="Lato"/>
                        </a:rPr>
                        <a:t>Unequivocal</a:t>
                      </a:r>
                      <a:endParaRPr sz="1800">
                        <a:latin typeface="Lato"/>
                        <a:ea typeface="Lato"/>
                        <a:cs typeface="Lato"/>
                        <a:sym typeface="Lato"/>
                      </a:endParaRPr>
                    </a:p>
                  </a:txBody>
                  <a:tcPr marT="91425" marB="91425" marR="91425" marL="91425"/>
                </a:tc>
              </a:tr>
            </a:tbl>
          </a:graphicData>
        </a:graphic>
      </p:graphicFrame>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467" name="Google Shape;467;p84" title="10 Minute Timer - Calm and Relaxing Music">
            <a:hlinkClick r:id="rId3"/>
          </p:cNvPr>
          <p:cNvPicPr preferRelativeResize="0"/>
          <p:nvPr/>
        </p:nvPicPr>
        <p:blipFill>
          <a:blip r:embed="rId4">
            <a:alphaModFix/>
          </a:blip>
          <a:stretch>
            <a:fillRect/>
          </a:stretch>
        </p:blipFill>
        <p:spPr>
          <a:xfrm>
            <a:off x="7341325" y="0"/>
            <a:ext cx="1792100" cy="134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5"/>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4, Day 16</a:t>
            </a:r>
            <a:endParaRPr/>
          </a:p>
        </p:txBody>
      </p:sp>
      <p:sp>
        <p:nvSpPr>
          <p:cNvPr id="473" name="Google Shape;473;p85"/>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8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479" name="Google Shape;479;p86"/>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480" name="Google Shape;480;p86"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87"/>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486" name="Google Shape;486;p8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explain the role of scientific racism in our history</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will be able to summarize the main idea of historical sources</a:t>
            </a:r>
            <a:endParaRPr/>
          </a:p>
          <a:p>
            <a:pPr indent="0" lvl="0" marL="0" rtl="0" algn="l">
              <a:spcBef>
                <a:spcPts val="1200"/>
              </a:spcBef>
              <a:spcAft>
                <a:spcPts val="1200"/>
              </a:spcAft>
              <a:buNone/>
            </a:pPr>
            <a:r>
              <a:t/>
            </a:r>
            <a:endParaRPr/>
          </a:p>
        </p:txBody>
      </p:sp>
      <p:pic>
        <p:nvPicPr>
          <p:cNvPr id="487" name="Google Shape;487;p87"/>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488" name="Google Shape;488;p87"/>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Vocabulary Quiz #2</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Scientific Racism Mini Lecture</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Scientific Racism Inquiry</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a:t>
            </a:r>
            <a:endParaRPr sz="3000">
              <a:solidFill>
                <a:srgbClr val="EFEFE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Vocabulary Review!</a:t>
            </a:r>
            <a:endParaRPr/>
          </a:p>
        </p:txBody>
      </p:sp>
      <p:sp>
        <p:nvSpPr>
          <p:cNvPr id="494" name="Google Shape;494;p8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In 7 minutes, we will be taking a vocabulary quiz on the following ten words. Study up!</a:t>
            </a:r>
            <a:endParaRPr sz="24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graphicFrame>
        <p:nvGraphicFramePr>
          <p:cNvPr id="495" name="Google Shape;495;p88"/>
          <p:cNvGraphicFramePr/>
          <p:nvPr/>
        </p:nvGraphicFramePr>
        <p:xfrm>
          <a:off x="733925" y="2137600"/>
          <a:ext cx="3000000" cy="3000000"/>
        </p:xfrm>
        <a:graphic>
          <a:graphicData uri="http://schemas.openxmlformats.org/drawingml/2006/table">
            <a:tbl>
              <a:tblPr>
                <a:noFill/>
                <a:tableStyleId>{40EA0123-7BD1-4103-95F8-61FA63E3D494}</a:tableStyleId>
              </a:tblPr>
              <a:tblGrid>
                <a:gridCol w="3638550"/>
                <a:gridCol w="3657600"/>
              </a:tblGrid>
              <a:tr h="2080125">
                <a:tc>
                  <a:txBody>
                    <a:bodyPr/>
                    <a:lstStyle/>
                    <a:p>
                      <a:pPr indent="0" lvl="0" marL="1428750" rtl="0" algn="l">
                        <a:lnSpc>
                          <a:spcPct val="150000"/>
                        </a:lnSpc>
                        <a:spcBef>
                          <a:spcPts val="0"/>
                        </a:spcBef>
                        <a:spcAft>
                          <a:spcPts val="0"/>
                        </a:spcAft>
                        <a:buNone/>
                      </a:pPr>
                      <a:r>
                        <a:rPr b="1" lang="en" sz="2500">
                          <a:latin typeface="Lato"/>
                          <a:ea typeface="Lato"/>
                          <a:cs typeface="Lato"/>
                          <a:sym typeface="Lato"/>
                        </a:rPr>
                        <a:t>Compromise</a:t>
                      </a:r>
                      <a:endParaRPr b="1" sz="2500">
                        <a:latin typeface="Lato"/>
                        <a:ea typeface="Lato"/>
                        <a:cs typeface="Lato"/>
                        <a:sym typeface="Lato"/>
                      </a:endParaRPr>
                    </a:p>
                    <a:p>
                      <a:pPr indent="0" lvl="0" marL="1428750" rtl="0" algn="l">
                        <a:lnSpc>
                          <a:spcPct val="150000"/>
                        </a:lnSpc>
                        <a:spcBef>
                          <a:spcPts val="0"/>
                        </a:spcBef>
                        <a:spcAft>
                          <a:spcPts val="0"/>
                        </a:spcAft>
                        <a:buNone/>
                      </a:pPr>
                      <a:r>
                        <a:rPr b="1" lang="en" sz="2500">
                          <a:latin typeface="Lato"/>
                          <a:ea typeface="Lato"/>
                          <a:cs typeface="Lato"/>
                          <a:sym typeface="Lato"/>
                        </a:rPr>
                        <a:t>Agriculture</a:t>
                      </a:r>
                      <a:endParaRPr b="1" sz="2500">
                        <a:latin typeface="Lato"/>
                        <a:ea typeface="Lato"/>
                        <a:cs typeface="Lato"/>
                        <a:sym typeface="Lato"/>
                      </a:endParaRPr>
                    </a:p>
                    <a:p>
                      <a:pPr indent="0" lvl="0" marL="1428750" rtl="0" algn="l">
                        <a:lnSpc>
                          <a:spcPct val="150000"/>
                        </a:lnSpc>
                        <a:spcBef>
                          <a:spcPts val="0"/>
                        </a:spcBef>
                        <a:spcAft>
                          <a:spcPts val="0"/>
                        </a:spcAft>
                        <a:buNone/>
                      </a:pPr>
                      <a:r>
                        <a:rPr b="1" lang="en" sz="2500">
                          <a:latin typeface="Lato"/>
                          <a:ea typeface="Lato"/>
                          <a:cs typeface="Lato"/>
                          <a:sym typeface="Lato"/>
                        </a:rPr>
                        <a:t>Amend</a:t>
                      </a:r>
                      <a:endParaRPr b="1" sz="2500">
                        <a:latin typeface="Lato"/>
                        <a:ea typeface="Lato"/>
                        <a:cs typeface="Lato"/>
                        <a:sym typeface="Lato"/>
                      </a:endParaRPr>
                    </a:p>
                    <a:p>
                      <a:pPr indent="0" lvl="0" marL="1428750" rtl="0" algn="l">
                        <a:lnSpc>
                          <a:spcPct val="150000"/>
                        </a:lnSpc>
                        <a:spcBef>
                          <a:spcPts val="0"/>
                        </a:spcBef>
                        <a:spcAft>
                          <a:spcPts val="0"/>
                        </a:spcAft>
                        <a:buNone/>
                      </a:pPr>
                      <a:r>
                        <a:rPr b="1" lang="en" sz="2500">
                          <a:latin typeface="Lato"/>
                          <a:ea typeface="Lato"/>
                          <a:cs typeface="Lato"/>
                          <a:sym typeface="Lato"/>
                        </a:rPr>
                        <a:t>Abolish</a:t>
                      </a:r>
                      <a:endParaRPr b="1" sz="2500">
                        <a:latin typeface="Lato"/>
                        <a:ea typeface="Lato"/>
                        <a:cs typeface="Lato"/>
                        <a:sym typeface="Lato"/>
                      </a:endParaRPr>
                    </a:p>
                    <a:p>
                      <a:pPr indent="0" lvl="0" marL="1428750" rtl="0" algn="l">
                        <a:lnSpc>
                          <a:spcPct val="150000"/>
                        </a:lnSpc>
                        <a:spcBef>
                          <a:spcPts val="0"/>
                        </a:spcBef>
                        <a:spcAft>
                          <a:spcPts val="0"/>
                        </a:spcAft>
                        <a:buNone/>
                      </a:pPr>
                      <a:r>
                        <a:rPr b="1" lang="en" sz="2500">
                          <a:latin typeface="Lato"/>
                          <a:ea typeface="Lato"/>
                          <a:cs typeface="Lato"/>
                          <a:sym typeface="Lato"/>
                        </a:rPr>
                        <a:t>Secede</a:t>
                      </a:r>
                      <a:endParaRPr b="1" sz="2500">
                        <a:latin typeface="Lato"/>
                        <a:ea typeface="Lato"/>
                        <a:cs typeface="Lato"/>
                        <a:sym typeface="Lato"/>
                      </a:endParaRPr>
                    </a:p>
                    <a:p>
                      <a:pPr indent="0" lvl="0" marL="1428750" rtl="0" algn="l">
                        <a:lnSpc>
                          <a:spcPct val="150000"/>
                        </a:lnSpc>
                        <a:spcBef>
                          <a:spcPts val="0"/>
                        </a:spcBef>
                        <a:spcAft>
                          <a:spcPts val="0"/>
                        </a:spcAft>
                        <a:buNone/>
                      </a:pPr>
                      <a:r>
                        <a:t/>
                      </a:r>
                      <a:endParaRPr b="1" sz="2500">
                        <a:latin typeface="Lato"/>
                        <a:ea typeface="Lato"/>
                        <a:cs typeface="Lato"/>
                        <a:sym typeface="Lato"/>
                      </a:endParaRPr>
                    </a:p>
                    <a:p>
                      <a:pPr indent="0" lvl="0" marL="1428750" rtl="0" algn="l">
                        <a:lnSpc>
                          <a:spcPct val="150000"/>
                        </a:lnSpc>
                        <a:spcBef>
                          <a:spcPts val="0"/>
                        </a:spcBef>
                        <a:spcAft>
                          <a:spcPts val="0"/>
                        </a:spcAft>
                        <a:buNone/>
                      </a:pPr>
                      <a:r>
                        <a:t/>
                      </a:r>
                      <a:endParaRPr b="1" sz="2500">
                        <a:latin typeface="Lato"/>
                        <a:ea typeface="Lato"/>
                        <a:cs typeface="Lato"/>
                        <a:sym typeface="Lato"/>
                      </a:endParaRPr>
                    </a:p>
                  </a:txBody>
                  <a:tcPr marT="63500" marB="63500" marR="63500" marL="63500">
                    <a:lnR cap="flat" cmpd="sng" w="12700">
                      <a:solidFill>
                        <a:srgbClr val="FFFFFF"/>
                      </a:solidFill>
                      <a:prstDash val="solid"/>
                      <a:round/>
                      <a:headEnd len="sm" w="sm" type="none"/>
                      <a:tailEnd len="sm" w="sm" type="none"/>
                    </a:lnR>
                  </a:tcPr>
                </a:tc>
                <a:tc>
                  <a:txBody>
                    <a:bodyPr/>
                    <a:lstStyle/>
                    <a:p>
                      <a:pPr indent="0" lvl="0" marL="1428750" rtl="0" algn="l">
                        <a:lnSpc>
                          <a:spcPct val="150000"/>
                        </a:lnSpc>
                        <a:spcBef>
                          <a:spcPts val="0"/>
                        </a:spcBef>
                        <a:spcAft>
                          <a:spcPts val="0"/>
                        </a:spcAft>
                        <a:buClr>
                          <a:schemeClr val="dk1"/>
                        </a:buClr>
                        <a:buSzPts val="1100"/>
                        <a:buFont typeface="Arial"/>
                        <a:buNone/>
                      </a:pPr>
                      <a:r>
                        <a:rPr b="1" lang="en" sz="2500">
                          <a:solidFill>
                            <a:schemeClr val="dk1"/>
                          </a:solidFill>
                          <a:latin typeface="Lato"/>
                          <a:ea typeface="Lato"/>
                          <a:cs typeface="Lato"/>
                          <a:sym typeface="Lato"/>
                        </a:rPr>
                        <a:t>Disparity</a:t>
                      </a:r>
                      <a:endParaRPr b="1" sz="2500">
                        <a:solidFill>
                          <a:schemeClr val="dk1"/>
                        </a:solidFill>
                        <a:latin typeface="Lato"/>
                        <a:ea typeface="Lato"/>
                        <a:cs typeface="Lato"/>
                        <a:sym typeface="Lato"/>
                      </a:endParaRPr>
                    </a:p>
                    <a:p>
                      <a:pPr indent="0" lvl="0" marL="1428750" rtl="0" algn="l">
                        <a:lnSpc>
                          <a:spcPct val="150000"/>
                        </a:lnSpc>
                        <a:spcBef>
                          <a:spcPts val="0"/>
                        </a:spcBef>
                        <a:spcAft>
                          <a:spcPts val="0"/>
                        </a:spcAft>
                        <a:buClr>
                          <a:schemeClr val="dk1"/>
                        </a:buClr>
                        <a:buSzPts val="1100"/>
                        <a:buFont typeface="Arial"/>
                        <a:buNone/>
                      </a:pPr>
                      <a:r>
                        <a:rPr b="1" lang="en" sz="2500">
                          <a:solidFill>
                            <a:schemeClr val="dk1"/>
                          </a:solidFill>
                          <a:latin typeface="Lato"/>
                          <a:ea typeface="Lato"/>
                          <a:cs typeface="Lato"/>
                          <a:sym typeface="Lato"/>
                        </a:rPr>
                        <a:t>Ambivalence</a:t>
                      </a:r>
                      <a:endParaRPr b="1" sz="2500">
                        <a:solidFill>
                          <a:schemeClr val="dk1"/>
                        </a:solidFill>
                        <a:latin typeface="Lato"/>
                        <a:ea typeface="Lato"/>
                        <a:cs typeface="Lato"/>
                        <a:sym typeface="Lato"/>
                      </a:endParaRPr>
                    </a:p>
                    <a:p>
                      <a:pPr indent="0" lvl="0" marL="1428750" rtl="0" algn="l">
                        <a:lnSpc>
                          <a:spcPct val="150000"/>
                        </a:lnSpc>
                        <a:spcBef>
                          <a:spcPts val="0"/>
                        </a:spcBef>
                        <a:spcAft>
                          <a:spcPts val="0"/>
                        </a:spcAft>
                        <a:buClr>
                          <a:schemeClr val="dk1"/>
                        </a:buClr>
                        <a:buSzPts val="1100"/>
                        <a:buFont typeface="Arial"/>
                        <a:buNone/>
                      </a:pPr>
                      <a:r>
                        <a:rPr b="1" lang="en" sz="2500">
                          <a:solidFill>
                            <a:schemeClr val="dk1"/>
                          </a:solidFill>
                          <a:latin typeface="Lato"/>
                          <a:ea typeface="Lato"/>
                          <a:cs typeface="Lato"/>
                          <a:sym typeface="Lato"/>
                        </a:rPr>
                        <a:t>Onerous</a:t>
                      </a:r>
                      <a:endParaRPr b="1" sz="2500">
                        <a:solidFill>
                          <a:schemeClr val="dk1"/>
                        </a:solidFill>
                        <a:latin typeface="Lato"/>
                        <a:ea typeface="Lato"/>
                        <a:cs typeface="Lato"/>
                        <a:sym typeface="Lato"/>
                      </a:endParaRPr>
                    </a:p>
                    <a:p>
                      <a:pPr indent="0" lvl="0" marL="1428750" rtl="0" algn="l">
                        <a:lnSpc>
                          <a:spcPct val="150000"/>
                        </a:lnSpc>
                        <a:spcBef>
                          <a:spcPts val="0"/>
                        </a:spcBef>
                        <a:spcAft>
                          <a:spcPts val="0"/>
                        </a:spcAft>
                        <a:buClr>
                          <a:schemeClr val="dk1"/>
                        </a:buClr>
                        <a:buSzPts val="1100"/>
                        <a:buFont typeface="Arial"/>
                        <a:buNone/>
                      </a:pPr>
                      <a:r>
                        <a:rPr b="1" lang="en" sz="2500">
                          <a:solidFill>
                            <a:schemeClr val="dk1"/>
                          </a:solidFill>
                          <a:latin typeface="Lato"/>
                          <a:ea typeface="Lato"/>
                          <a:cs typeface="Lato"/>
                          <a:sym typeface="Lato"/>
                        </a:rPr>
                        <a:t>Legislate</a:t>
                      </a:r>
                      <a:endParaRPr b="1" sz="2500">
                        <a:solidFill>
                          <a:schemeClr val="dk1"/>
                        </a:solidFill>
                        <a:latin typeface="Lato"/>
                        <a:ea typeface="Lato"/>
                        <a:cs typeface="Lato"/>
                        <a:sym typeface="Lato"/>
                      </a:endParaRPr>
                    </a:p>
                    <a:p>
                      <a:pPr indent="0" lvl="0" marL="1428750" rtl="0" algn="l">
                        <a:lnSpc>
                          <a:spcPct val="150000"/>
                        </a:lnSpc>
                        <a:spcBef>
                          <a:spcPts val="0"/>
                        </a:spcBef>
                        <a:spcAft>
                          <a:spcPts val="0"/>
                        </a:spcAft>
                        <a:buClr>
                          <a:schemeClr val="dk1"/>
                        </a:buClr>
                        <a:buSzPts val="1100"/>
                        <a:buFont typeface="Arial"/>
                        <a:buNone/>
                      </a:pPr>
                      <a:r>
                        <a:rPr b="1" lang="en" sz="2500">
                          <a:solidFill>
                            <a:schemeClr val="dk1"/>
                          </a:solidFill>
                          <a:latin typeface="Lato"/>
                          <a:ea typeface="Lato"/>
                          <a:cs typeface="Lato"/>
                          <a:sym typeface="Lato"/>
                        </a:rPr>
                        <a:t>Unequivocal</a:t>
                      </a:r>
                      <a:endParaRPr sz="2500">
                        <a:latin typeface="Lato"/>
                        <a:ea typeface="Lato"/>
                        <a:cs typeface="Lato"/>
                        <a:sym typeface="Lato"/>
                      </a:endParaRPr>
                    </a:p>
                  </a:txBody>
                  <a:tcPr marT="63500" marB="63500" marR="63500" marL="63500">
                    <a:lnL cap="flat" cmpd="sng" w="12700">
                      <a:solidFill>
                        <a:srgbClr val="FFFFFF"/>
                      </a:solidFill>
                      <a:prstDash val="solid"/>
                      <a:round/>
                      <a:headEnd len="sm" w="sm" type="none"/>
                      <a:tailEnd len="sm" w="sm" type="none"/>
                    </a:ln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Grab a Chromebook!</a:t>
            </a:r>
            <a:endParaRPr/>
          </a:p>
        </p:txBody>
      </p:sp>
      <p:sp>
        <p:nvSpPr>
          <p:cNvPr id="501" name="Google Shape;501;p8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9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Vocabulary Quiz</a:t>
            </a:r>
            <a:endParaRPr/>
          </a:p>
        </p:txBody>
      </p:sp>
      <p:sp>
        <p:nvSpPr>
          <p:cNvPr id="507" name="Google Shape;507;p90"/>
          <p:cNvSpPr txBox="1"/>
          <p:nvPr>
            <p:ph idx="1" type="body"/>
          </p:nvPr>
        </p:nvSpPr>
        <p:spPr>
          <a:xfrm>
            <a:off x="261575" y="2047400"/>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This is a formative assignment (worth 30% of your grade)</a:t>
            </a:r>
            <a:endParaRPr sz="2400"/>
          </a:p>
          <a:p>
            <a:pPr indent="-381000" lvl="0" marL="457200" rtl="0" algn="l">
              <a:spcBef>
                <a:spcPts val="1200"/>
              </a:spcBef>
              <a:spcAft>
                <a:spcPts val="0"/>
              </a:spcAft>
              <a:buSzPts val="2400"/>
              <a:buChar char="●"/>
            </a:pPr>
            <a:r>
              <a:rPr lang="en" sz="2400"/>
              <a:t>Eyes on your own laptop. </a:t>
            </a:r>
            <a:endParaRPr sz="2400"/>
          </a:p>
          <a:p>
            <a:pPr indent="-381000" lvl="0" marL="457200" rtl="0" algn="l">
              <a:spcBef>
                <a:spcPts val="0"/>
              </a:spcBef>
              <a:spcAft>
                <a:spcPts val="0"/>
              </a:spcAft>
              <a:buSzPts val="2400"/>
              <a:buChar char="●"/>
            </a:pPr>
            <a:r>
              <a:rPr lang="en" sz="2400"/>
              <a:t>Voice is a level 0. No talking.</a:t>
            </a:r>
            <a:endParaRPr sz="2400"/>
          </a:p>
          <a:p>
            <a:pPr indent="-381000" lvl="0" marL="457200" rtl="0" algn="l">
              <a:spcBef>
                <a:spcPts val="0"/>
              </a:spcBef>
              <a:spcAft>
                <a:spcPts val="0"/>
              </a:spcAft>
              <a:buSzPts val="2400"/>
              <a:buChar char="●"/>
            </a:pPr>
            <a:r>
              <a:rPr lang="en" sz="2400"/>
              <a:t>Using Phone or Airpods will result in immediate 0.</a:t>
            </a:r>
            <a:endParaRPr sz="24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508" name="Google Shape;508;p90" title="10 Minute Timer - Calm and Relaxing Music">
            <a:hlinkClick r:id="rId3"/>
          </p:cNvPr>
          <p:cNvPicPr preferRelativeResize="0"/>
          <p:nvPr/>
        </p:nvPicPr>
        <p:blipFill>
          <a:blip r:embed="rId4">
            <a:alphaModFix/>
          </a:blip>
          <a:stretch>
            <a:fillRect/>
          </a:stretch>
        </p:blipFill>
        <p:spPr>
          <a:xfrm>
            <a:off x="6527125" y="0"/>
            <a:ext cx="2616875" cy="196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512" name="Shape 512"/>
        <p:cNvGrpSpPr/>
        <p:nvPr/>
      </p:nvGrpSpPr>
      <p:grpSpPr>
        <a:xfrm>
          <a:off x="0" y="0"/>
          <a:ext cx="0" cy="0"/>
          <a:chOff x="0" y="0"/>
          <a:chExt cx="0" cy="0"/>
        </a:xfrm>
      </p:grpSpPr>
      <p:sp>
        <p:nvSpPr>
          <p:cNvPr id="513" name="Google Shape;513;p91"/>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514" name="Google Shape;514;p9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Please Subscribe to us: https://www.youtube.com/c/countdowntimerstopwatch?sub_confirmation=1  Thank you!&#10;Funny Dancing Cats 4 Minute Countdown Timer with Music for kids, school, kindergarten, preschool, classroom, teachers or just for fun.&#10;#4minute #4minutetimerwithmusic #4minutetimer From 1 to 60 Minute Countdown with End Alarm:&#10;&#10;⏱ 1 - https://youtu.be/87XMdcyrcJg&#10;⏱ 2 - https://youtu.be/nUSzhe4An4U&#10;⏱ 3 - https://youtu.be/oIycbfi-Vfk&#10;⏱ 4 - https://youtu.be/MpKlOjbdaWY&#10;⏱ 5 - https://youtu.be/4nwyAiEjpEU&#10;⏱ 6 - https://youtu.be/FELAV2fyZ-w&#10;⏱ 7 - https://youtu.be/7aMLQB1EXM4&#10;⏱ 8 - https://youtu.be/V7ndR96ZcFg\&#10;⏱ 9 - https://youtu.be/TTgSyfqingg&#10;⏱ 10 - https://youtu.be/T8K_uxZW38U&#10;⏱ 11 - https://youtu.be/47GnhYRWDDQ&#10;⏱ 12 - https://youtu.be/_jkBswQtuDE&#10;⏱ 13 - https://youtu.be/HeAIoGCGPNE&#10;⏱ 14 - https://youtu.be/37WkNSdgQtc&#10;⏱ 15 - https://youtu.be/MzCfR3BENck&#10;⏱ 16 - https://youtu.be/_nXPyzauqa8&#10;⏱ 17 - https://youtu.be/ZPEm7XjXbCI&#10;⏱ 18 - https://youtu.be/j3LzukWHrxA&#10;⏱ 19 - https://youtu.be/3gJyeWejeqw&#10;⏱ 20 - https://youtu.be/3oDED6hF-rk&#10;⏱ 21 - https://youtu.be/iTQBilIZ98A&#10;⏱ 22 - https://youtu.be/JBvFyRJSftA&#10;⏱ 23 - https://youtu.be/wm6XE-dxIVg&#10;⏱ 24 - https://youtu.be/yNzholz6ESw&#10;⏱ 25 - https://youtu.be/k2TCIN7-F0M&#10;⏱ 26 - https://youtu.be/sTe0F_uxhSg&#10;⏱ 27 - https://youtu.be/hpSyeQkzMZU&#10;⏱ 28 - https://youtu.be/lfNciJgvTt0&#10;⏱ 29 - https://youtu.be/0iv_y9dWaqM&#10;⏱ 30 - https://youtu.be/OZNjFR--1bs&#10;⏱ 31 - https://youtu.be/RV_1i3oSL5Y&#10;⏱ 32 - https://youtu.be/HdCErQ6FBN0&#10;⏱ 33 - https://youtu.be/hd5ZivOw5Oc&#10;⏱ 34 - https://youtu.be/w1VDlFdiZX0&#10;⏱ 35 - https://youtu.be/TFoTMKUGXwM&#10;⏱ 36 - https://youtu.be/kb3FrrR1F-8&#10;⏱ 37 - https://youtu.be/3Dz4pc0Ay4s&#10;⏱ 38 - https://youtu.be/42VDS10DC-0&#10;⏱ 39 - https://youtu.be/2pMl86VhO0k&#10;⏱ 40 - https://youtu.be/le2HnRUF_xo&#10;⏱ 41 - https://youtu.be/np3CpZdYDA8&#10;⏱ 42 - https://youtu.be/O_aySx3oojU&#10;⏱ 43 - https://youtu.be/Cm_ekVHJR2c&#10;⏱ 44 - https://youtu.be/IeRTlDyWfW0&#10;⏱ 45 - https://youtu.be/mK6dO-oX51g&#10;⏱ 46 - https://youtu.be/Ss7U5grG7AA&#10;⏱ 47 - https://youtu.be/oVT1PM4VnQk&#10;⏱ 48 - https://youtu.be/39gaBaZjUuY&#10;⏱ 49 - https://youtu.be/q_mUqMI_1g4&#10;⏱ 50 - https://youtu.be/BrFuTF_5WzA&#10;⏱ 51 - https://youtu.be/zAmh3lQPVkw&#10;⏱ 52 - https://youtu.be/Q7iN_xy-bxo&#10;⏱ 53 - https://youtu.be/ZIOhu4GX4xE&#10;⏱ 54 - https://youtu.be/Qm6mqsMOc5Y&#10;⏱ 55 - https://youtu.be/puGEPkR2jh0&#10;⏱ 56 - https://youtu.be/alxKrISNBTM&#10;⏱ 57 - https://youtu.be/DVOF4owtNyc&#10;⏱ 58 - https://youtu.be/2t9CqUthyLI&#10;⏱ 59 - https://youtu.be/AuQTGs7HS3U&#10;⏱ 60 - https://youtu.be/0r6pSIBoA9o&#10;&#10;⏰ Our Timers can be used by students, teachers, preschoolers, educators, in kindergarten, school, classroom, for homework.&#10;All Timer clips are made by the Time &amp; Timers channel and may contain licensed items." id="515" name="Google Shape;515;p91" title="4 Minutes TIMER Funny Dancing CATS 🔊 🐱 😃">
            <a:hlinkClick r:id="rId3"/>
          </p:cNvPr>
          <p:cNvPicPr preferRelativeResize="0"/>
          <p:nvPr/>
        </p:nvPicPr>
        <p:blipFill>
          <a:blip r:embed="rId4">
            <a:alphaModFix/>
          </a:blip>
          <a:stretch>
            <a:fillRect/>
          </a:stretch>
        </p:blipFill>
        <p:spPr>
          <a:xfrm>
            <a:off x="0" y="3211200"/>
            <a:ext cx="2703850" cy="20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9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 far, we have examined...</a:t>
            </a:r>
            <a:endParaRPr/>
          </a:p>
        </p:txBody>
      </p:sp>
      <p:sp>
        <p:nvSpPr>
          <p:cNvPr id="521" name="Google Shape;521;p92"/>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2200"/>
              <a:t>Week 1: Facing Our Racist Past</a:t>
            </a:r>
            <a:endParaRPr b="1" sz="2200"/>
          </a:p>
          <a:p>
            <a:pPr indent="457200" lvl="0" marL="0" rtl="0" algn="l">
              <a:lnSpc>
                <a:spcPct val="95000"/>
              </a:lnSpc>
              <a:spcBef>
                <a:spcPts val="1200"/>
              </a:spcBef>
              <a:spcAft>
                <a:spcPts val="0"/>
              </a:spcAft>
              <a:buNone/>
            </a:pPr>
            <a:r>
              <a:rPr lang="en" sz="2000"/>
              <a:t>What is the idea of America? How should we remember our past?</a:t>
            </a:r>
            <a:endParaRPr sz="2000"/>
          </a:p>
          <a:p>
            <a:pPr indent="0" lvl="0" marL="0" rtl="0" algn="l">
              <a:lnSpc>
                <a:spcPct val="95000"/>
              </a:lnSpc>
              <a:spcBef>
                <a:spcPts val="1200"/>
              </a:spcBef>
              <a:spcAft>
                <a:spcPts val="0"/>
              </a:spcAft>
              <a:buNone/>
            </a:pPr>
            <a:r>
              <a:rPr b="1" lang="en" sz="2200"/>
              <a:t>Week 2: African Americans in Medical Crises</a:t>
            </a:r>
            <a:endParaRPr b="1" sz="2200"/>
          </a:p>
          <a:p>
            <a:pPr indent="457200" lvl="0" marL="0" rtl="0" algn="l">
              <a:lnSpc>
                <a:spcPct val="95000"/>
              </a:lnSpc>
              <a:spcBef>
                <a:spcPts val="1200"/>
              </a:spcBef>
              <a:spcAft>
                <a:spcPts val="0"/>
              </a:spcAft>
              <a:buNone/>
            </a:pPr>
            <a:r>
              <a:rPr lang="en" sz="2000"/>
              <a:t>Compared Yellow Fever and Covid-19</a:t>
            </a:r>
            <a:endParaRPr sz="2000"/>
          </a:p>
          <a:p>
            <a:pPr indent="0" lvl="0" marL="0" rtl="0" algn="l">
              <a:lnSpc>
                <a:spcPct val="95000"/>
              </a:lnSpc>
              <a:spcBef>
                <a:spcPts val="1200"/>
              </a:spcBef>
              <a:spcAft>
                <a:spcPts val="0"/>
              </a:spcAft>
              <a:buNone/>
            </a:pPr>
            <a:r>
              <a:rPr b="1" lang="en" sz="2200"/>
              <a:t>Week 3: Healthcare for African Americans</a:t>
            </a:r>
            <a:endParaRPr b="1" sz="2200"/>
          </a:p>
          <a:p>
            <a:pPr indent="457200" lvl="0" marL="0" rtl="0" algn="l">
              <a:lnSpc>
                <a:spcPct val="95000"/>
              </a:lnSpc>
              <a:spcBef>
                <a:spcPts val="1200"/>
              </a:spcBef>
              <a:spcAft>
                <a:spcPts val="0"/>
              </a:spcAft>
              <a:buNone/>
            </a:pPr>
            <a:r>
              <a:rPr lang="en" sz="2000"/>
              <a:t>Compared the Freedmen’s Bureau and Obamacare</a:t>
            </a:r>
            <a:endParaRPr sz="2000"/>
          </a:p>
          <a:p>
            <a:pPr indent="0" lvl="0" marL="0" rtl="0" algn="l">
              <a:lnSpc>
                <a:spcPct val="95000"/>
              </a:lnSpc>
              <a:spcBef>
                <a:spcPts val="1200"/>
              </a:spcBef>
              <a:spcAft>
                <a:spcPts val="0"/>
              </a:spcAft>
              <a:buNone/>
            </a:pPr>
            <a:r>
              <a:rPr b="1" lang="en" sz="2200"/>
              <a:t>Week 4: Evolution of Racist Ideas</a:t>
            </a:r>
            <a:endParaRPr b="1" sz="2200"/>
          </a:p>
          <a:p>
            <a:pPr indent="0" lvl="0" marL="0" rtl="0" algn="l">
              <a:lnSpc>
                <a:spcPct val="95000"/>
              </a:lnSpc>
              <a:spcBef>
                <a:spcPts val="1200"/>
              </a:spcBef>
              <a:spcAft>
                <a:spcPts val="1200"/>
              </a:spcAft>
              <a:buNone/>
            </a:pPr>
            <a:r>
              <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0" st="0"/>
                                            </p:txEl>
                                          </p:spTgt>
                                        </p:tgtEl>
                                        <p:attrNameLst>
                                          <p:attrName>style.visibility</p:attrName>
                                        </p:attrNameLst>
                                      </p:cBhvr>
                                      <p:to>
                                        <p:strVal val="visible"/>
                                      </p:to>
                                    </p:set>
                                    <p:animEffect filter="fade" transition="in">
                                      <p:cBhvr>
                                        <p:cTn dur="1000"/>
                                        <p:tgtEl>
                                          <p:spTgt spid="5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1" st="1"/>
                                            </p:txEl>
                                          </p:spTgt>
                                        </p:tgtEl>
                                        <p:attrNameLst>
                                          <p:attrName>style.visibility</p:attrName>
                                        </p:attrNameLst>
                                      </p:cBhvr>
                                      <p:to>
                                        <p:strVal val="visible"/>
                                      </p:to>
                                    </p:set>
                                    <p:animEffect filter="fade" transition="in">
                                      <p:cBhvr>
                                        <p:cTn dur="1000"/>
                                        <p:tgtEl>
                                          <p:spTgt spid="5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2" st="2"/>
                                            </p:txEl>
                                          </p:spTgt>
                                        </p:tgtEl>
                                        <p:attrNameLst>
                                          <p:attrName>style.visibility</p:attrName>
                                        </p:attrNameLst>
                                      </p:cBhvr>
                                      <p:to>
                                        <p:strVal val="visible"/>
                                      </p:to>
                                    </p:set>
                                    <p:animEffect filter="fade" transition="in">
                                      <p:cBhvr>
                                        <p:cTn dur="1000"/>
                                        <p:tgtEl>
                                          <p:spTgt spid="5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3" st="3"/>
                                            </p:txEl>
                                          </p:spTgt>
                                        </p:tgtEl>
                                        <p:attrNameLst>
                                          <p:attrName>style.visibility</p:attrName>
                                        </p:attrNameLst>
                                      </p:cBhvr>
                                      <p:to>
                                        <p:strVal val="visible"/>
                                      </p:to>
                                    </p:set>
                                    <p:animEffect filter="fade" transition="in">
                                      <p:cBhvr>
                                        <p:cTn dur="1000"/>
                                        <p:tgtEl>
                                          <p:spTgt spid="5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4" st="4"/>
                                            </p:txEl>
                                          </p:spTgt>
                                        </p:tgtEl>
                                        <p:attrNameLst>
                                          <p:attrName>style.visibility</p:attrName>
                                        </p:attrNameLst>
                                      </p:cBhvr>
                                      <p:to>
                                        <p:strVal val="visible"/>
                                      </p:to>
                                    </p:set>
                                    <p:animEffect filter="fade" transition="in">
                                      <p:cBhvr>
                                        <p:cTn dur="1000"/>
                                        <p:tgtEl>
                                          <p:spTgt spid="5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5" st="5"/>
                                            </p:txEl>
                                          </p:spTgt>
                                        </p:tgtEl>
                                        <p:attrNameLst>
                                          <p:attrName>style.visibility</p:attrName>
                                        </p:attrNameLst>
                                      </p:cBhvr>
                                      <p:to>
                                        <p:strVal val="visible"/>
                                      </p:to>
                                    </p:set>
                                    <p:animEffect filter="fade" transition="in">
                                      <p:cBhvr>
                                        <p:cTn dur="1000"/>
                                        <p:tgtEl>
                                          <p:spTgt spid="5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6" st="6"/>
                                            </p:txEl>
                                          </p:spTgt>
                                        </p:tgtEl>
                                        <p:attrNameLst>
                                          <p:attrName>style.visibility</p:attrName>
                                        </p:attrNameLst>
                                      </p:cBhvr>
                                      <p:to>
                                        <p:strVal val="visible"/>
                                      </p:to>
                                    </p:set>
                                    <p:animEffect filter="fade" transition="in">
                                      <p:cBhvr>
                                        <p:cTn dur="1000"/>
                                        <p:tgtEl>
                                          <p:spTgt spid="5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7" st="7"/>
                                            </p:txEl>
                                          </p:spTgt>
                                        </p:tgtEl>
                                        <p:attrNameLst>
                                          <p:attrName>style.visibility</p:attrName>
                                        </p:attrNameLst>
                                      </p:cBhvr>
                                      <p:to>
                                        <p:strVal val="visible"/>
                                      </p:to>
                                    </p:set>
                                    <p:animEffect filter="fade" transition="in">
                                      <p:cBhvr>
                                        <p:cTn dur="1000"/>
                                        <p:tgtEl>
                                          <p:spTgt spid="52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6"/>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330" name="Google Shape;330;p6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a:t>
            </a:r>
            <a:r>
              <a:rPr lang="en"/>
              <a:t>I will be able to reflect on my writing and practice CAR claims</a:t>
            </a:r>
            <a:endParaRPr/>
          </a:p>
          <a:p>
            <a:pPr indent="0" lvl="0" marL="0" rtl="0" algn="l">
              <a:spcBef>
                <a:spcPts val="1200"/>
              </a:spcBef>
              <a:spcAft>
                <a:spcPts val="0"/>
              </a:spcAft>
              <a:buNone/>
            </a:pPr>
            <a:r>
              <a:rPr b="1" lang="en"/>
              <a:t>Language Objective</a:t>
            </a:r>
            <a:r>
              <a:rPr lang="en"/>
              <a:t>: I will be able to craft a precise CAR claim and share my understanding of a news article</a:t>
            </a:r>
            <a:endParaRPr/>
          </a:p>
          <a:p>
            <a:pPr indent="0" lvl="0" marL="0" rtl="0" algn="l">
              <a:spcBef>
                <a:spcPts val="1200"/>
              </a:spcBef>
              <a:spcAft>
                <a:spcPts val="1200"/>
              </a:spcAft>
              <a:buNone/>
            </a:pPr>
            <a:r>
              <a:t/>
            </a:r>
            <a:endParaRPr/>
          </a:p>
        </p:txBody>
      </p:sp>
      <p:pic>
        <p:nvPicPr>
          <p:cNvPr id="331" name="Google Shape;331;p66"/>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332" name="Google Shape;332;p66"/>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CAR Claim Review</a:t>
            </a:r>
            <a:r>
              <a:rPr lang="en" sz="3000">
                <a:solidFill>
                  <a:srgbClr val="EFEFEF"/>
                </a:solidFill>
              </a:rPr>
              <a:t> </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Yellow Fever/COVID Paragraph Reflection</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Healthcare CAR Claim</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Current Events Swap</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Exit Ticket</a:t>
            </a:r>
            <a:endParaRPr sz="3000">
              <a:solidFill>
                <a:srgbClr val="EFEFE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9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do you think of when you think of science?</a:t>
            </a:r>
            <a:endParaRPr/>
          </a:p>
        </p:txBody>
      </p:sp>
      <p:sp>
        <p:nvSpPr>
          <p:cNvPr id="527" name="Google Shape;527;p9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8" name="Google Shape;528;p93"/>
          <p:cNvPicPr preferRelativeResize="0"/>
          <p:nvPr/>
        </p:nvPicPr>
        <p:blipFill>
          <a:blip r:embed="rId3">
            <a:alphaModFix/>
          </a:blip>
          <a:stretch>
            <a:fillRect/>
          </a:stretch>
        </p:blipFill>
        <p:spPr>
          <a:xfrm>
            <a:off x="4776101" y="1495150"/>
            <a:ext cx="3903325" cy="3041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94"/>
          <p:cNvSpPr txBox="1"/>
          <p:nvPr>
            <p:ph type="title"/>
          </p:nvPr>
        </p:nvSpPr>
        <p:spPr>
          <a:xfrm>
            <a:off x="311700" y="315925"/>
            <a:ext cx="8520600" cy="4360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Science is responsible for so many incredible achievements and </a:t>
            </a:r>
            <a:r>
              <a:rPr lang="en"/>
              <a:t>successes</a:t>
            </a:r>
            <a:r>
              <a:rPr lang="en"/>
              <a:t>. However, it also has a dark history of manipulation and control.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school of health and bioscience, we have a </a:t>
            </a:r>
            <a:r>
              <a:rPr lang="en"/>
              <a:t>responsibility</a:t>
            </a:r>
            <a:r>
              <a:rPr lang="en"/>
              <a:t> to understand this history and face it.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xEl>
                                              <p:pRg end="0" st="0"/>
                                            </p:txEl>
                                          </p:spTgt>
                                        </p:tgtEl>
                                        <p:attrNameLst>
                                          <p:attrName>style.visibility</p:attrName>
                                        </p:attrNameLst>
                                      </p:cBhvr>
                                      <p:to>
                                        <p:strVal val="visible"/>
                                      </p:to>
                                    </p:set>
                                    <p:animEffect filter="fade" transition="in">
                                      <p:cBhvr>
                                        <p:cTn dur="1000"/>
                                        <p:tgtEl>
                                          <p:spTgt spid="5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xEl>
                                              <p:pRg end="1" st="1"/>
                                            </p:txEl>
                                          </p:spTgt>
                                        </p:tgtEl>
                                        <p:attrNameLst>
                                          <p:attrName>style.visibility</p:attrName>
                                        </p:attrNameLst>
                                      </p:cBhvr>
                                      <p:to>
                                        <p:strVal val="visible"/>
                                      </p:to>
                                    </p:set>
                                    <p:animEffect filter="fade" transition="in">
                                      <p:cBhvr>
                                        <p:cTn dur="1000"/>
                                        <p:tgtEl>
                                          <p:spTgt spid="5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xEl>
                                              <p:pRg end="2" st="2"/>
                                            </p:txEl>
                                          </p:spTgt>
                                        </p:tgtEl>
                                        <p:attrNameLst>
                                          <p:attrName>style.visibility</p:attrName>
                                        </p:attrNameLst>
                                      </p:cBhvr>
                                      <p:to>
                                        <p:strVal val="visible"/>
                                      </p:to>
                                    </p:set>
                                    <p:animEffect filter="fade" transition="in">
                                      <p:cBhvr>
                                        <p:cTn dur="1000"/>
                                        <p:tgtEl>
                                          <p:spTgt spid="5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9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Scientific Racism</a:t>
            </a:r>
            <a:endParaRPr/>
          </a:p>
        </p:txBody>
      </p:sp>
      <p:sp>
        <p:nvSpPr>
          <p:cNvPr id="539" name="Google Shape;539;p95"/>
          <p:cNvSpPr txBox="1"/>
          <p:nvPr>
            <p:ph idx="1" type="body"/>
          </p:nvPr>
        </p:nvSpPr>
        <p:spPr>
          <a:xfrm>
            <a:off x="262575" y="1225225"/>
            <a:ext cx="85206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2060"/>
              <a:t>The false, </a:t>
            </a:r>
            <a:r>
              <a:rPr lang="en" sz="2060"/>
              <a:t>disingenuous</a:t>
            </a:r>
            <a:r>
              <a:rPr lang="en" sz="2060"/>
              <a:t> attempt to use science to support/justify ideas of racial superiority and racism.</a:t>
            </a:r>
            <a:endParaRPr sz="2060"/>
          </a:p>
          <a:p>
            <a:pPr indent="0" lvl="0" marL="0" rtl="0" algn="l">
              <a:lnSpc>
                <a:spcPct val="105000"/>
              </a:lnSpc>
              <a:spcBef>
                <a:spcPts val="1200"/>
              </a:spcBef>
              <a:spcAft>
                <a:spcPts val="0"/>
              </a:spcAft>
              <a:buSzPts val="852"/>
              <a:buNone/>
            </a:pPr>
            <a:r>
              <a:rPr b="1" lang="en" sz="2060"/>
              <a:t>P</a:t>
            </a:r>
            <a:r>
              <a:rPr b="1" lang="en" sz="2060"/>
              <a:t>seudoscience</a:t>
            </a:r>
            <a:r>
              <a:rPr lang="en" sz="2060"/>
              <a:t>:</a:t>
            </a:r>
            <a:r>
              <a:rPr lang="en" sz="2060"/>
              <a:t> fake science that </a:t>
            </a:r>
            <a:r>
              <a:rPr lang="en" sz="2060"/>
              <a:t>doesn't</a:t>
            </a:r>
            <a:r>
              <a:rPr lang="en" sz="2060"/>
              <a:t> follow the scientific method</a:t>
            </a:r>
            <a:endParaRPr sz="2060"/>
          </a:p>
          <a:p>
            <a:pPr indent="0" lvl="0" marL="0" rtl="0" algn="l">
              <a:lnSpc>
                <a:spcPct val="105000"/>
              </a:lnSpc>
              <a:spcBef>
                <a:spcPts val="1200"/>
              </a:spcBef>
              <a:spcAft>
                <a:spcPts val="0"/>
              </a:spcAft>
              <a:buSzPts val="852"/>
              <a:buNone/>
            </a:pPr>
            <a:r>
              <a:rPr lang="en" sz="2060"/>
              <a:t>Pseudo: false, pretend, phony</a:t>
            </a:r>
            <a:endParaRPr sz="2060"/>
          </a:p>
          <a:p>
            <a:pPr indent="0" lvl="0" marL="0" rtl="0" algn="l">
              <a:lnSpc>
                <a:spcPct val="105000"/>
              </a:lnSpc>
              <a:spcBef>
                <a:spcPts val="1200"/>
              </a:spcBef>
              <a:spcAft>
                <a:spcPts val="0"/>
              </a:spcAft>
              <a:buSzPts val="852"/>
              <a:buNone/>
            </a:pPr>
            <a:r>
              <a:rPr lang="en" sz="2060"/>
              <a:t>To be clear, there is NO scientific evidence to support biological differences or superiority of races.</a:t>
            </a:r>
            <a:endParaRPr sz="2060"/>
          </a:p>
          <a:p>
            <a:pPr indent="0" lvl="0" marL="0" rtl="0" algn="l">
              <a:lnSpc>
                <a:spcPct val="105000"/>
              </a:lnSpc>
              <a:spcBef>
                <a:spcPts val="1200"/>
              </a:spcBef>
              <a:spcAft>
                <a:spcPts val="1200"/>
              </a:spcAft>
              <a:buSzPts val="852"/>
              <a:buNone/>
            </a:pPr>
            <a:r>
              <a:rPr lang="en" sz="2060"/>
              <a:t>Humans share 99.99% of DNA with each other. There is no scientific evidence to support race. Race is NOT a scientific concept.</a:t>
            </a:r>
            <a:endParaRPr sz="206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0" st="0"/>
                                            </p:txEl>
                                          </p:spTgt>
                                        </p:tgtEl>
                                        <p:attrNameLst>
                                          <p:attrName>style.visibility</p:attrName>
                                        </p:attrNameLst>
                                      </p:cBhvr>
                                      <p:to>
                                        <p:strVal val="visible"/>
                                      </p:to>
                                    </p:set>
                                    <p:animEffect filter="fade" transition="in">
                                      <p:cBhvr>
                                        <p:cTn dur="1000"/>
                                        <p:tgtEl>
                                          <p:spTgt spid="5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1" st="1"/>
                                            </p:txEl>
                                          </p:spTgt>
                                        </p:tgtEl>
                                        <p:attrNameLst>
                                          <p:attrName>style.visibility</p:attrName>
                                        </p:attrNameLst>
                                      </p:cBhvr>
                                      <p:to>
                                        <p:strVal val="visible"/>
                                      </p:to>
                                    </p:set>
                                    <p:animEffect filter="fade" transition="in">
                                      <p:cBhvr>
                                        <p:cTn dur="1000"/>
                                        <p:tgtEl>
                                          <p:spTgt spid="5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2" st="2"/>
                                            </p:txEl>
                                          </p:spTgt>
                                        </p:tgtEl>
                                        <p:attrNameLst>
                                          <p:attrName>style.visibility</p:attrName>
                                        </p:attrNameLst>
                                      </p:cBhvr>
                                      <p:to>
                                        <p:strVal val="visible"/>
                                      </p:to>
                                    </p:set>
                                    <p:animEffect filter="fade" transition="in">
                                      <p:cBhvr>
                                        <p:cTn dur="1000"/>
                                        <p:tgtEl>
                                          <p:spTgt spid="5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3" st="3"/>
                                            </p:txEl>
                                          </p:spTgt>
                                        </p:tgtEl>
                                        <p:attrNameLst>
                                          <p:attrName>style.visibility</p:attrName>
                                        </p:attrNameLst>
                                      </p:cBhvr>
                                      <p:to>
                                        <p:strVal val="visible"/>
                                      </p:to>
                                    </p:set>
                                    <p:animEffect filter="fade" transition="in">
                                      <p:cBhvr>
                                        <p:cTn dur="1000"/>
                                        <p:tgtEl>
                                          <p:spTgt spid="5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xEl>
                                              <p:pRg end="4" st="4"/>
                                            </p:txEl>
                                          </p:spTgt>
                                        </p:tgtEl>
                                        <p:attrNameLst>
                                          <p:attrName>style.visibility</p:attrName>
                                        </p:attrNameLst>
                                      </p:cBhvr>
                                      <p:to>
                                        <p:strVal val="visible"/>
                                      </p:to>
                                    </p:set>
                                    <p:animEffect filter="fade" transition="in">
                                      <p:cBhvr>
                                        <p:cTn dur="1000"/>
                                        <p:tgtEl>
                                          <p:spTgt spid="5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9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Clearing Up Any Confusion</a:t>
            </a:r>
            <a:endParaRPr/>
          </a:p>
        </p:txBody>
      </p:sp>
      <p:sp>
        <p:nvSpPr>
          <p:cNvPr id="545" name="Google Shape;545;p9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Race is NOT a scientific concept. </a:t>
            </a:r>
            <a:r>
              <a:rPr lang="en" sz="2000"/>
              <a:t>But race IS a social concept.</a:t>
            </a:r>
            <a:endParaRPr sz="2000"/>
          </a:p>
          <a:p>
            <a:pPr indent="0" lvl="0" marL="0" rtl="0" algn="l">
              <a:spcBef>
                <a:spcPts val="1200"/>
              </a:spcBef>
              <a:spcAft>
                <a:spcPts val="0"/>
              </a:spcAft>
              <a:buNone/>
            </a:pPr>
            <a:r>
              <a:rPr lang="en" sz="2000"/>
              <a:t>Race is a human-invented category used to place people into various social groups based on characteristics like skin color, physical features, and genetic heredity.</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Scientific racism is the attempt to make race SEEM like a scientific concept based in facts. It’s not.</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9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Scientific Versus Social</a:t>
            </a:r>
            <a:endParaRPr/>
          </a:p>
        </p:txBody>
      </p:sp>
      <p:sp>
        <p:nvSpPr>
          <p:cNvPr id="551" name="Google Shape;551;p97"/>
          <p:cNvSpPr txBox="1"/>
          <p:nvPr>
            <p:ph idx="1" type="body"/>
          </p:nvPr>
        </p:nvSpPr>
        <p:spPr>
          <a:xfrm>
            <a:off x="311700" y="1225225"/>
            <a:ext cx="37689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Why is race NOT a scientific concept?</a:t>
            </a:r>
            <a:endParaRPr/>
          </a:p>
          <a:p>
            <a:pPr indent="-342900" lvl="0" marL="457200" rtl="0" algn="l">
              <a:spcBef>
                <a:spcPts val="0"/>
              </a:spcBef>
              <a:spcAft>
                <a:spcPts val="0"/>
              </a:spcAft>
              <a:buSzPts val="1800"/>
              <a:buChar char="●"/>
            </a:pPr>
            <a:r>
              <a:rPr lang="en"/>
              <a:t>Why IS race a social concept?</a:t>
            </a:r>
            <a:endParaRPr/>
          </a:p>
        </p:txBody>
      </p:sp>
      <p:pic>
        <p:nvPicPr>
          <p:cNvPr descr="This is the first of a new video series from AAAS DoSER exploring the past and present intersections of science and racism. New videos published monthly. Visit https://sciencereligiondialogue.org/humans-and-race for more information, including transcripts and other exciting videos!" id="552" name="Google Shape;552;p97" title="Humans and Race: Exploring the Intersections of Science and Racism">
            <a:hlinkClick r:id="rId3"/>
          </p:cNvPr>
          <p:cNvPicPr preferRelativeResize="0"/>
          <p:nvPr/>
        </p:nvPicPr>
        <p:blipFill>
          <a:blip r:embed="rId4">
            <a:alphaModFix/>
          </a:blip>
          <a:stretch>
            <a:fillRect/>
          </a:stretch>
        </p:blipFill>
        <p:spPr>
          <a:xfrm>
            <a:off x="4361450" y="11472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98"/>
          <p:cNvSpPr txBox="1"/>
          <p:nvPr>
            <p:ph type="title"/>
          </p:nvPr>
        </p:nvSpPr>
        <p:spPr>
          <a:xfrm>
            <a:off x="311700" y="1740450"/>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Why might white scientists have wanted to scientifically prove that people of color were inferior or ‘less than’ white people?</a:t>
            </a:r>
            <a:endParaRPr/>
          </a:p>
        </p:txBody>
      </p:sp>
      <p:sp>
        <p:nvSpPr>
          <p:cNvPr id="558" name="Google Shape;558;p98"/>
          <p:cNvSpPr txBox="1"/>
          <p:nvPr/>
        </p:nvSpPr>
        <p:spPr>
          <a:xfrm>
            <a:off x="862275" y="2827425"/>
            <a:ext cx="7970100" cy="18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pen Sans"/>
                <a:ea typeface="Open Sans"/>
                <a:cs typeface="Open Sans"/>
                <a:sym typeface="Open Sans"/>
              </a:rPr>
              <a:t>To justify or explain their oppression, enslavement, and torture of POC. </a:t>
            </a:r>
            <a:endParaRPr sz="3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0" st="0"/>
                                            </p:txEl>
                                          </p:spTgt>
                                        </p:tgtEl>
                                        <p:attrNameLst>
                                          <p:attrName>style.visibility</p:attrName>
                                        </p:attrNameLst>
                                      </p:cBhvr>
                                      <p:to>
                                        <p:strVal val="visible"/>
                                      </p:to>
                                    </p:set>
                                    <p:animEffect filter="fade" transition="in">
                                      <p:cBhvr>
                                        <p:cTn dur="1000"/>
                                        <p:tgtEl>
                                          <p:spTgt spid="55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9"/>
          <p:cNvSpPr txBox="1"/>
          <p:nvPr>
            <p:ph type="title"/>
          </p:nvPr>
        </p:nvSpPr>
        <p:spPr>
          <a:xfrm>
            <a:off x="311700" y="320850"/>
            <a:ext cx="8520600" cy="448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480"/>
              <a:t>We are going to read about theories of scientific racism today. They advocate for false, hateful beliefs about race. </a:t>
            </a:r>
            <a:endParaRPr sz="3480"/>
          </a:p>
          <a:p>
            <a:pPr indent="0" lvl="0" marL="0" rtl="0" algn="l">
              <a:spcBef>
                <a:spcPts val="0"/>
              </a:spcBef>
              <a:spcAft>
                <a:spcPts val="0"/>
              </a:spcAft>
              <a:buSzPts val="990"/>
              <a:buNone/>
            </a:pPr>
            <a:r>
              <a:t/>
            </a:r>
            <a:endParaRPr sz="3480"/>
          </a:p>
          <a:p>
            <a:pPr indent="0" lvl="0" marL="0" rtl="0" algn="l">
              <a:spcBef>
                <a:spcPts val="0"/>
              </a:spcBef>
              <a:spcAft>
                <a:spcPts val="0"/>
              </a:spcAft>
              <a:buSzPts val="990"/>
              <a:buNone/>
            </a:pPr>
            <a:r>
              <a:rPr lang="en" sz="3480"/>
              <a:t>These are deeply harmful and offensive ideas. This is our history. You might feel a whole range of emotions. That’s okay.</a:t>
            </a:r>
            <a:endParaRPr sz="3480"/>
          </a:p>
          <a:p>
            <a:pPr indent="0" lvl="0" marL="0" rtl="0" algn="l">
              <a:spcBef>
                <a:spcPts val="0"/>
              </a:spcBef>
              <a:spcAft>
                <a:spcPts val="0"/>
              </a:spcAft>
              <a:buSzPts val="990"/>
              <a:buNone/>
            </a:pPr>
            <a:r>
              <a:t/>
            </a:r>
            <a:endParaRPr sz="3480"/>
          </a:p>
          <a:p>
            <a:pPr indent="0" lvl="0" marL="0" rtl="0" algn="l">
              <a:spcBef>
                <a:spcPts val="0"/>
              </a:spcBef>
              <a:spcAft>
                <a:spcPts val="0"/>
              </a:spcAft>
              <a:buSzPts val="990"/>
              <a:buNone/>
            </a:pPr>
            <a:r>
              <a:rPr lang="en" sz="3480"/>
              <a:t>If you feel overwhelmed or unsafe by these sources, please talk to me and we will build a support plan. </a:t>
            </a:r>
            <a:endParaRPr sz="348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1000"/>
                                        <p:tgtEl>
                                          <p:spTgt spid="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1" st="1"/>
                                            </p:txEl>
                                          </p:spTgt>
                                        </p:tgtEl>
                                        <p:attrNameLst>
                                          <p:attrName>style.visibility</p:attrName>
                                        </p:attrNameLst>
                                      </p:cBhvr>
                                      <p:to>
                                        <p:strVal val="visible"/>
                                      </p:to>
                                    </p:set>
                                    <p:animEffect filter="fade" transition="in">
                                      <p:cBhvr>
                                        <p:cTn dur="1000"/>
                                        <p:tgtEl>
                                          <p:spTgt spid="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2" st="2"/>
                                            </p:txEl>
                                          </p:spTgt>
                                        </p:tgtEl>
                                        <p:attrNameLst>
                                          <p:attrName>style.visibility</p:attrName>
                                        </p:attrNameLst>
                                      </p:cBhvr>
                                      <p:to>
                                        <p:strVal val="visible"/>
                                      </p:to>
                                    </p:set>
                                    <p:animEffect filter="fade" transition="in">
                                      <p:cBhvr>
                                        <p:cTn dur="1000"/>
                                        <p:tgtEl>
                                          <p:spTgt spid="5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3" st="3"/>
                                            </p:txEl>
                                          </p:spTgt>
                                        </p:tgtEl>
                                        <p:attrNameLst>
                                          <p:attrName>style.visibility</p:attrName>
                                        </p:attrNameLst>
                                      </p:cBhvr>
                                      <p:to>
                                        <p:strVal val="visible"/>
                                      </p:to>
                                    </p:set>
                                    <p:animEffect filter="fade" transition="in">
                                      <p:cBhvr>
                                        <p:cTn dur="1000"/>
                                        <p:tgtEl>
                                          <p:spTgt spid="5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4" st="4"/>
                                            </p:txEl>
                                          </p:spTgt>
                                        </p:tgtEl>
                                        <p:attrNameLst>
                                          <p:attrName>style.visibility</p:attrName>
                                        </p:attrNameLst>
                                      </p:cBhvr>
                                      <p:to>
                                        <p:strVal val="visible"/>
                                      </p:to>
                                    </p:set>
                                    <p:animEffect filter="fade" transition="in">
                                      <p:cBhvr>
                                        <p:cTn dur="1000"/>
                                        <p:tgtEl>
                                          <p:spTgt spid="56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0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Guiding Question</a:t>
            </a:r>
            <a:endParaRPr/>
          </a:p>
        </p:txBody>
      </p:sp>
      <p:sp>
        <p:nvSpPr>
          <p:cNvPr id="569" name="Google Shape;569;p100"/>
          <p:cNvSpPr txBox="1"/>
          <p:nvPr>
            <p:ph idx="1" type="body"/>
          </p:nvPr>
        </p:nvSpPr>
        <p:spPr>
          <a:xfrm>
            <a:off x="71075" y="1879925"/>
            <a:ext cx="8520600" cy="28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2400"/>
              <a:t>What has been the historical relationship between science and racism?</a:t>
            </a:r>
            <a:endParaRPr i="1" sz="2400"/>
          </a:p>
          <a:p>
            <a:pPr indent="0" lvl="0" marL="0" rtl="0" algn="l">
              <a:spcBef>
                <a:spcPts val="1200"/>
              </a:spcBef>
              <a:spcAft>
                <a:spcPts val="0"/>
              </a:spcAft>
              <a:buNone/>
            </a:pPr>
            <a:r>
              <a:t/>
            </a:r>
            <a:endParaRPr i="1" sz="2400"/>
          </a:p>
          <a:p>
            <a:pPr indent="0" lvl="0" marL="0" rtl="0" algn="l">
              <a:spcBef>
                <a:spcPts val="1200"/>
              </a:spcBef>
              <a:spcAft>
                <a:spcPts val="1200"/>
              </a:spcAft>
              <a:buNone/>
            </a:pPr>
            <a:r>
              <a:rPr i="1" lang="en" sz="2400"/>
              <a:t>Read the sources with your partner and work together to answer the questions. Summarize each paragraph as you go.</a:t>
            </a:r>
            <a:endParaRPr/>
          </a:p>
        </p:txBody>
      </p:sp>
      <p:pic>
        <p:nvPicPr>
          <p:cNvPr descr="Set a timer for 30 minutes with the 30-minute countdown timer with an alarm.&#10;&#10;Online Timer - https://timer.onlinealarmkur.com/en/" id="570" name="Google Shape;570;p100" title="30 Minute Timer">
            <a:hlinkClick r:id="rId3"/>
          </p:cNvPr>
          <p:cNvPicPr preferRelativeResize="0"/>
          <p:nvPr/>
        </p:nvPicPr>
        <p:blipFill>
          <a:blip r:embed="rId4">
            <a:alphaModFix/>
          </a:blip>
          <a:stretch>
            <a:fillRect/>
          </a:stretch>
        </p:blipFill>
        <p:spPr>
          <a:xfrm>
            <a:off x="6637425" y="0"/>
            <a:ext cx="2506576" cy="187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01"/>
          <p:cNvSpPr txBox="1"/>
          <p:nvPr>
            <p:ph type="title"/>
          </p:nvPr>
        </p:nvSpPr>
        <p:spPr>
          <a:xfrm>
            <a:off x="311700" y="652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Debrief and Reflection</a:t>
            </a:r>
            <a:endParaRPr/>
          </a:p>
        </p:txBody>
      </p:sp>
      <p:sp>
        <p:nvSpPr>
          <p:cNvPr id="576" name="Google Shape;576;p101"/>
          <p:cNvSpPr txBox="1"/>
          <p:nvPr>
            <p:ph idx="1" type="body"/>
          </p:nvPr>
        </p:nvSpPr>
        <p:spPr>
          <a:xfrm>
            <a:off x="311700" y="1225225"/>
            <a:ext cx="8752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200"/>
              <a:t>Guiding Question: </a:t>
            </a:r>
            <a:r>
              <a:rPr i="1" lang="en" sz="2200"/>
              <a:t>What has been the historical relationship between science and racism?</a:t>
            </a:r>
            <a:endParaRPr i="1" sz="2200"/>
          </a:p>
          <a:p>
            <a:pPr indent="-361950" lvl="0" marL="457200" rtl="0" algn="l">
              <a:spcBef>
                <a:spcPts val="1200"/>
              </a:spcBef>
              <a:spcAft>
                <a:spcPts val="0"/>
              </a:spcAft>
              <a:buSzPts val="2100"/>
              <a:buChar char="●"/>
            </a:pPr>
            <a:r>
              <a:rPr lang="en" sz="2100"/>
              <a:t>What is my own emotional, personal reaction to </a:t>
            </a:r>
            <a:r>
              <a:rPr lang="en" sz="2100"/>
              <a:t>reading this?</a:t>
            </a:r>
            <a:endParaRPr sz="2100"/>
          </a:p>
          <a:p>
            <a:pPr indent="-361950" lvl="0" marL="457200" rtl="0" algn="l">
              <a:spcBef>
                <a:spcPts val="0"/>
              </a:spcBef>
              <a:spcAft>
                <a:spcPts val="0"/>
              </a:spcAft>
              <a:buSzPts val="2100"/>
              <a:buChar char="●"/>
            </a:pPr>
            <a:r>
              <a:rPr lang="en" sz="2100"/>
              <a:t>Is science objective? How can we make sure science is objective?</a:t>
            </a:r>
            <a:endParaRPr sz="2100"/>
          </a:p>
          <a:p>
            <a:pPr indent="-361950" lvl="0" marL="457200" rtl="0" algn="l">
              <a:spcBef>
                <a:spcPts val="0"/>
              </a:spcBef>
              <a:spcAft>
                <a:spcPts val="0"/>
              </a:spcAft>
              <a:buSzPts val="2100"/>
              <a:buChar char="●"/>
            </a:pPr>
            <a:r>
              <a:rPr lang="en" sz="2100"/>
              <a:t>Why did these scientists believe these things? </a:t>
            </a:r>
            <a:endParaRPr sz="2100"/>
          </a:p>
          <a:p>
            <a:pPr indent="-361950" lvl="0" marL="457200" rtl="0" algn="l">
              <a:spcBef>
                <a:spcPts val="0"/>
              </a:spcBef>
              <a:spcAft>
                <a:spcPts val="0"/>
              </a:spcAft>
              <a:buSzPts val="2100"/>
              <a:buChar char="●"/>
            </a:pPr>
            <a:r>
              <a:rPr lang="en" sz="2100"/>
              <a:t>Do you think these people were doing science? Why or why not?</a:t>
            </a:r>
            <a:endParaRPr sz="2100"/>
          </a:p>
          <a:p>
            <a:pPr indent="-361950" lvl="0" marL="457200" rtl="0" algn="l">
              <a:spcBef>
                <a:spcPts val="0"/>
              </a:spcBef>
              <a:spcAft>
                <a:spcPts val="0"/>
              </a:spcAft>
              <a:buSzPts val="2100"/>
              <a:buChar char="●"/>
            </a:pPr>
            <a:r>
              <a:rPr lang="en" sz="2100"/>
              <a:t>How do you see these ideas affecting our society and POC today?</a:t>
            </a:r>
            <a:endParaRPr sz="2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0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4, Day 17</a:t>
            </a:r>
            <a:endParaRPr/>
          </a:p>
        </p:txBody>
      </p:sp>
      <p:sp>
        <p:nvSpPr>
          <p:cNvPr id="582" name="Google Shape;582;p10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CAR Claim Review</a:t>
            </a:r>
            <a:endParaRPr/>
          </a:p>
        </p:txBody>
      </p:sp>
      <p:sp>
        <p:nvSpPr>
          <p:cNvPr id="338" name="Google Shape;338;p6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Because we all can benefit from practice!</a:t>
            </a:r>
            <a:endParaRPr sz="3000"/>
          </a:p>
          <a:p>
            <a:pPr indent="0" lvl="0" marL="0" rtl="0" algn="l">
              <a:spcBef>
                <a:spcPts val="1200"/>
              </a:spcBef>
              <a:spcAft>
                <a:spcPts val="1200"/>
              </a:spcAft>
              <a:buNone/>
            </a:pPr>
            <a:r>
              <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10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588" name="Google Shape;588;p103"/>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589" name="Google Shape;589;p103"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04"/>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595" name="Google Shape;595;p10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explain the role of scientific racism in our history</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I will be able to summarize the main idea of historical sources</a:t>
            </a:r>
            <a:endParaRPr/>
          </a:p>
          <a:p>
            <a:pPr indent="0" lvl="0" marL="0" rtl="0" algn="l">
              <a:spcBef>
                <a:spcPts val="1200"/>
              </a:spcBef>
              <a:spcAft>
                <a:spcPts val="1200"/>
              </a:spcAft>
              <a:buNone/>
            </a:pPr>
            <a:r>
              <a:t/>
            </a:r>
            <a:endParaRPr/>
          </a:p>
        </p:txBody>
      </p:sp>
      <p:pic>
        <p:nvPicPr>
          <p:cNvPr id="596" name="Google Shape;596;p104"/>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597" name="Google Shape;597;p104"/>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EFEFEF"/>
              </a:buClr>
              <a:buSzPts val="3000"/>
              <a:buAutoNum type="arabicPeriod"/>
            </a:pPr>
            <a:r>
              <a:rPr lang="en" sz="3000">
                <a:solidFill>
                  <a:srgbClr val="EFEFEF"/>
                </a:solidFill>
              </a:rPr>
              <a:t>Do Now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Announcements</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Close Reading Review</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Scientific Racism Inquiry</a:t>
            </a:r>
            <a:endParaRPr sz="3000">
              <a:solidFill>
                <a:srgbClr val="EFEFEF"/>
              </a:solidFill>
            </a:endParaRPr>
          </a:p>
          <a:p>
            <a:pPr indent="-419100" lvl="0" marL="457200" rtl="0" algn="l">
              <a:spcBef>
                <a:spcPts val="0"/>
              </a:spcBef>
              <a:spcAft>
                <a:spcPts val="0"/>
              </a:spcAft>
              <a:buClr>
                <a:srgbClr val="EFEFEF"/>
              </a:buClr>
              <a:buSzPts val="3000"/>
              <a:buAutoNum type="arabicPeriod"/>
            </a:pPr>
            <a:r>
              <a:rPr lang="en" sz="3000">
                <a:solidFill>
                  <a:srgbClr val="EFEFEF"/>
                </a:solidFill>
              </a:rPr>
              <a:t>Debrief and Reflection</a:t>
            </a:r>
            <a:endParaRPr sz="3000">
              <a:solidFill>
                <a:srgbClr val="EFEFE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05"/>
          <p:cNvSpPr txBox="1"/>
          <p:nvPr>
            <p:ph type="title"/>
          </p:nvPr>
        </p:nvSpPr>
        <p:spPr>
          <a:xfrm>
            <a:off x="311700" y="315925"/>
            <a:ext cx="8520600" cy="1272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do you do when you reach a question you don’t understand?</a:t>
            </a:r>
            <a:endParaRPr/>
          </a:p>
        </p:txBody>
      </p:sp>
      <p:sp>
        <p:nvSpPr>
          <p:cNvPr id="603" name="Google Shape;603;p105"/>
          <p:cNvSpPr txBox="1"/>
          <p:nvPr>
            <p:ph idx="1" type="body"/>
          </p:nvPr>
        </p:nvSpPr>
        <p:spPr>
          <a:xfrm>
            <a:off x="311700" y="1634300"/>
            <a:ext cx="8520600" cy="294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Don’t skip it! </a:t>
            </a:r>
            <a:endParaRPr sz="2000"/>
          </a:p>
          <a:p>
            <a:pPr indent="0" lvl="0" marL="0" rtl="0" algn="l">
              <a:spcBef>
                <a:spcPts val="1200"/>
              </a:spcBef>
              <a:spcAft>
                <a:spcPts val="0"/>
              </a:spcAft>
              <a:buNone/>
            </a:pPr>
            <a:r>
              <a:rPr b="1" lang="en" sz="2000"/>
              <a:t>Strategies</a:t>
            </a:r>
            <a:r>
              <a:rPr lang="en" sz="2000"/>
              <a:t>:</a:t>
            </a:r>
            <a:endParaRPr sz="2000"/>
          </a:p>
          <a:p>
            <a:pPr indent="-355600" lvl="0" marL="457200" rtl="0" algn="l">
              <a:spcBef>
                <a:spcPts val="1200"/>
              </a:spcBef>
              <a:spcAft>
                <a:spcPts val="0"/>
              </a:spcAft>
              <a:buSzPts val="2000"/>
              <a:buChar char="-"/>
            </a:pPr>
            <a:r>
              <a:rPr lang="en" sz="2000">
                <a:highlight>
                  <a:schemeClr val="accent6"/>
                </a:highlight>
              </a:rPr>
              <a:t>Reword the question</a:t>
            </a:r>
            <a:r>
              <a:rPr lang="en" sz="2000"/>
              <a:t>--what is this asking me?</a:t>
            </a:r>
            <a:endParaRPr sz="2000"/>
          </a:p>
          <a:p>
            <a:pPr indent="-355600" lvl="0" marL="457200" rtl="0" algn="l">
              <a:spcBef>
                <a:spcPts val="0"/>
              </a:spcBef>
              <a:spcAft>
                <a:spcPts val="0"/>
              </a:spcAft>
              <a:buSzPts val="2000"/>
              <a:buChar char="-"/>
            </a:pPr>
            <a:r>
              <a:rPr lang="en" sz="2000">
                <a:highlight>
                  <a:schemeClr val="accent6"/>
                </a:highlight>
              </a:rPr>
              <a:t>Go back to the text</a:t>
            </a:r>
            <a:r>
              <a:rPr lang="en" sz="2000"/>
              <a:t>--is the answer in the text or my annotations?</a:t>
            </a:r>
            <a:endParaRPr sz="2000"/>
          </a:p>
          <a:p>
            <a:pPr indent="-355600" lvl="0" marL="457200" rtl="0" algn="l">
              <a:spcBef>
                <a:spcPts val="0"/>
              </a:spcBef>
              <a:spcAft>
                <a:spcPts val="0"/>
              </a:spcAft>
              <a:buSzPts val="2000"/>
              <a:buChar char="-"/>
            </a:pPr>
            <a:r>
              <a:rPr lang="en" sz="2000">
                <a:highlight>
                  <a:schemeClr val="accent6"/>
                </a:highlight>
              </a:rPr>
              <a:t>Connect to other texts</a:t>
            </a:r>
            <a:r>
              <a:rPr lang="en" sz="2000"/>
              <a:t>--how does this relate to other ideas and texts?</a:t>
            </a:r>
            <a:endParaRPr sz="2000"/>
          </a:p>
          <a:p>
            <a:pPr indent="-355600" lvl="0" marL="457200" rtl="0" algn="l">
              <a:spcBef>
                <a:spcPts val="0"/>
              </a:spcBef>
              <a:spcAft>
                <a:spcPts val="0"/>
              </a:spcAft>
              <a:buSzPts val="2000"/>
              <a:buChar char="-"/>
            </a:pPr>
            <a:r>
              <a:rPr lang="en" sz="2000">
                <a:highlight>
                  <a:schemeClr val="accent6"/>
                </a:highlight>
              </a:rPr>
              <a:t>Ask another student</a:t>
            </a:r>
            <a:r>
              <a:rPr lang="en" sz="2000"/>
              <a:t>, then Mr. Jue</a:t>
            </a:r>
            <a:endParaRPr sz="2000"/>
          </a:p>
          <a:p>
            <a:pPr indent="-355600" lvl="0" marL="457200" rtl="0" algn="l">
              <a:spcBef>
                <a:spcPts val="0"/>
              </a:spcBef>
              <a:spcAft>
                <a:spcPts val="0"/>
              </a:spcAft>
              <a:buSzPts val="2000"/>
              <a:buChar char="-"/>
            </a:pPr>
            <a:r>
              <a:rPr lang="en" sz="2000">
                <a:highlight>
                  <a:schemeClr val="accent6"/>
                </a:highlight>
              </a:rPr>
              <a:t>Ask a question</a:t>
            </a:r>
            <a:r>
              <a:rPr lang="en" sz="2000"/>
              <a:t>--What is confusing about this question?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0" st="0"/>
                                            </p:txEl>
                                          </p:spTgt>
                                        </p:tgtEl>
                                        <p:attrNameLst>
                                          <p:attrName>style.visibility</p:attrName>
                                        </p:attrNameLst>
                                      </p:cBhvr>
                                      <p:to>
                                        <p:strVal val="visible"/>
                                      </p:to>
                                    </p:set>
                                    <p:animEffect filter="fade" transition="in">
                                      <p:cBhvr>
                                        <p:cTn dur="1000"/>
                                        <p:tgtEl>
                                          <p:spTgt spid="6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1" st="1"/>
                                            </p:txEl>
                                          </p:spTgt>
                                        </p:tgtEl>
                                        <p:attrNameLst>
                                          <p:attrName>style.visibility</p:attrName>
                                        </p:attrNameLst>
                                      </p:cBhvr>
                                      <p:to>
                                        <p:strVal val="visible"/>
                                      </p:to>
                                    </p:set>
                                    <p:animEffect filter="fade" transition="in">
                                      <p:cBhvr>
                                        <p:cTn dur="1000"/>
                                        <p:tgtEl>
                                          <p:spTgt spid="6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2" st="2"/>
                                            </p:txEl>
                                          </p:spTgt>
                                        </p:tgtEl>
                                        <p:attrNameLst>
                                          <p:attrName>style.visibility</p:attrName>
                                        </p:attrNameLst>
                                      </p:cBhvr>
                                      <p:to>
                                        <p:strVal val="visible"/>
                                      </p:to>
                                    </p:set>
                                    <p:animEffect filter="fade" transition="in">
                                      <p:cBhvr>
                                        <p:cTn dur="1000"/>
                                        <p:tgtEl>
                                          <p:spTgt spid="6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3" st="3"/>
                                            </p:txEl>
                                          </p:spTgt>
                                        </p:tgtEl>
                                        <p:attrNameLst>
                                          <p:attrName>style.visibility</p:attrName>
                                        </p:attrNameLst>
                                      </p:cBhvr>
                                      <p:to>
                                        <p:strVal val="visible"/>
                                      </p:to>
                                    </p:set>
                                    <p:animEffect filter="fade" transition="in">
                                      <p:cBhvr>
                                        <p:cTn dur="1000"/>
                                        <p:tgtEl>
                                          <p:spTgt spid="6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4" st="4"/>
                                            </p:txEl>
                                          </p:spTgt>
                                        </p:tgtEl>
                                        <p:attrNameLst>
                                          <p:attrName>style.visibility</p:attrName>
                                        </p:attrNameLst>
                                      </p:cBhvr>
                                      <p:to>
                                        <p:strVal val="visible"/>
                                      </p:to>
                                    </p:set>
                                    <p:animEffect filter="fade" transition="in">
                                      <p:cBhvr>
                                        <p:cTn dur="1000"/>
                                        <p:tgtEl>
                                          <p:spTgt spid="6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5" st="5"/>
                                            </p:txEl>
                                          </p:spTgt>
                                        </p:tgtEl>
                                        <p:attrNameLst>
                                          <p:attrName>style.visibility</p:attrName>
                                        </p:attrNameLst>
                                      </p:cBhvr>
                                      <p:to>
                                        <p:strVal val="visible"/>
                                      </p:to>
                                    </p:set>
                                    <p:animEffect filter="fade" transition="in">
                                      <p:cBhvr>
                                        <p:cTn dur="1000"/>
                                        <p:tgtEl>
                                          <p:spTgt spid="6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xEl>
                                              <p:pRg end="6" st="6"/>
                                            </p:txEl>
                                          </p:spTgt>
                                        </p:tgtEl>
                                        <p:attrNameLst>
                                          <p:attrName>style.visibility</p:attrName>
                                        </p:attrNameLst>
                                      </p:cBhvr>
                                      <p:to>
                                        <p:strVal val="visible"/>
                                      </p:to>
                                    </p:set>
                                    <p:animEffect filter="fade" transition="in">
                                      <p:cBhvr>
                                        <p:cTn dur="1000"/>
                                        <p:tgtEl>
                                          <p:spTgt spid="60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0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Jefferson Teacher Modeling</a:t>
            </a:r>
            <a:endParaRPr/>
          </a:p>
        </p:txBody>
      </p:sp>
      <p:sp>
        <p:nvSpPr>
          <p:cNvPr id="609" name="Google Shape;609;p10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613" name="Shape 613"/>
        <p:cNvGrpSpPr/>
        <p:nvPr/>
      </p:nvGrpSpPr>
      <p:grpSpPr>
        <a:xfrm>
          <a:off x="0" y="0"/>
          <a:ext cx="0" cy="0"/>
          <a:chOff x="0" y="0"/>
          <a:chExt cx="0" cy="0"/>
        </a:xfrm>
      </p:grpSpPr>
      <p:sp>
        <p:nvSpPr>
          <p:cNvPr id="614" name="Google Shape;614;p107"/>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615" name="Google Shape;615;p10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Please Subscribe to us: https://www.youtube.com/c/countdowntimerstopwatch?sub_confirmation=1  Thank you!&#10;Funny Dancing Cats 4 Minute Countdown Timer with Music for kids, school, kindergarten, preschool, classroom, teachers or just for fun.&#10;#4minute #4minutetimerwithmusic #4minutetimer From 1 to 60 Minute Countdown with End Alarm:&#10;&#10;⏱ 1 - https://youtu.be/87XMdcyrcJg&#10;⏱ 2 - https://youtu.be/nUSzhe4An4U&#10;⏱ 3 - https://youtu.be/oIycbfi-Vfk&#10;⏱ 4 - https://youtu.be/MpKlOjbdaWY&#10;⏱ 5 - https://youtu.be/4nwyAiEjpEU&#10;⏱ 6 - https://youtu.be/FELAV2fyZ-w&#10;⏱ 7 - https://youtu.be/7aMLQB1EXM4&#10;⏱ 8 - https://youtu.be/V7ndR96ZcFg\&#10;⏱ 9 - https://youtu.be/TTgSyfqingg&#10;⏱ 10 - https://youtu.be/T8K_uxZW38U&#10;⏱ 11 - https://youtu.be/47GnhYRWDDQ&#10;⏱ 12 - https://youtu.be/_jkBswQtuDE&#10;⏱ 13 - https://youtu.be/HeAIoGCGPNE&#10;⏱ 14 - https://youtu.be/37WkNSdgQtc&#10;⏱ 15 - https://youtu.be/MzCfR3BENck&#10;⏱ 16 - https://youtu.be/_nXPyzauqa8&#10;⏱ 17 - https://youtu.be/ZPEm7XjXbCI&#10;⏱ 18 - https://youtu.be/j3LzukWHrxA&#10;⏱ 19 - https://youtu.be/3gJyeWejeqw&#10;⏱ 20 - https://youtu.be/3oDED6hF-rk&#10;⏱ 21 - https://youtu.be/iTQBilIZ98A&#10;⏱ 22 - https://youtu.be/JBvFyRJSftA&#10;⏱ 23 - https://youtu.be/wm6XE-dxIVg&#10;⏱ 24 - https://youtu.be/yNzholz6ESw&#10;⏱ 25 - https://youtu.be/k2TCIN7-F0M&#10;⏱ 26 - https://youtu.be/sTe0F_uxhSg&#10;⏱ 27 - https://youtu.be/hpSyeQkzMZU&#10;⏱ 28 - https://youtu.be/lfNciJgvTt0&#10;⏱ 29 - https://youtu.be/0iv_y9dWaqM&#10;⏱ 30 - https://youtu.be/OZNjFR--1bs&#10;⏱ 31 - https://youtu.be/RV_1i3oSL5Y&#10;⏱ 32 - https://youtu.be/HdCErQ6FBN0&#10;⏱ 33 - https://youtu.be/hd5ZivOw5Oc&#10;⏱ 34 - https://youtu.be/w1VDlFdiZX0&#10;⏱ 35 - https://youtu.be/TFoTMKUGXwM&#10;⏱ 36 - https://youtu.be/kb3FrrR1F-8&#10;⏱ 37 - https://youtu.be/3Dz4pc0Ay4s&#10;⏱ 38 - https://youtu.be/42VDS10DC-0&#10;⏱ 39 - https://youtu.be/2pMl86VhO0k&#10;⏱ 40 - https://youtu.be/le2HnRUF_xo&#10;⏱ 41 - https://youtu.be/np3CpZdYDA8&#10;⏱ 42 - https://youtu.be/O_aySx3oojU&#10;⏱ 43 - https://youtu.be/Cm_ekVHJR2c&#10;⏱ 44 - https://youtu.be/IeRTlDyWfW0&#10;⏱ 45 - https://youtu.be/mK6dO-oX51g&#10;⏱ 46 - https://youtu.be/Ss7U5grG7AA&#10;⏱ 47 - https://youtu.be/oVT1PM4VnQk&#10;⏱ 48 - https://youtu.be/39gaBaZjUuY&#10;⏱ 49 - https://youtu.be/q_mUqMI_1g4&#10;⏱ 50 - https://youtu.be/BrFuTF_5WzA&#10;⏱ 51 - https://youtu.be/zAmh3lQPVkw&#10;⏱ 52 - https://youtu.be/Q7iN_xy-bxo&#10;⏱ 53 - https://youtu.be/ZIOhu4GX4xE&#10;⏱ 54 - https://youtu.be/Qm6mqsMOc5Y&#10;⏱ 55 - https://youtu.be/puGEPkR2jh0&#10;⏱ 56 - https://youtu.be/alxKrISNBTM&#10;⏱ 57 - https://youtu.be/DVOF4owtNyc&#10;⏱ 58 - https://youtu.be/2t9CqUthyLI&#10;⏱ 59 - https://youtu.be/AuQTGs7HS3U&#10;⏱ 60 - https://youtu.be/0r6pSIBoA9o&#10;&#10;⏰ Our Timers can be used by students, teachers, preschoolers, educators, in kindergarten, school, classroom, for homework.&#10;All Timer clips are made by the Time &amp; Timers channel and may contain licensed items." id="616" name="Google Shape;616;p107" title="4 Minutes TIMER Funny Dancing CATS 🔊 🐱 😃">
            <a:hlinkClick r:id="rId3"/>
          </p:cNvPr>
          <p:cNvPicPr preferRelativeResize="0"/>
          <p:nvPr/>
        </p:nvPicPr>
        <p:blipFill>
          <a:blip r:embed="rId4">
            <a:alphaModFix/>
          </a:blip>
          <a:stretch>
            <a:fillRect/>
          </a:stretch>
        </p:blipFill>
        <p:spPr>
          <a:xfrm>
            <a:off x="0" y="3211200"/>
            <a:ext cx="2703850" cy="20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0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Guiding Question</a:t>
            </a:r>
            <a:endParaRPr/>
          </a:p>
        </p:txBody>
      </p:sp>
      <p:sp>
        <p:nvSpPr>
          <p:cNvPr id="622" name="Google Shape;622;p108"/>
          <p:cNvSpPr txBox="1"/>
          <p:nvPr>
            <p:ph idx="1" type="body"/>
          </p:nvPr>
        </p:nvSpPr>
        <p:spPr>
          <a:xfrm>
            <a:off x="71075" y="1879925"/>
            <a:ext cx="8520600" cy="28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2400"/>
              <a:t>What has been the historical relationship between science and racism?</a:t>
            </a:r>
            <a:endParaRPr i="1" sz="2400"/>
          </a:p>
          <a:p>
            <a:pPr indent="0" lvl="0" marL="0" rtl="0" algn="l">
              <a:spcBef>
                <a:spcPts val="1200"/>
              </a:spcBef>
              <a:spcAft>
                <a:spcPts val="0"/>
              </a:spcAft>
              <a:buNone/>
            </a:pPr>
            <a:r>
              <a:t/>
            </a:r>
            <a:endParaRPr i="1" sz="2400"/>
          </a:p>
          <a:p>
            <a:pPr indent="0" lvl="0" marL="0" rtl="0" algn="l">
              <a:spcBef>
                <a:spcPts val="1200"/>
              </a:spcBef>
              <a:spcAft>
                <a:spcPts val="1200"/>
              </a:spcAft>
              <a:buNone/>
            </a:pPr>
            <a:r>
              <a:rPr i="1" lang="en" sz="2400"/>
              <a:t>Read the sources with your partner and work together to answer the questions. Summarize each paragraph as you go.</a:t>
            </a:r>
            <a:endParaRPr/>
          </a:p>
        </p:txBody>
      </p:sp>
      <p:pic>
        <p:nvPicPr>
          <p:cNvPr descr="Set a timer for 30 minutes with the 30-minute countdown timer with an alarm.&#10;&#10;Online Timer - https://timer.onlinealarmkur.com/en/" id="623" name="Google Shape;623;p108" title="30 Minute Timer">
            <a:hlinkClick r:id="rId3"/>
          </p:cNvPr>
          <p:cNvPicPr preferRelativeResize="0"/>
          <p:nvPr/>
        </p:nvPicPr>
        <p:blipFill>
          <a:blip r:embed="rId4">
            <a:alphaModFix/>
          </a:blip>
          <a:stretch>
            <a:fillRect/>
          </a:stretch>
        </p:blipFill>
        <p:spPr>
          <a:xfrm>
            <a:off x="6637425" y="0"/>
            <a:ext cx="2506576" cy="187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09"/>
          <p:cNvSpPr txBox="1"/>
          <p:nvPr>
            <p:ph type="title"/>
          </p:nvPr>
        </p:nvSpPr>
        <p:spPr>
          <a:xfrm>
            <a:off x="311700" y="652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Debrief and Reflection</a:t>
            </a:r>
            <a:endParaRPr/>
          </a:p>
        </p:txBody>
      </p:sp>
      <p:sp>
        <p:nvSpPr>
          <p:cNvPr id="629" name="Google Shape;629;p109"/>
          <p:cNvSpPr txBox="1"/>
          <p:nvPr>
            <p:ph idx="1" type="body"/>
          </p:nvPr>
        </p:nvSpPr>
        <p:spPr>
          <a:xfrm>
            <a:off x="311700" y="1225225"/>
            <a:ext cx="87522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200"/>
              <a:t>Guiding Question: What has been the historical relationship between science and racism?</a:t>
            </a:r>
            <a:endParaRPr i="1" sz="2200"/>
          </a:p>
          <a:p>
            <a:pPr indent="-361950" lvl="0" marL="457200" rtl="0" algn="l">
              <a:spcBef>
                <a:spcPts val="1200"/>
              </a:spcBef>
              <a:spcAft>
                <a:spcPts val="0"/>
              </a:spcAft>
              <a:buSzPts val="2100"/>
              <a:buChar char="●"/>
            </a:pPr>
            <a:r>
              <a:rPr lang="en" sz="2100"/>
              <a:t>What is my own emotional, personal reaction to reading this?</a:t>
            </a:r>
            <a:endParaRPr sz="2100"/>
          </a:p>
          <a:p>
            <a:pPr indent="-361950" lvl="0" marL="457200" rtl="0" algn="l">
              <a:spcBef>
                <a:spcPts val="0"/>
              </a:spcBef>
              <a:spcAft>
                <a:spcPts val="0"/>
              </a:spcAft>
              <a:buSzPts val="2100"/>
              <a:buChar char="●"/>
            </a:pPr>
            <a:r>
              <a:rPr lang="en" sz="2100"/>
              <a:t>Is science objective? How can we make sure science is objective?</a:t>
            </a:r>
            <a:endParaRPr sz="2100"/>
          </a:p>
          <a:p>
            <a:pPr indent="-361950" lvl="0" marL="457200" rtl="0" algn="l">
              <a:spcBef>
                <a:spcPts val="0"/>
              </a:spcBef>
              <a:spcAft>
                <a:spcPts val="0"/>
              </a:spcAft>
              <a:buSzPts val="2100"/>
              <a:buChar char="●"/>
            </a:pPr>
            <a:r>
              <a:rPr lang="en" sz="2100"/>
              <a:t>Why did these scientists believe these things? </a:t>
            </a:r>
            <a:endParaRPr sz="2100"/>
          </a:p>
          <a:p>
            <a:pPr indent="-361950" lvl="0" marL="457200" rtl="0" algn="l">
              <a:spcBef>
                <a:spcPts val="0"/>
              </a:spcBef>
              <a:spcAft>
                <a:spcPts val="0"/>
              </a:spcAft>
              <a:buSzPts val="2100"/>
              <a:buChar char="●"/>
            </a:pPr>
            <a:r>
              <a:rPr lang="en" sz="2100"/>
              <a:t>Do you think these people were doing science? Why or why not?</a:t>
            </a:r>
            <a:endParaRPr sz="2100"/>
          </a:p>
          <a:p>
            <a:pPr indent="-361950" lvl="0" marL="457200" rtl="0" algn="l">
              <a:spcBef>
                <a:spcPts val="0"/>
              </a:spcBef>
              <a:spcAft>
                <a:spcPts val="0"/>
              </a:spcAft>
              <a:buSzPts val="2100"/>
              <a:buChar char="●"/>
            </a:pPr>
            <a:r>
              <a:rPr lang="en" sz="2100"/>
              <a:t>How do you see these ideas affecting our society and POC today?</a:t>
            </a:r>
            <a:endParaRPr sz="2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1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Healthcare CAR Claim</a:t>
            </a:r>
            <a:endParaRPr/>
          </a:p>
        </p:txBody>
      </p:sp>
      <p:sp>
        <p:nvSpPr>
          <p:cNvPr id="635" name="Google Shape;635;p11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100"/>
          </a:p>
          <a:p>
            <a:pPr indent="0" lvl="0" marL="0" rtl="0" algn="l">
              <a:spcBef>
                <a:spcPts val="1200"/>
              </a:spcBef>
              <a:spcAft>
                <a:spcPts val="0"/>
              </a:spcAft>
              <a:buNone/>
            </a:pPr>
            <a:r>
              <a:rPr lang="en" sz="2100"/>
              <a:t>Between the Freedmen’s Bureau and the Affordable Care Act, to what extent has healthcare for African Americans changed?</a:t>
            </a:r>
            <a:endParaRPr sz="2100"/>
          </a:p>
          <a:p>
            <a:pPr indent="0" lvl="0" marL="0" rtl="0" algn="l">
              <a:spcBef>
                <a:spcPts val="1200"/>
              </a:spcBef>
              <a:spcAft>
                <a:spcPts val="0"/>
              </a:spcAft>
              <a:buNone/>
            </a:pPr>
            <a:r>
              <a:t/>
            </a:r>
            <a:endParaRPr sz="2100"/>
          </a:p>
          <a:p>
            <a:pPr indent="0" lvl="0" marL="0" rtl="0" algn="l">
              <a:spcBef>
                <a:spcPts val="1200"/>
              </a:spcBef>
              <a:spcAft>
                <a:spcPts val="0"/>
              </a:spcAft>
              <a:buNone/>
            </a:pPr>
            <a:r>
              <a:rPr lang="en" sz="2100"/>
              <a:t>Based on your group poster/slides, how is healthcare today similar to healthcare during Reconstruction?</a:t>
            </a:r>
            <a:endParaRPr sz="2100"/>
          </a:p>
          <a:p>
            <a:pPr indent="0" lvl="0" marL="0" rtl="0" algn="l">
              <a:spcBef>
                <a:spcPts val="1200"/>
              </a:spcBef>
              <a:spcAft>
                <a:spcPts val="1200"/>
              </a:spcAft>
              <a:buNone/>
            </a:pPr>
            <a:r>
              <a:t/>
            </a:r>
            <a:endParaRPr sz="21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11"/>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Week 4, Day 18</a:t>
            </a:r>
            <a:endParaRPr/>
          </a:p>
        </p:txBody>
      </p:sp>
      <p:sp>
        <p:nvSpPr>
          <p:cNvPr id="641" name="Google Shape;641;p111"/>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1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Do Now </a:t>
            </a:r>
            <a:endParaRPr/>
          </a:p>
        </p:txBody>
      </p:sp>
      <p:sp>
        <p:nvSpPr>
          <p:cNvPr id="647" name="Google Shape;647;p112"/>
          <p:cNvSpPr txBox="1"/>
          <p:nvPr>
            <p:ph idx="1" type="body"/>
          </p:nvPr>
        </p:nvSpPr>
        <p:spPr>
          <a:xfrm>
            <a:off x="311700" y="1205375"/>
            <a:ext cx="8520600" cy="33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t/>
            </a:r>
            <a:endParaRPr sz="3000"/>
          </a:p>
          <a:p>
            <a:pPr indent="0" lvl="0" marL="0" rtl="0" algn="l">
              <a:spcBef>
                <a:spcPts val="1200"/>
              </a:spcBef>
              <a:spcAft>
                <a:spcPts val="0"/>
              </a:spcAft>
              <a:buNone/>
            </a:pPr>
            <a:r>
              <a:rPr lang="en" sz="3000"/>
              <a:t>Welcome! Take your seat and begin the Do Now. Class has begun.</a:t>
            </a:r>
            <a:endParaRPr sz="3000"/>
          </a:p>
          <a:p>
            <a:pPr indent="0" lvl="0" marL="0" rtl="0" algn="l">
              <a:spcBef>
                <a:spcPts val="1200"/>
              </a:spcBef>
              <a:spcAft>
                <a:spcPts val="1200"/>
              </a:spcAft>
              <a:buNone/>
            </a:pPr>
            <a:r>
              <a:t/>
            </a:r>
            <a:endParaRPr sz="3000"/>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648" name="Google Shape;648;p112" title="5 Minute Timer - Calm and Relaxing Music">
            <a:hlinkClick r:id="rId3"/>
          </p:cNvPr>
          <p:cNvPicPr preferRelativeResize="0"/>
          <p:nvPr/>
        </p:nvPicPr>
        <p:blipFill>
          <a:blip r:embed="rId4">
            <a:alphaModFix/>
          </a:blip>
          <a:stretch>
            <a:fillRect/>
          </a:stretch>
        </p:blipFill>
        <p:spPr>
          <a:xfrm>
            <a:off x="6772450" y="0"/>
            <a:ext cx="2371550" cy="177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aphicFrame>
        <p:nvGraphicFramePr>
          <p:cNvPr id="343" name="Google Shape;343;p68"/>
          <p:cNvGraphicFramePr/>
          <p:nvPr/>
        </p:nvGraphicFramePr>
        <p:xfrm>
          <a:off x="413100" y="1676400"/>
          <a:ext cx="3000000" cy="3000000"/>
        </p:xfrm>
        <a:graphic>
          <a:graphicData uri="http://schemas.openxmlformats.org/drawingml/2006/table">
            <a:tbl>
              <a:tblPr>
                <a:noFill/>
                <a:tableStyleId>{40EA0123-7BD1-4103-95F8-61FA63E3D494}</a:tableStyleId>
              </a:tblPr>
              <a:tblGrid>
                <a:gridCol w="373625"/>
                <a:gridCol w="5301275"/>
              </a:tblGrid>
              <a:tr h="830075">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C</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Context</a:t>
                      </a:r>
                      <a:r>
                        <a:rPr lang="en" sz="1900">
                          <a:latin typeface="Lato"/>
                          <a:ea typeface="Lato"/>
                          <a:cs typeface="Lato"/>
                          <a:sym typeface="Lato"/>
                        </a:rPr>
                        <a:t>: </a:t>
                      </a:r>
                      <a:r>
                        <a:rPr lang="en" sz="1800">
                          <a:latin typeface="Nunito"/>
                          <a:ea typeface="Nunito"/>
                          <a:cs typeface="Nunito"/>
                          <a:sym typeface="Nunito"/>
                        </a:rPr>
                        <a:t>The who and where. </a:t>
                      </a:r>
                      <a:r>
                        <a:rPr i="1" lang="en" sz="1800">
                          <a:latin typeface="Nunito"/>
                          <a:ea typeface="Nunito"/>
                          <a:cs typeface="Nunito"/>
                          <a:sym typeface="Nunito"/>
                        </a:rPr>
                        <a:t>What is your issue? When and where did it happen?</a:t>
                      </a:r>
                      <a:endParaRPr sz="1900">
                        <a:latin typeface="Lato"/>
                        <a:ea typeface="Lato"/>
                        <a:cs typeface="Lato"/>
                        <a:sym typeface="Lato"/>
                      </a:endParaRPr>
                    </a:p>
                  </a:txBody>
                  <a:tcPr marT="63500" marB="63500" marR="63500" marL="63500">
                    <a:solidFill>
                      <a:srgbClr val="42DCC3"/>
                    </a:solidFill>
                  </a:tcPr>
                </a:tc>
              </a:tr>
              <a:tr h="1162850">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A</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Argument</a:t>
                      </a:r>
                      <a:r>
                        <a:rPr lang="en" sz="1900">
                          <a:latin typeface="Lato"/>
                          <a:ea typeface="Lato"/>
                          <a:cs typeface="Lato"/>
                          <a:sym typeface="Lato"/>
                        </a:rPr>
                        <a:t>: </a:t>
                      </a:r>
                      <a:r>
                        <a:rPr lang="en" sz="1800">
                          <a:latin typeface="Nunito"/>
                          <a:ea typeface="Nunito"/>
                          <a:cs typeface="Nunito"/>
                          <a:sym typeface="Nunito"/>
                        </a:rPr>
                        <a:t>The what. </a:t>
                      </a:r>
                      <a:r>
                        <a:rPr i="1" lang="en" sz="1800">
                          <a:latin typeface="Nunito"/>
                          <a:ea typeface="Nunito"/>
                          <a:cs typeface="Nunito"/>
                          <a:sym typeface="Nunito"/>
                        </a:rPr>
                        <a:t>What are you fighting for, what’s your solution?</a:t>
                      </a:r>
                      <a:r>
                        <a:rPr lang="en" sz="1800">
                          <a:latin typeface="Nunito"/>
                          <a:ea typeface="Nunito"/>
                          <a:cs typeface="Nunito"/>
                          <a:sym typeface="Nunito"/>
                        </a:rPr>
                        <a:t> </a:t>
                      </a:r>
                      <a:r>
                        <a:rPr i="1" lang="en" sz="1800">
                          <a:latin typeface="Nunito"/>
                          <a:ea typeface="Nunito"/>
                          <a:cs typeface="Nunito"/>
                          <a:sym typeface="Nunito"/>
                        </a:rPr>
                        <a:t>What is your main answer to the question? </a:t>
                      </a:r>
                      <a:endParaRPr sz="1900">
                        <a:latin typeface="Lato"/>
                        <a:ea typeface="Lato"/>
                        <a:cs typeface="Lato"/>
                        <a:sym typeface="Lato"/>
                      </a:endParaRPr>
                    </a:p>
                  </a:txBody>
                  <a:tcPr marT="63500" marB="63500" marR="63500" marL="63500">
                    <a:solidFill>
                      <a:srgbClr val="FFD219"/>
                    </a:solidFill>
                  </a:tcPr>
                </a:tc>
              </a:tr>
              <a:tr h="1162850">
                <a:tc>
                  <a:txBody>
                    <a:bodyPr/>
                    <a:lstStyle/>
                    <a:p>
                      <a:pPr indent="0" lvl="0" marL="0" rtl="0" algn="l">
                        <a:spcBef>
                          <a:spcPts val="0"/>
                        </a:spcBef>
                        <a:spcAft>
                          <a:spcPts val="0"/>
                        </a:spcAft>
                        <a:buNone/>
                      </a:pPr>
                      <a:r>
                        <a:rPr b="1" lang="en" sz="2400">
                          <a:solidFill>
                            <a:srgbClr val="FFFFFF"/>
                          </a:solidFill>
                          <a:latin typeface="Lato"/>
                          <a:ea typeface="Lato"/>
                          <a:cs typeface="Lato"/>
                          <a:sym typeface="Lato"/>
                        </a:rPr>
                        <a:t>R</a:t>
                      </a:r>
                      <a:endParaRPr b="1" sz="2400">
                        <a:solidFill>
                          <a:srgbClr val="FFFFFF"/>
                        </a:solidFill>
                        <a:latin typeface="Lato"/>
                        <a:ea typeface="Lato"/>
                        <a:cs typeface="Lato"/>
                        <a:sym typeface="Lato"/>
                      </a:endParaRPr>
                    </a:p>
                  </a:txBody>
                  <a:tcPr marT="63500" marB="63500" marR="63500" marL="63500">
                    <a:solidFill>
                      <a:srgbClr val="000000"/>
                    </a:solidFill>
                  </a:tcPr>
                </a:tc>
                <a:tc>
                  <a:txBody>
                    <a:bodyPr/>
                    <a:lstStyle/>
                    <a:p>
                      <a:pPr indent="0" lvl="0" marL="0" rtl="0" algn="l">
                        <a:spcBef>
                          <a:spcPts val="0"/>
                        </a:spcBef>
                        <a:spcAft>
                          <a:spcPts val="0"/>
                        </a:spcAft>
                        <a:buNone/>
                      </a:pPr>
                      <a:r>
                        <a:rPr b="1" lang="en" sz="1900">
                          <a:latin typeface="Lato"/>
                          <a:ea typeface="Lato"/>
                          <a:cs typeface="Lato"/>
                          <a:sym typeface="Lato"/>
                        </a:rPr>
                        <a:t>Reasons</a:t>
                      </a:r>
                      <a:r>
                        <a:rPr lang="en" sz="1900">
                          <a:latin typeface="Lato"/>
                          <a:ea typeface="Lato"/>
                          <a:cs typeface="Lato"/>
                          <a:sym typeface="Lato"/>
                        </a:rPr>
                        <a:t>: </a:t>
                      </a:r>
                      <a:r>
                        <a:rPr lang="en" sz="1800">
                          <a:latin typeface="Nunito"/>
                          <a:ea typeface="Nunito"/>
                          <a:cs typeface="Nunito"/>
                          <a:sym typeface="Nunito"/>
                        </a:rPr>
                        <a:t>The why. </a:t>
                      </a:r>
                      <a:r>
                        <a:rPr i="1" lang="en" sz="1800">
                          <a:latin typeface="Nunito"/>
                          <a:ea typeface="Nunito"/>
                          <a:cs typeface="Nunito"/>
                          <a:sym typeface="Nunito"/>
                        </a:rPr>
                        <a:t>What examples do you have to prove your argument? What are the specific arguments that you’ll be making?</a:t>
                      </a:r>
                      <a:endParaRPr sz="1900">
                        <a:latin typeface="Lato"/>
                        <a:ea typeface="Lato"/>
                        <a:cs typeface="Lato"/>
                        <a:sym typeface="Lato"/>
                      </a:endParaRPr>
                    </a:p>
                  </a:txBody>
                  <a:tcPr marT="63500" marB="63500" marR="63500" marL="63500">
                    <a:solidFill>
                      <a:schemeClr val="accent5"/>
                    </a:solidFill>
                  </a:tcPr>
                </a:tc>
              </a:tr>
            </a:tbl>
          </a:graphicData>
        </a:graphic>
      </p:graphicFrame>
      <p:sp>
        <p:nvSpPr>
          <p:cNvPr id="344" name="Google Shape;344;p68"/>
          <p:cNvSpPr txBox="1"/>
          <p:nvPr>
            <p:ph idx="1" type="body"/>
          </p:nvPr>
        </p:nvSpPr>
        <p:spPr>
          <a:xfrm>
            <a:off x="-399050" y="802200"/>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345" name="Google Shape;345;p68"/>
          <p:cNvSpPr txBox="1"/>
          <p:nvPr>
            <p:ph type="title"/>
          </p:nvPr>
        </p:nvSpPr>
        <p:spPr>
          <a:xfrm>
            <a:off x="-50150" y="0"/>
            <a:ext cx="80505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CAR Claims</a:t>
            </a:r>
            <a:endParaRPr b="1" sz="3600">
              <a:solidFill>
                <a:srgbClr val="000000"/>
              </a:solidFill>
              <a:latin typeface="Lato"/>
              <a:ea typeface="Lato"/>
              <a:cs typeface="Lato"/>
              <a:sym typeface="Lato"/>
            </a:endParaRPr>
          </a:p>
        </p:txBody>
      </p:sp>
      <p:sp>
        <p:nvSpPr>
          <p:cNvPr id="346" name="Google Shape;346;p68"/>
          <p:cNvSpPr/>
          <p:nvPr/>
        </p:nvSpPr>
        <p:spPr>
          <a:xfrm>
            <a:off x="786725" y="2506475"/>
            <a:ext cx="5345400" cy="239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8"/>
          <p:cNvSpPr/>
          <p:nvPr/>
        </p:nvSpPr>
        <p:spPr>
          <a:xfrm>
            <a:off x="786725" y="3511125"/>
            <a:ext cx="5345400" cy="239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46"/>
                                        </p:tgtEl>
                                      </p:cBhvr>
                                    </p:animEffect>
                                    <p:set>
                                      <p:cBhvr>
                                        <p:cTn dur="1" fill="hold">
                                          <p:stCondLst>
                                            <p:cond delay="1000"/>
                                          </p:stCondLst>
                                        </p:cTn>
                                        <p:tgtEl>
                                          <p:spTgt spid="3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47"/>
                                        </p:tgtEl>
                                      </p:cBhvr>
                                    </p:animEffect>
                                    <p:set>
                                      <p:cBhvr>
                                        <p:cTn dur="1" fill="hold">
                                          <p:stCondLst>
                                            <p:cond delay="1000"/>
                                          </p:stCondLst>
                                        </p:cTn>
                                        <p:tgtEl>
                                          <p:spTgt spid="3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13"/>
          <p:cNvSpPr txBox="1"/>
          <p:nvPr>
            <p:ph type="title"/>
          </p:nvPr>
        </p:nvSpPr>
        <p:spPr>
          <a:xfrm>
            <a:off x="265500" y="280725"/>
            <a:ext cx="4045200" cy="820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Agenda:</a:t>
            </a:r>
            <a:endParaRPr/>
          </a:p>
        </p:txBody>
      </p:sp>
      <p:sp>
        <p:nvSpPr>
          <p:cNvPr id="654" name="Google Shape;654;p11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Objective</a:t>
            </a:r>
            <a:r>
              <a:rPr lang="en"/>
              <a:t>: I will be able to explain the role of scientific racism today.</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Language Objective</a:t>
            </a:r>
            <a:r>
              <a:rPr lang="en"/>
              <a:t>: After summarizing textual evidence, I will be able to craft a CAR claim.</a:t>
            </a:r>
            <a:endParaRPr/>
          </a:p>
          <a:p>
            <a:pPr indent="0" lvl="0" marL="0" rtl="0" algn="l">
              <a:spcBef>
                <a:spcPts val="1200"/>
              </a:spcBef>
              <a:spcAft>
                <a:spcPts val="1200"/>
              </a:spcAft>
              <a:buNone/>
            </a:pPr>
            <a:r>
              <a:t/>
            </a:r>
            <a:endParaRPr/>
          </a:p>
        </p:txBody>
      </p:sp>
      <p:pic>
        <p:nvPicPr>
          <p:cNvPr id="655" name="Google Shape;655;p113"/>
          <p:cNvPicPr preferRelativeResize="0"/>
          <p:nvPr/>
        </p:nvPicPr>
        <p:blipFill rotWithShape="1">
          <a:blip r:embed="rId3">
            <a:alphaModFix/>
          </a:blip>
          <a:srcRect b="20901" l="8784" r="8502" t="9889"/>
          <a:stretch/>
        </p:blipFill>
        <p:spPr>
          <a:xfrm>
            <a:off x="135375" y="1101225"/>
            <a:ext cx="4499450" cy="3962074"/>
          </a:xfrm>
          <a:prstGeom prst="rect">
            <a:avLst/>
          </a:prstGeom>
          <a:noFill/>
          <a:ln>
            <a:noFill/>
          </a:ln>
        </p:spPr>
      </p:pic>
      <p:sp>
        <p:nvSpPr>
          <p:cNvPr id="656" name="Google Shape;656;p113"/>
          <p:cNvSpPr txBox="1"/>
          <p:nvPr>
            <p:ph idx="1" type="subTitle"/>
          </p:nvPr>
        </p:nvSpPr>
        <p:spPr>
          <a:xfrm>
            <a:off x="265500" y="1234974"/>
            <a:ext cx="4045200" cy="3417300"/>
          </a:xfrm>
          <a:prstGeom prst="rect">
            <a:avLst/>
          </a:prstGeom>
        </p:spPr>
        <p:txBody>
          <a:bodyPr anchorCtr="0" anchor="t" bIns="91425" lIns="91425" spcFirstLastPara="1" rIns="91425" wrap="square" tIns="91425">
            <a:normAutofit fontScale="92500" lnSpcReduction="10000"/>
          </a:bodyPr>
          <a:lstStyle/>
          <a:p>
            <a:pPr indent="-404812" lvl="0" marL="457200" rtl="0" algn="l">
              <a:spcBef>
                <a:spcPts val="0"/>
              </a:spcBef>
              <a:spcAft>
                <a:spcPts val="0"/>
              </a:spcAft>
              <a:buClr>
                <a:srgbClr val="EFEFEF"/>
              </a:buClr>
              <a:buSzPct val="100000"/>
              <a:buAutoNum type="arabicPeriod"/>
            </a:pPr>
            <a:r>
              <a:rPr lang="en" sz="3000">
                <a:solidFill>
                  <a:srgbClr val="EFEFEF"/>
                </a:solidFill>
              </a:rPr>
              <a:t>Do Now (10)</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Scientific Racism Debrief (10)</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Chewing Gum (10)</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Brain Break (5)</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Modern Scientific Racism Inquiry (40)</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Debrief and Reflection (15)</a:t>
            </a:r>
            <a:endParaRPr sz="3000">
              <a:solidFill>
                <a:srgbClr val="EFEFEF"/>
              </a:solidFill>
            </a:endParaRPr>
          </a:p>
          <a:p>
            <a:pPr indent="-404812" lvl="0" marL="457200" rtl="0" algn="l">
              <a:spcBef>
                <a:spcPts val="0"/>
              </a:spcBef>
              <a:spcAft>
                <a:spcPts val="0"/>
              </a:spcAft>
              <a:buClr>
                <a:srgbClr val="EFEFEF"/>
              </a:buClr>
              <a:buSzPct val="100000"/>
              <a:buAutoNum type="arabicPeriod"/>
            </a:pPr>
            <a:r>
              <a:rPr lang="en" sz="3000">
                <a:solidFill>
                  <a:srgbClr val="EFEFEF"/>
                </a:solidFill>
              </a:rPr>
              <a:t>Exit Ticket: Paragraph (20)</a:t>
            </a:r>
            <a:endParaRPr sz="3000">
              <a:solidFill>
                <a:srgbClr val="EFEFE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14"/>
          <p:cNvSpPr txBox="1"/>
          <p:nvPr>
            <p:ph type="title"/>
          </p:nvPr>
        </p:nvSpPr>
        <p:spPr>
          <a:xfrm>
            <a:off x="71075" y="1755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Dinner Table Discussion</a:t>
            </a:r>
            <a:endParaRPr/>
          </a:p>
        </p:txBody>
      </p:sp>
      <p:sp>
        <p:nvSpPr>
          <p:cNvPr id="662" name="Google Shape;662;p11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Take out your Day 16 Packet and go to the Debrief (last page).</a:t>
            </a:r>
            <a:endParaRPr sz="2000"/>
          </a:p>
          <a:p>
            <a:pPr indent="0" lvl="0" marL="0" rtl="0" algn="l">
              <a:spcBef>
                <a:spcPts val="1200"/>
              </a:spcBef>
              <a:spcAft>
                <a:spcPts val="0"/>
              </a:spcAft>
              <a:buNone/>
            </a:pPr>
            <a:r>
              <a:rPr lang="en" sz="2000"/>
              <a:t>In groups of 8, </a:t>
            </a:r>
            <a:r>
              <a:rPr b="1" lang="en" sz="2000"/>
              <a:t>discuss </a:t>
            </a:r>
            <a:r>
              <a:rPr lang="en" sz="2000"/>
              <a:t>the five questions.</a:t>
            </a:r>
            <a:endParaRPr sz="2000"/>
          </a:p>
          <a:p>
            <a:pPr indent="0" lvl="0" marL="0" rtl="0" algn="l">
              <a:spcBef>
                <a:spcPts val="1200"/>
              </a:spcBef>
              <a:spcAft>
                <a:spcPts val="1200"/>
              </a:spcAft>
              <a:buNone/>
            </a:pPr>
            <a:r>
              <a:t/>
            </a:r>
            <a:endParaRPr sz="2000"/>
          </a:p>
        </p:txBody>
      </p:sp>
      <p:pic>
        <p:nvPicPr>
          <p:cNvPr id="663" name="Google Shape;663;p114"/>
          <p:cNvPicPr preferRelativeResize="0"/>
          <p:nvPr/>
        </p:nvPicPr>
        <p:blipFill>
          <a:blip r:embed="rId3">
            <a:alphaModFix/>
          </a:blip>
          <a:stretch>
            <a:fillRect/>
          </a:stretch>
        </p:blipFill>
        <p:spPr>
          <a:xfrm>
            <a:off x="6243649" y="1749375"/>
            <a:ext cx="2684178" cy="3353999"/>
          </a:xfrm>
          <a:prstGeom prst="rect">
            <a:avLst/>
          </a:prstGeom>
          <a:noFill/>
          <a:ln>
            <a:noFill/>
          </a:ln>
        </p:spPr>
      </p:pic>
      <p:sp>
        <p:nvSpPr>
          <p:cNvPr id="664" name="Google Shape;664;p114"/>
          <p:cNvSpPr txBox="1"/>
          <p:nvPr/>
        </p:nvSpPr>
        <p:spPr>
          <a:xfrm>
            <a:off x="812125" y="2524500"/>
            <a:ext cx="4642200" cy="22179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solidFill>
                  <a:schemeClr val="dk1"/>
                </a:solidFill>
                <a:latin typeface="Open Sans"/>
                <a:ea typeface="Open Sans"/>
                <a:cs typeface="Open Sans"/>
                <a:sym typeface="Open Sans"/>
              </a:rPr>
              <a:t>How can I be successful?</a:t>
            </a:r>
            <a:endParaRPr b="1" sz="2000">
              <a:solidFill>
                <a:schemeClr val="dk1"/>
              </a:solidFill>
              <a:latin typeface="Open Sans"/>
              <a:ea typeface="Open Sans"/>
              <a:cs typeface="Open Sans"/>
              <a:sym typeface="Open Sans"/>
            </a:endParaRPr>
          </a:p>
          <a:p>
            <a:pPr indent="-355600" lvl="0" marL="457200" rtl="0" algn="l">
              <a:lnSpc>
                <a:spcPct val="115000"/>
              </a:lnSpc>
              <a:spcBef>
                <a:spcPts val="120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 Participate actively</a:t>
            </a:r>
            <a:endParaRPr sz="2000">
              <a:solidFill>
                <a:schemeClr val="dk1"/>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Include others and live out our norms</a:t>
            </a:r>
            <a:endParaRPr sz="2000">
              <a:solidFill>
                <a:schemeClr val="dk1"/>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Cite the text when you share</a:t>
            </a:r>
            <a:endParaRPr sz="2000">
              <a:solidFill>
                <a:schemeClr val="dk1"/>
              </a:solidFill>
              <a:latin typeface="Open Sans"/>
              <a:ea typeface="Open Sans"/>
              <a:cs typeface="Open Sans"/>
              <a:sym typeface="Open Sans"/>
            </a:endParaRPr>
          </a:p>
        </p:txBody>
      </p:sp>
      <p:pic>
        <p:nvPicPr>
          <p:cNvPr descr="This 10 minute timer quietly counts down until it reaches the end, then sounds with an alerting noise. Enjoy the public domain views of animals!" id="665" name="Google Shape;665;p114" title="10 Minute Timer with Animals">
            <a:hlinkClick r:id="rId4"/>
          </p:cNvPr>
          <p:cNvPicPr preferRelativeResize="0"/>
          <p:nvPr/>
        </p:nvPicPr>
        <p:blipFill>
          <a:blip r:embed="rId5">
            <a:alphaModFix/>
          </a:blip>
          <a:stretch>
            <a:fillRect/>
          </a:stretch>
        </p:blipFill>
        <p:spPr>
          <a:xfrm>
            <a:off x="7369350" y="0"/>
            <a:ext cx="1774650" cy="1331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10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15"/>
          <p:cNvSpPr txBox="1"/>
          <p:nvPr>
            <p:ph type="title"/>
          </p:nvPr>
        </p:nvSpPr>
        <p:spPr>
          <a:xfrm>
            <a:off x="71075" y="1755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Debrief</a:t>
            </a:r>
            <a:endParaRPr/>
          </a:p>
        </p:txBody>
      </p:sp>
      <p:sp>
        <p:nvSpPr>
          <p:cNvPr id="671" name="Google Shape;671;p115"/>
          <p:cNvSpPr txBox="1"/>
          <p:nvPr>
            <p:ph idx="1" type="body"/>
          </p:nvPr>
        </p:nvSpPr>
        <p:spPr>
          <a:xfrm>
            <a:off x="311700" y="1225225"/>
            <a:ext cx="54834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Is science objective? How can we make sure science is objective?</a:t>
            </a:r>
            <a:endParaRPr sz="3000"/>
          </a:p>
          <a:p>
            <a:pPr indent="0" lvl="0" marL="0" rtl="0" algn="l">
              <a:spcBef>
                <a:spcPts val="1200"/>
              </a:spcBef>
              <a:spcAft>
                <a:spcPts val="1200"/>
              </a:spcAft>
              <a:buNone/>
            </a:pPr>
            <a:r>
              <a:t/>
            </a:r>
            <a:endParaRPr sz="3000"/>
          </a:p>
        </p:txBody>
      </p:sp>
      <p:pic>
        <p:nvPicPr>
          <p:cNvPr id="672" name="Google Shape;672;p115"/>
          <p:cNvPicPr preferRelativeResize="0"/>
          <p:nvPr/>
        </p:nvPicPr>
        <p:blipFill>
          <a:blip r:embed="rId3">
            <a:alphaModFix/>
          </a:blip>
          <a:stretch>
            <a:fillRect/>
          </a:stretch>
        </p:blipFill>
        <p:spPr>
          <a:xfrm>
            <a:off x="6243649" y="1749375"/>
            <a:ext cx="2684178" cy="33539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16"/>
          <p:cNvSpPr txBox="1"/>
          <p:nvPr>
            <p:ph type="title"/>
          </p:nvPr>
        </p:nvSpPr>
        <p:spPr>
          <a:xfrm>
            <a:off x="71075" y="17555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Debrief</a:t>
            </a:r>
            <a:endParaRPr/>
          </a:p>
        </p:txBody>
      </p:sp>
      <p:sp>
        <p:nvSpPr>
          <p:cNvPr id="678" name="Google Shape;678;p116"/>
          <p:cNvSpPr txBox="1"/>
          <p:nvPr>
            <p:ph idx="1" type="body"/>
          </p:nvPr>
        </p:nvSpPr>
        <p:spPr>
          <a:xfrm>
            <a:off x="311700" y="1225225"/>
            <a:ext cx="54834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Do you think there is racism in science today? </a:t>
            </a:r>
            <a:endParaRPr sz="3000"/>
          </a:p>
          <a:p>
            <a:pPr indent="0" lvl="0" marL="0" rtl="0" algn="l">
              <a:spcBef>
                <a:spcPts val="1200"/>
              </a:spcBef>
              <a:spcAft>
                <a:spcPts val="1200"/>
              </a:spcAft>
              <a:buNone/>
            </a:pPr>
            <a:r>
              <a:t/>
            </a:r>
            <a:endParaRPr sz="3000"/>
          </a:p>
        </p:txBody>
      </p:sp>
      <p:pic>
        <p:nvPicPr>
          <p:cNvPr id="679" name="Google Shape;679;p116"/>
          <p:cNvPicPr preferRelativeResize="0"/>
          <p:nvPr/>
        </p:nvPicPr>
        <p:blipFill>
          <a:blip r:embed="rId3">
            <a:alphaModFix/>
          </a:blip>
          <a:stretch>
            <a:fillRect/>
          </a:stretch>
        </p:blipFill>
        <p:spPr>
          <a:xfrm>
            <a:off x="6243649" y="1749375"/>
            <a:ext cx="2684178" cy="33539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Leave Day 16 Packet on your table</a:t>
            </a:r>
            <a:endParaRPr/>
          </a:p>
        </p:txBody>
      </p:sp>
      <p:sp>
        <p:nvSpPr>
          <p:cNvPr id="685" name="Google Shape;685;p11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Mr. Jue will be checking and grading your Day 16 Packet. </a:t>
            </a:r>
            <a:endParaRPr sz="3000"/>
          </a:p>
          <a:p>
            <a:pPr indent="0" lvl="0" marL="0" rtl="0" algn="l">
              <a:spcBef>
                <a:spcPts val="1200"/>
              </a:spcBef>
              <a:spcAft>
                <a:spcPts val="1200"/>
              </a:spcAft>
              <a:buNone/>
            </a:pPr>
            <a:r>
              <a:t/>
            </a:r>
            <a:endParaRPr sz="3000"/>
          </a:p>
        </p:txBody>
      </p:sp>
      <p:pic>
        <p:nvPicPr>
          <p:cNvPr id="686" name="Google Shape;686;p117"/>
          <p:cNvPicPr preferRelativeResize="0"/>
          <p:nvPr/>
        </p:nvPicPr>
        <p:blipFill>
          <a:blip r:embed="rId3">
            <a:alphaModFix/>
          </a:blip>
          <a:stretch>
            <a:fillRect/>
          </a:stretch>
        </p:blipFill>
        <p:spPr>
          <a:xfrm>
            <a:off x="2697075" y="2390850"/>
            <a:ext cx="3521900" cy="30464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Chewing Gum</a:t>
            </a:r>
            <a:endParaRPr/>
          </a:p>
        </p:txBody>
      </p:sp>
      <p:sp>
        <p:nvSpPr>
          <p:cNvPr id="692" name="Google Shape;692;p11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93" name="Google Shape;693;p118" title="Beldent Gum Chewing for Be a Skeptic.mp4">
            <a:hlinkClick r:id="rId3"/>
          </p:cNvPr>
          <p:cNvPicPr preferRelativeResize="0"/>
          <p:nvPr/>
        </p:nvPicPr>
        <p:blipFill>
          <a:blip r:embed="rId4">
            <a:alphaModFix/>
          </a:blip>
          <a:stretch>
            <a:fillRect/>
          </a:stretch>
        </p:blipFill>
        <p:spPr>
          <a:xfrm>
            <a:off x="1534025" y="1225225"/>
            <a:ext cx="6075949" cy="341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Preparing for Today</a:t>
            </a:r>
            <a:endParaRPr/>
          </a:p>
        </p:txBody>
      </p:sp>
      <p:sp>
        <p:nvSpPr>
          <p:cNvPr id="699" name="Google Shape;699;p11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Today’s readings and videos involve descriptions of human suffering and scientific racism. We are all accountable to creating a respectful, kind environment for each other and taking this seriously.</a:t>
            </a:r>
            <a:endParaRPr sz="2400"/>
          </a:p>
          <a:p>
            <a:pPr indent="0" lvl="0" marL="0" rtl="0" algn="l">
              <a:spcBef>
                <a:spcPts val="1200"/>
              </a:spcBef>
              <a:spcAft>
                <a:spcPts val="1200"/>
              </a:spcAft>
              <a:buNone/>
            </a:pPr>
            <a:r>
              <a:rPr lang="en" sz="2400"/>
              <a:t>Please advocate for your learning needs. If you feel unsafe by what we read today, please communicate with me. Taking a break is okay.</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xEl>
                                              <p:pRg end="0" st="0"/>
                                            </p:txEl>
                                          </p:spTgt>
                                        </p:tgtEl>
                                        <p:attrNameLst>
                                          <p:attrName>style.visibility</p:attrName>
                                        </p:attrNameLst>
                                      </p:cBhvr>
                                      <p:to>
                                        <p:strVal val="visible"/>
                                      </p:to>
                                    </p:set>
                                    <p:animEffect filter="fade" transition="in">
                                      <p:cBhvr>
                                        <p:cTn dur="1000"/>
                                        <p:tgtEl>
                                          <p:spTgt spid="6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xEl>
                                              <p:pRg end="1" st="1"/>
                                            </p:txEl>
                                          </p:spTgt>
                                        </p:tgtEl>
                                        <p:attrNameLst>
                                          <p:attrName>style.visibility</p:attrName>
                                        </p:attrNameLst>
                                      </p:cBhvr>
                                      <p:to>
                                        <p:strVal val="visible"/>
                                      </p:to>
                                    </p:set>
                                    <p:animEffect filter="fade" transition="in">
                                      <p:cBhvr>
                                        <p:cTn dur="1000"/>
                                        <p:tgtEl>
                                          <p:spTgt spid="69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Do I Underline?</a:t>
            </a:r>
            <a:endParaRPr/>
          </a:p>
        </p:txBody>
      </p:sp>
      <p:sp>
        <p:nvSpPr>
          <p:cNvPr id="705" name="Google Shape;705;p120"/>
          <p:cNvSpPr txBox="1"/>
          <p:nvPr>
            <p:ph idx="1" type="body"/>
          </p:nvPr>
        </p:nvSpPr>
        <p:spPr>
          <a:xfrm>
            <a:off x="201400" y="1054775"/>
            <a:ext cx="54132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900">
                <a:latin typeface="Lato"/>
                <a:ea typeface="Lato"/>
                <a:cs typeface="Lato"/>
                <a:sym typeface="Lato"/>
              </a:rPr>
              <a:t>The excruciatingly painful medical experiments went on until his body was disfigured by a network of scars. John Brown, an enslaved man on a Baldwin County, Ga., plantation in the 1820s and ’30s, was lent to a physician, Dr. Thomas Hamilton, who was obsessed with proving that physiological [</a:t>
            </a:r>
            <a:r>
              <a:rPr i="1" lang="en" sz="1900">
                <a:latin typeface="Lato"/>
                <a:ea typeface="Lato"/>
                <a:cs typeface="Lato"/>
                <a:sym typeface="Lato"/>
              </a:rPr>
              <a:t>biological, physical</a:t>
            </a:r>
            <a:r>
              <a:rPr lang="en" sz="1900">
                <a:latin typeface="Lato"/>
                <a:ea typeface="Lato"/>
                <a:cs typeface="Lato"/>
                <a:sym typeface="Lato"/>
              </a:rPr>
              <a:t>] differences between black and white people existed. Hamilton used Brown to try to determine how deep black skin went, believing it was thicker than white skin. Hamilton tortured Brown for 9 months until Brown escaped and published an autobiography about his experiences.</a:t>
            </a:r>
            <a:endParaRPr sz="2300"/>
          </a:p>
        </p:txBody>
      </p:sp>
      <p:cxnSp>
        <p:nvCxnSpPr>
          <p:cNvPr id="706" name="Google Shape;706;p120"/>
          <p:cNvCxnSpPr/>
          <p:nvPr/>
        </p:nvCxnSpPr>
        <p:spPr>
          <a:xfrm>
            <a:off x="2145625" y="2015275"/>
            <a:ext cx="2977800" cy="9900"/>
          </a:xfrm>
          <a:prstGeom prst="straightConnector1">
            <a:avLst/>
          </a:prstGeom>
          <a:noFill/>
          <a:ln cap="flat" cmpd="sng" w="38100">
            <a:solidFill>
              <a:schemeClr val="accent3"/>
            </a:solidFill>
            <a:prstDash val="solid"/>
            <a:round/>
            <a:headEnd len="med" w="med" type="none"/>
            <a:tailEnd len="med" w="med" type="none"/>
          </a:ln>
        </p:spPr>
      </p:cxnSp>
      <p:cxnSp>
        <p:nvCxnSpPr>
          <p:cNvPr id="707" name="Google Shape;707;p120"/>
          <p:cNvCxnSpPr/>
          <p:nvPr/>
        </p:nvCxnSpPr>
        <p:spPr>
          <a:xfrm>
            <a:off x="2247900" y="1425750"/>
            <a:ext cx="2977800" cy="9900"/>
          </a:xfrm>
          <a:prstGeom prst="straightConnector1">
            <a:avLst/>
          </a:prstGeom>
          <a:noFill/>
          <a:ln cap="flat" cmpd="sng" w="38100">
            <a:solidFill>
              <a:srgbClr val="FFC39F"/>
            </a:solidFill>
            <a:prstDash val="solid"/>
            <a:round/>
            <a:headEnd len="med" w="med" type="none"/>
            <a:tailEnd len="med" w="med" type="none"/>
          </a:ln>
        </p:spPr>
      </p:cxnSp>
      <p:cxnSp>
        <p:nvCxnSpPr>
          <p:cNvPr id="708" name="Google Shape;708;p120"/>
          <p:cNvCxnSpPr/>
          <p:nvPr/>
        </p:nvCxnSpPr>
        <p:spPr>
          <a:xfrm>
            <a:off x="1776650" y="2893225"/>
            <a:ext cx="2977800" cy="9900"/>
          </a:xfrm>
          <a:prstGeom prst="straightConnector1">
            <a:avLst/>
          </a:prstGeom>
          <a:noFill/>
          <a:ln cap="flat" cmpd="sng" w="38100">
            <a:solidFill>
              <a:srgbClr val="FFD219"/>
            </a:solidFill>
            <a:prstDash val="solid"/>
            <a:round/>
            <a:headEnd len="med" w="med" type="none"/>
            <a:tailEnd len="med" w="med" type="none"/>
          </a:ln>
        </p:spPr>
      </p:cxnSp>
      <p:cxnSp>
        <p:nvCxnSpPr>
          <p:cNvPr id="709" name="Google Shape;709;p120"/>
          <p:cNvCxnSpPr/>
          <p:nvPr/>
        </p:nvCxnSpPr>
        <p:spPr>
          <a:xfrm flipH="1" rot="10800000">
            <a:off x="2656975" y="2586925"/>
            <a:ext cx="2235900" cy="9900"/>
          </a:xfrm>
          <a:prstGeom prst="straightConnector1">
            <a:avLst/>
          </a:prstGeom>
          <a:noFill/>
          <a:ln cap="flat" cmpd="sng" w="38100">
            <a:solidFill>
              <a:schemeClr val="accent3"/>
            </a:solidFill>
            <a:prstDash val="solid"/>
            <a:round/>
            <a:headEnd len="med" w="med" type="none"/>
            <a:tailEnd len="med" w="med" type="none"/>
          </a:ln>
        </p:spPr>
      </p:cxnSp>
      <p:cxnSp>
        <p:nvCxnSpPr>
          <p:cNvPr id="710" name="Google Shape;710;p120"/>
          <p:cNvCxnSpPr/>
          <p:nvPr/>
        </p:nvCxnSpPr>
        <p:spPr>
          <a:xfrm>
            <a:off x="340900" y="3178350"/>
            <a:ext cx="4551900" cy="31200"/>
          </a:xfrm>
          <a:prstGeom prst="straightConnector1">
            <a:avLst/>
          </a:prstGeom>
          <a:noFill/>
          <a:ln cap="flat" cmpd="sng" w="38100">
            <a:solidFill>
              <a:srgbClr val="FFD219"/>
            </a:solidFill>
            <a:prstDash val="solid"/>
            <a:round/>
            <a:headEnd len="med" w="med" type="none"/>
            <a:tailEnd len="med" w="med" type="none"/>
          </a:ln>
        </p:spPr>
      </p:cxnSp>
      <p:cxnSp>
        <p:nvCxnSpPr>
          <p:cNvPr id="711" name="Google Shape;711;p120"/>
          <p:cNvCxnSpPr/>
          <p:nvPr/>
        </p:nvCxnSpPr>
        <p:spPr>
          <a:xfrm>
            <a:off x="300800" y="3449050"/>
            <a:ext cx="4271100" cy="19500"/>
          </a:xfrm>
          <a:prstGeom prst="straightConnector1">
            <a:avLst/>
          </a:prstGeom>
          <a:noFill/>
          <a:ln cap="flat" cmpd="sng" w="38100">
            <a:solidFill>
              <a:srgbClr val="FFD219"/>
            </a:solidFill>
            <a:prstDash val="solid"/>
            <a:round/>
            <a:headEnd len="med" w="med" type="none"/>
            <a:tailEnd len="med" w="med" type="none"/>
          </a:ln>
        </p:spPr>
      </p:cxnSp>
      <p:cxnSp>
        <p:nvCxnSpPr>
          <p:cNvPr id="712" name="Google Shape;712;p120"/>
          <p:cNvCxnSpPr/>
          <p:nvPr/>
        </p:nvCxnSpPr>
        <p:spPr>
          <a:xfrm flipH="1" rot="10800000">
            <a:off x="2576775" y="4330775"/>
            <a:ext cx="2177700" cy="600"/>
          </a:xfrm>
          <a:prstGeom prst="straightConnector1">
            <a:avLst/>
          </a:prstGeom>
          <a:noFill/>
          <a:ln cap="flat" cmpd="sng" w="38100">
            <a:solidFill>
              <a:srgbClr val="FFC39F"/>
            </a:solidFill>
            <a:prstDash val="solid"/>
            <a:round/>
            <a:headEnd len="med" w="med" type="none"/>
            <a:tailEnd len="med" w="med" type="none"/>
          </a:ln>
        </p:spPr>
      </p:cxnSp>
      <p:cxnSp>
        <p:nvCxnSpPr>
          <p:cNvPr id="713" name="Google Shape;713;p120"/>
          <p:cNvCxnSpPr/>
          <p:nvPr/>
        </p:nvCxnSpPr>
        <p:spPr>
          <a:xfrm>
            <a:off x="300800" y="4649725"/>
            <a:ext cx="2927700" cy="12600"/>
          </a:xfrm>
          <a:prstGeom prst="straightConnector1">
            <a:avLst/>
          </a:prstGeom>
          <a:noFill/>
          <a:ln cap="flat" cmpd="sng" w="38100">
            <a:solidFill>
              <a:srgbClr val="FFC39F"/>
            </a:solidFill>
            <a:prstDash val="solid"/>
            <a:round/>
            <a:headEnd len="med" w="med" type="none"/>
            <a:tailEnd len="med" w="med" type="none"/>
          </a:ln>
        </p:spPr>
      </p:cxnSp>
      <p:sp>
        <p:nvSpPr>
          <p:cNvPr id="714" name="Google Shape;714;p120"/>
          <p:cNvSpPr txBox="1"/>
          <p:nvPr/>
        </p:nvSpPr>
        <p:spPr>
          <a:xfrm>
            <a:off x="5855375" y="180475"/>
            <a:ext cx="3018000" cy="6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chemeClr val="accent3"/>
                </a:highlight>
                <a:latin typeface="Open Sans"/>
                <a:ea typeface="Open Sans"/>
                <a:cs typeface="Open Sans"/>
                <a:sym typeface="Open Sans"/>
              </a:rPr>
              <a:t>WHO:</a:t>
            </a:r>
            <a:r>
              <a:rPr lang="en" sz="1800">
                <a:highlight>
                  <a:schemeClr val="accent3"/>
                </a:highlight>
                <a:latin typeface="Open Sans"/>
                <a:ea typeface="Open Sans"/>
                <a:cs typeface="Open Sans"/>
                <a:sym typeface="Open Sans"/>
              </a:rPr>
              <a:t> Who are the main people in this paragraph?</a:t>
            </a:r>
            <a:endParaRPr sz="1800">
              <a:highlight>
                <a:schemeClr val="accent3"/>
              </a:highlight>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p:txBody>
      </p:sp>
      <p:sp>
        <p:nvSpPr>
          <p:cNvPr id="715" name="Google Shape;715;p120"/>
          <p:cNvSpPr txBox="1"/>
          <p:nvPr/>
        </p:nvSpPr>
        <p:spPr>
          <a:xfrm>
            <a:off x="5864375" y="1609488"/>
            <a:ext cx="3000000" cy="18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rgbClr val="FFC39F"/>
                </a:highlight>
                <a:latin typeface="Open Sans"/>
                <a:ea typeface="Open Sans"/>
                <a:cs typeface="Open Sans"/>
                <a:sym typeface="Open Sans"/>
              </a:rPr>
              <a:t>WHAT: </a:t>
            </a:r>
            <a:r>
              <a:rPr lang="en" sz="1800">
                <a:solidFill>
                  <a:schemeClr val="dk1"/>
                </a:solidFill>
                <a:highlight>
                  <a:srgbClr val="FFC39F"/>
                </a:highlight>
                <a:latin typeface="Open Sans"/>
                <a:ea typeface="Open Sans"/>
                <a:cs typeface="Open Sans"/>
                <a:sym typeface="Open Sans"/>
              </a:rPr>
              <a:t>What is this paragraph about (main events)?</a:t>
            </a:r>
            <a:endParaRPr sz="1800">
              <a:solidFill>
                <a:schemeClr val="dk1"/>
              </a:solidFill>
              <a:highlight>
                <a:srgbClr val="FFC39F"/>
              </a:highlight>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716" name="Google Shape;716;p120"/>
          <p:cNvSpPr txBox="1"/>
          <p:nvPr/>
        </p:nvSpPr>
        <p:spPr>
          <a:xfrm>
            <a:off x="5725025" y="3288650"/>
            <a:ext cx="3327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rgbClr val="FFD219"/>
                </a:highlight>
                <a:latin typeface="Open Sans"/>
                <a:ea typeface="Open Sans"/>
                <a:cs typeface="Open Sans"/>
                <a:sym typeface="Open Sans"/>
              </a:rPr>
              <a:t>WHY? HOW? </a:t>
            </a:r>
            <a:r>
              <a:rPr lang="en" sz="1800">
                <a:solidFill>
                  <a:schemeClr val="dk1"/>
                </a:solidFill>
                <a:highlight>
                  <a:srgbClr val="FFD219"/>
                </a:highlight>
                <a:latin typeface="Open Sans"/>
                <a:ea typeface="Open Sans"/>
                <a:cs typeface="Open Sans"/>
                <a:sym typeface="Open Sans"/>
              </a:rPr>
              <a:t>What reasoning or analysis is there in the paragraph?</a:t>
            </a:r>
            <a:endParaRPr sz="1800">
              <a:solidFill>
                <a:schemeClr val="dk1"/>
              </a:solidFill>
              <a:highlight>
                <a:srgbClr val="FFD219"/>
              </a:highlight>
              <a:latin typeface="Open Sans"/>
              <a:ea typeface="Open Sans"/>
              <a:cs typeface="Open Sans"/>
              <a:sym typeface="Open Sans"/>
            </a:endParaRPr>
          </a:p>
          <a:p>
            <a:pPr indent="0" lvl="0" marL="0" rtl="0" algn="l">
              <a:spcBef>
                <a:spcPts val="0"/>
              </a:spcBef>
              <a:spcAft>
                <a:spcPts val="0"/>
              </a:spcAft>
              <a:buNone/>
            </a:pPr>
            <a:r>
              <a:t/>
            </a:r>
            <a:endParaRPr sz="1800">
              <a:solidFill>
                <a:schemeClr val="dk1"/>
              </a:solidFill>
              <a:latin typeface="Open Sans"/>
              <a:ea typeface="Open Sans"/>
              <a:cs typeface="Open Sans"/>
              <a:sym typeface="Open Sans"/>
            </a:endParaRPr>
          </a:p>
        </p:txBody>
      </p:sp>
      <p:sp>
        <p:nvSpPr>
          <p:cNvPr id="717" name="Google Shape;717;p120"/>
          <p:cNvSpPr txBox="1"/>
          <p:nvPr/>
        </p:nvSpPr>
        <p:spPr>
          <a:xfrm>
            <a:off x="5945600" y="852250"/>
            <a:ext cx="3000000" cy="6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Enslaved man John Brown and Dr. Thomas Hamilton</a:t>
            </a:r>
            <a:endParaRPr/>
          </a:p>
        </p:txBody>
      </p:sp>
      <p:sp>
        <p:nvSpPr>
          <p:cNvPr id="718" name="Google Shape;718;p120"/>
          <p:cNvSpPr txBox="1"/>
          <p:nvPr/>
        </p:nvSpPr>
        <p:spPr>
          <a:xfrm>
            <a:off x="5668750" y="2413750"/>
            <a:ext cx="3327000" cy="10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Dr. Hamilton torturing Brown in medical experiments until he escaped</a:t>
            </a:r>
            <a:endParaRPr/>
          </a:p>
        </p:txBody>
      </p:sp>
      <p:sp>
        <p:nvSpPr>
          <p:cNvPr id="719" name="Google Shape;719;p120"/>
          <p:cNvSpPr txBox="1"/>
          <p:nvPr/>
        </p:nvSpPr>
        <p:spPr>
          <a:xfrm>
            <a:off x="5808650" y="4128625"/>
            <a:ext cx="3273900" cy="10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Hamilton’s experiment was an example of scientific racism.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1 Sentence Summary</a:t>
            </a:r>
            <a:endParaRPr/>
          </a:p>
        </p:txBody>
      </p:sp>
      <p:sp>
        <p:nvSpPr>
          <p:cNvPr id="725" name="Google Shape;725;p121"/>
          <p:cNvSpPr txBox="1"/>
          <p:nvPr>
            <p:ph idx="1" type="body"/>
          </p:nvPr>
        </p:nvSpPr>
        <p:spPr>
          <a:xfrm>
            <a:off x="201400" y="1054775"/>
            <a:ext cx="54132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latin typeface="Lato"/>
                <a:ea typeface="Lato"/>
                <a:cs typeface="Lato"/>
                <a:sym typeface="Lato"/>
              </a:rPr>
              <a:t>The excruciatingly painful medical experiments went on until his body was disfigured by a network of scars. John Brown, an enslaved man on a Baldwin County, Ga., plantation in the 1820s and ’30s, was lent to a physician, Dr. Thomas Hamilton, who was obsessed with proving that physiological [</a:t>
            </a:r>
            <a:r>
              <a:rPr i="1" lang="en" sz="1900">
                <a:latin typeface="Lato"/>
                <a:ea typeface="Lato"/>
                <a:cs typeface="Lato"/>
                <a:sym typeface="Lato"/>
              </a:rPr>
              <a:t>biological, physical</a:t>
            </a:r>
            <a:r>
              <a:rPr lang="en" sz="1900">
                <a:latin typeface="Lato"/>
                <a:ea typeface="Lato"/>
                <a:cs typeface="Lato"/>
                <a:sym typeface="Lato"/>
              </a:rPr>
              <a:t>] differences between black and white people existed. Hamilton used Brown to try to determine how deep black skin went, believing it was thicker than white skin. Hamilton tortured Brown for 9 months until Brown escaped and published an autobiography about his experiences.</a:t>
            </a:r>
            <a:endParaRPr sz="2300"/>
          </a:p>
        </p:txBody>
      </p:sp>
      <p:cxnSp>
        <p:nvCxnSpPr>
          <p:cNvPr id="726" name="Google Shape;726;p121"/>
          <p:cNvCxnSpPr/>
          <p:nvPr/>
        </p:nvCxnSpPr>
        <p:spPr>
          <a:xfrm>
            <a:off x="2145625" y="2015275"/>
            <a:ext cx="2977800" cy="9900"/>
          </a:xfrm>
          <a:prstGeom prst="straightConnector1">
            <a:avLst/>
          </a:prstGeom>
          <a:noFill/>
          <a:ln cap="flat" cmpd="sng" w="38100">
            <a:solidFill>
              <a:schemeClr val="accent3"/>
            </a:solidFill>
            <a:prstDash val="solid"/>
            <a:round/>
            <a:headEnd len="med" w="med" type="none"/>
            <a:tailEnd len="med" w="med" type="none"/>
          </a:ln>
        </p:spPr>
      </p:cxnSp>
      <p:cxnSp>
        <p:nvCxnSpPr>
          <p:cNvPr id="727" name="Google Shape;727;p121"/>
          <p:cNvCxnSpPr/>
          <p:nvPr/>
        </p:nvCxnSpPr>
        <p:spPr>
          <a:xfrm>
            <a:off x="2247900" y="1425750"/>
            <a:ext cx="2977800" cy="9900"/>
          </a:xfrm>
          <a:prstGeom prst="straightConnector1">
            <a:avLst/>
          </a:prstGeom>
          <a:noFill/>
          <a:ln cap="flat" cmpd="sng" w="38100">
            <a:solidFill>
              <a:srgbClr val="FFC39F"/>
            </a:solidFill>
            <a:prstDash val="solid"/>
            <a:round/>
            <a:headEnd len="med" w="med" type="none"/>
            <a:tailEnd len="med" w="med" type="none"/>
          </a:ln>
        </p:spPr>
      </p:cxnSp>
      <p:cxnSp>
        <p:nvCxnSpPr>
          <p:cNvPr id="728" name="Google Shape;728;p121"/>
          <p:cNvCxnSpPr/>
          <p:nvPr/>
        </p:nvCxnSpPr>
        <p:spPr>
          <a:xfrm>
            <a:off x="1776650" y="2893225"/>
            <a:ext cx="2977800" cy="9900"/>
          </a:xfrm>
          <a:prstGeom prst="straightConnector1">
            <a:avLst/>
          </a:prstGeom>
          <a:noFill/>
          <a:ln cap="flat" cmpd="sng" w="38100">
            <a:solidFill>
              <a:srgbClr val="FFD219"/>
            </a:solidFill>
            <a:prstDash val="solid"/>
            <a:round/>
            <a:headEnd len="med" w="med" type="none"/>
            <a:tailEnd len="med" w="med" type="none"/>
          </a:ln>
        </p:spPr>
      </p:cxnSp>
      <p:cxnSp>
        <p:nvCxnSpPr>
          <p:cNvPr id="729" name="Google Shape;729;p121"/>
          <p:cNvCxnSpPr/>
          <p:nvPr/>
        </p:nvCxnSpPr>
        <p:spPr>
          <a:xfrm flipH="1" rot="10800000">
            <a:off x="2656975" y="2586925"/>
            <a:ext cx="2235900" cy="9900"/>
          </a:xfrm>
          <a:prstGeom prst="straightConnector1">
            <a:avLst/>
          </a:prstGeom>
          <a:noFill/>
          <a:ln cap="flat" cmpd="sng" w="38100">
            <a:solidFill>
              <a:schemeClr val="accent3"/>
            </a:solidFill>
            <a:prstDash val="solid"/>
            <a:round/>
            <a:headEnd len="med" w="med" type="none"/>
            <a:tailEnd len="med" w="med" type="none"/>
          </a:ln>
        </p:spPr>
      </p:cxnSp>
      <p:cxnSp>
        <p:nvCxnSpPr>
          <p:cNvPr id="730" name="Google Shape;730;p121"/>
          <p:cNvCxnSpPr/>
          <p:nvPr/>
        </p:nvCxnSpPr>
        <p:spPr>
          <a:xfrm>
            <a:off x="340900" y="3178350"/>
            <a:ext cx="4551900" cy="31200"/>
          </a:xfrm>
          <a:prstGeom prst="straightConnector1">
            <a:avLst/>
          </a:prstGeom>
          <a:noFill/>
          <a:ln cap="flat" cmpd="sng" w="38100">
            <a:solidFill>
              <a:srgbClr val="FFD219"/>
            </a:solidFill>
            <a:prstDash val="solid"/>
            <a:round/>
            <a:headEnd len="med" w="med" type="none"/>
            <a:tailEnd len="med" w="med" type="none"/>
          </a:ln>
        </p:spPr>
      </p:cxnSp>
      <p:cxnSp>
        <p:nvCxnSpPr>
          <p:cNvPr id="731" name="Google Shape;731;p121"/>
          <p:cNvCxnSpPr/>
          <p:nvPr/>
        </p:nvCxnSpPr>
        <p:spPr>
          <a:xfrm>
            <a:off x="300800" y="3449050"/>
            <a:ext cx="4271100" cy="19500"/>
          </a:xfrm>
          <a:prstGeom prst="straightConnector1">
            <a:avLst/>
          </a:prstGeom>
          <a:noFill/>
          <a:ln cap="flat" cmpd="sng" w="38100">
            <a:solidFill>
              <a:srgbClr val="FFD219"/>
            </a:solidFill>
            <a:prstDash val="solid"/>
            <a:round/>
            <a:headEnd len="med" w="med" type="none"/>
            <a:tailEnd len="med" w="med" type="none"/>
          </a:ln>
        </p:spPr>
      </p:cxnSp>
      <p:cxnSp>
        <p:nvCxnSpPr>
          <p:cNvPr id="732" name="Google Shape;732;p121"/>
          <p:cNvCxnSpPr/>
          <p:nvPr/>
        </p:nvCxnSpPr>
        <p:spPr>
          <a:xfrm flipH="1" rot="10800000">
            <a:off x="2576775" y="4330775"/>
            <a:ext cx="2177700" cy="600"/>
          </a:xfrm>
          <a:prstGeom prst="straightConnector1">
            <a:avLst/>
          </a:prstGeom>
          <a:noFill/>
          <a:ln cap="flat" cmpd="sng" w="38100">
            <a:solidFill>
              <a:srgbClr val="FFC39F"/>
            </a:solidFill>
            <a:prstDash val="solid"/>
            <a:round/>
            <a:headEnd len="med" w="med" type="none"/>
            <a:tailEnd len="med" w="med" type="none"/>
          </a:ln>
        </p:spPr>
      </p:cxnSp>
      <p:cxnSp>
        <p:nvCxnSpPr>
          <p:cNvPr id="733" name="Google Shape;733;p121"/>
          <p:cNvCxnSpPr/>
          <p:nvPr/>
        </p:nvCxnSpPr>
        <p:spPr>
          <a:xfrm>
            <a:off x="300800" y="4649725"/>
            <a:ext cx="2927700" cy="12600"/>
          </a:xfrm>
          <a:prstGeom prst="straightConnector1">
            <a:avLst/>
          </a:prstGeom>
          <a:noFill/>
          <a:ln cap="flat" cmpd="sng" w="38100">
            <a:solidFill>
              <a:srgbClr val="FFC39F"/>
            </a:solidFill>
            <a:prstDash val="solid"/>
            <a:round/>
            <a:headEnd len="med" w="med" type="none"/>
            <a:tailEnd len="med" w="med" type="none"/>
          </a:ln>
        </p:spPr>
      </p:cxnSp>
      <p:sp>
        <p:nvSpPr>
          <p:cNvPr id="734" name="Google Shape;734;p121"/>
          <p:cNvSpPr txBox="1"/>
          <p:nvPr/>
        </p:nvSpPr>
        <p:spPr>
          <a:xfrm>
            <a:off x="5775150" y="13981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highlight>
                  <a:schemeClr val="accent3"/>
                </a:highlight>
                <a:latin typeface="Open Sans"/>
                <a:ea typeface="Open Sans"/>
                <a:cs typeface="Open Sans"/>
                <a:sym typeface="Open Sans"/>
              </a:rPr>
              <a:t>John Brown, an enslaved man</a:t>
            </a:r>
            <a:r>
              <a:rPr lang="en" sz="2000">
                <a:solidFill>
                  <a:schemeClr val="dk1"/>
                </a:solidFill>
                <a:latin typeface="Open Sans"/>
                <a:ea typeface="Open Sans"/>
                <a:cs typeface="Open Sans"/>
                <a:sym typeface="Open Sans"/>
              </a:rPr>
              <a:t>, </a:t>
            </a:r>
            <a:r>
              <a:rPr lang="en" sz="2000">
                <a:solidFill>
                  <a:schemeClr val="dk1"/>
                </a:solidFill>
                <a:highlight>
                  <a:srgbClr val="FFC39F"/>
                </a:highlight>
                <a:latin typeface="Open Sans"/>
                <a:ea typeface="Open Sans"/>
                <a:cs typeface="Open Sans"/>
                <a:sym typeface="Open Sans"/>
              </a:rPr>
              <a:t>was tortured </a:t>
            </a:r>
            <a:r>
              <a:rPr lang="en" sz="2000">
                <a:solidFill>
                  <a:schemeClr val="dk1"/>
                </a:solidFill>
                <a:highlight>
                  <a:srgbClr val="FFD219"/>
                </a:highlight>
                <a:latin typeface="Open Sans"/>
                <a:ea typeface="Open Sans"/>
                <a:cs typeface="Open Sans"/>
                <a:sym typeface="Open Sans"/>
              </a:rPr>
              <a:t>in pseudoscientific medical experiments </a:t>
            </a:r>
            <a:r>
              <a:rPr lang="en" sz="2000">
                <a:solidFill>
                  <a:schemeClr val="dk1"/>
                </a:solidFill>
                <a:highlight>
                  <a:schemeClr val="accent3"/>
                </a:highlight>
                <a:latin typeface="Open Sans"/>
                <a:ea typeface="Open Sans"/>
                <a:cs typeface="Open Sans"/>
                <a:sym typeface="Open Sans"/>
              </a:rPr>
              <a:t>by Dr. Thomas Hamilton</a:t>
            </a:r>
            <a:r>
              <a:rPr lang="en" sz="2000">
                <a:solidFill>
                  <a:schemeClr val="dk1"/>
                </a:solidFill>
                <a:latin typeface="Open Sans"/>
                <a:ea typeface="Open Sans"/>
                <a:cs typeface="Open Sans"/>
                <a:sym typeface="Open Sans"/>
              </a:rPr>
              <a:t> in the 1830s </a:t>
            </a:r>
            <a:r>
              <a:rPr lang="en" sz="2000">
                <a:solidFill>
                  <a:schemeClr val="dk1"/>
                </a:solidFill>
                <a:highlight>
                  <a:srgbClr val="FFC39F"/>
                </a:highlight>
                <a:latin typeface="Open Sans"/>
                <a:ea typeface="Open Sans"/>
                <a:cs typeface="Open Sans"/>
                <a:sym typeface="Open Sans"/>
              </a:rPr>
              <a:t>until he escaped and told his story.</a:t>
            </a:r>
            <a:r>
              <a:rPr lang="en"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p:txBody>
      </p:sp>
      <p:sp>
        <p:nvSpPr>
          <p:cNvPr id="735" name="Google Shape;735;p121"/>
          <p:cNvSpPr txBox="1"/>
          <p:nvPr/>
        </p:nvSpPr>
        <p:spPr>
          <a:xfrm>
            <a:off x="5805225" y="90225"/>
            <a:ext cx="3148200" cy="12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highlight>
                  <a:schemeClr val="accent3"/>
                </a:highlight>
                <a:latin typeface="Open Sans"/>
                <a:ea typeface="Open Sans"/>
                <a:cs typeface="Open Sans"/>
                <a:sym typeface="Open Sans"/>
              </a:rPr>
              <a:t>Who?</a:t>
            </a:r>
            <a:endParaRPr sz="2400">
              <a:highlight>
                <a:schemeClr val="accent3"/>
              </a:highlight>
              <a:latin typeface="Open Sans"/>
              <a:ea typeface="Open Sans"/>
              <a:cs typeface="Open Sans"/>
              <a:sym typeface="Open Sans"/>
            </a:endParaRPr>
          </a:p>
          <a:p>
            <a:pPr indent="0" lvl="0" marL="0" rtl="0" algn="l">
              <a:spcBef>
                <a:spcPts val="0"/>
              </a:spcBef>
              <a:spcAft>
                <a:spcPts val="0"/>
              </a:spcAft>
              <a:buNone/>
            </a:pPr>
            <a:r>
              <a:rPr lang="en" sz="2400">
                <a:highlight>
                  <a:srgbClr val="FFC39F"/>
                </a:highlight>
                <a:latin typeface="Open Sans"/>
                <a:ea typeface="Open Sans"/>
                <a:cs typeface="Open Sans"/>
                <a:sym typeface="Open Sans"/>
              </a:rPr>
              <a:t>What?</a:t>
            </a:r>
            <a:endParaRPr sz="2400">
              <a:highlight>
                <a:srgbClr val="FFC39F"/>
              </a:highlight>
              <a:latin typeface="Open Sans"/>
              <a:ea typeface="Open Sans"/>
              <a:cs typeface="Open Sans"/>
              <a:sym typeface="Open Sans"/>
            </a:endParaRPr>
          </a:p>
          <a:p>
            <a:pPr indent="0" lvl="0" marL="0" rtl="0" algn="l">
              <a:spcBef>
                <a:spcPts val="0"/>
              </a:spcBef>
              <a:spcAft>
                <a:spcPts val="0"/>
              </a:spcAft>
              <a:buNone/>
            </a:pPr>
            <a:r>
              <a:rPr lang="en" sz="2400">
                <a:highlight>
                  <a:srgbClr val="FFD219"/>
                </a:highlight>
                <a:latin typeface="Open Sans"/>
                <a:ea typeface="Open Sans"/>
                <a:cs typeface="Open Sans"/>
                <a:sym typeface="Open Sans"/>
              </a:rPr>
              <a:t>Why? How? </a:t>
            </a:r>
            <a:endParaRPr sz="2400">
              <a:highlight>
                <a:srgbClr val="FFD219"/>
              </a:highlight>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2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Modern Scientific Racism Inquiry</a:t>
            </a:r>
            <a:endParaRPr/>
          </a:p>
        </p:txBody>
      </p:sp>
      <p:sp>
        <p:nvSpPr>
          <p:cNvPr id="741" name="Google Shape;741;p122"/>
          <p:cNvSpPr txBox="1"/>
          <p:nvPr>
            <p:ph idx="1" type="body"/>
          </p:nvPr>
        </p:nvSpPr>
        <p:spPr>
          <a:xfrm>
            <a:off x="71075" y="1879925"/>
            <a:ext cx="8520600" cy="28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2400"/>
              <a:t>In what ways do the racist beliefs and attitudes of the 19th century persist in the medical system today?</a:t>
            </a:r>
            <a:endParaRPr i="1" sz="2400"/>
          </a:p>
          <a:p>
            <a:pPr indent="0" lvl="0" marL="0" rtl="0" algn="l">
              <a:spcBef>
                <a:spcPts val="1200"/>
              </a:spcBef>
              <a:spcAft>
                <a:spcPts val="0"/>
              </a:spcAft>
              <a:buNone/>
            </a:pPr>
            <a:r>
              <a:t/>
            </a:r>
            <a:endParaRPr i="1" sz="2400"/>
          </a:p>
          <a:p>
            <a:pPr indent="0" lvl="0" marL="0" rtl="0" algn="l">
              <a:spcBef>
                <a:spcPts val="1200"/>
              </a:spcBef>
              <a:spcAft>
                <a:spcPts val="1200"/>
              </a:spcAft>
              <a:buNone/>
            </a:pPr>
            <a:r>
              <a:rPr i="1" lang="en" sz="2400"/>
              <a:t>Read the sources with your partner and work together to answer the questions. Summarize each paragraph as you go.</a:t>
            </a:r>
            <a:endParaRPr/>
          </a:p>
        </p:txBody>
      </p:sp>
      <p:pic>
        <p:nvPicPr>
          <p:cNvPr descr="Set a timer for 30 minutes with the 30-minute countdown timer with an alarm.&#10;&#10;Online Timer - https://timer.onlinealarmkur.com/en/" id="742" name="Google Shape;742;p122" title="30 Minute Timer">
            <a:hlinkClick r:id="rId3"/>
          </p:cNvPr>
          <p:cNvPicPr preferRelativeResize="0"/>
          <p:nvPr/>
        </p:nvPicPr>
        <p:blipFill>
          <a:blip r:embed="rId4">
            <a:alphaModFix/>
          </a:blip>
          <a:stretch>
            <a:fillRect/>
          </a:stretch>
        </p:blipFill>
        <p:spPr>
          <a:xfrm>
            <a:off x="6637425" y="0"/>
            <a:ext cx="2506576" cy="187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9"/>
          <p:cNvSpPr txBox="1"/>
          <p:nvPr>
            <p:ph type="title"/>
          </p:nvPr>
        </p:nvSpPr>
        <p:spPr>
          <a:xfrm>
            <a:off x="244500" y="198475"/>
            <a:ext cx="6784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Example Claim</a:t>
            </a:r>
            <a:endParaRPr b="1">
              <a:latin typeface="Lato"/>
              <a:ea typeface="Lato"/>
              <a:cs typeface="Lato"/>
              <a:sym typeface="Lato"/>
            </a:endParaRPr>
          </a:p>
        </p:txBody>
      </p:sp>
      <p:sp>
        <p:nvSpPr>
          <p:cNvPr id="353" name="Google Shape;353;p69"/>
          <p:cNvSpPr txBox="1"/>
          <p:nvPr>
            <p:ph idx="1" type="body"/>
          </p:nvPr>
        </p:nvSpPr>
        <p:spPr>
          <a:xfrm>
            <a:off x="244500" y="1364600"/>
            <a:ext cx="6223500" cy="26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dk1"/>
                </a:solidFill>
              </a:rPr>
              <a:t>During the Age of Exploration, Christopher Columbus was not a hero because he brutalized Native Americans and was not even the first European to arrive in the Americas. </a:t>
            </a:r>
            <a:endParaRPr sz="3200">
              <a:solidFill>
                <a:schemeClr val="dk1"/>
              </a:solidFill>
            </a:endParaRPr>
          </a:p>
          <a:p>
            <a:pPr indent="0" lvl="0" marL="0" rtl="0" algn="l">
              <a:spcBef>
                <a:spcPts val="100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6E180"/>
            </a:gs>
            <a:gs pos="100000">
              <a:srgbClr val="B8DF32"/>
            </a:gs>
          </a:gsLst>
          <a:lin ang="5400012" scaled="0"/>
        </a:gradFill>
      </p:bgPr>
    </p:bg>
    <p:spTree>
      <p:nvGrpSpPr>
        <p:cNvPr id="746" name="Shape 746"/>
        <p:cNvGrpSpPr/>
        <p:nvPr/>
      </p:nvGrpSpPr>
      <p:grpSpPr>
        <a:xfrm>
          <a:off x="0" y="0"/>
          <a:ext cx="0" cy="0"/>
          <a:chOff x="0" y="0"/>
          <a:chExt cx="0" cy="0"/>
        </a:xfrm>
      </p:grpSpPr>
      <p:sp>
        <p:nvSpPr>
          <p:cNvPr id="747" name="Google Shape;747;p123"/>
          <p:cNvSpPr txBox="1"/>
          <p:nvPr>
            <p:ph idx="4294967295" type="ctrTitle"/>
          </p:nvPr>
        </p:nvSpPr>
        <p:spPr>
          <a:xfrm>
            <a:off x="723300" y="1657200"/>
            <a:ext cx="7697400" cy="147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900"/>
              <a:t>Brain Break!</a:t>
            </a:r>
            <a:endParaRPr sz="4900"/>
          </a:p>
          <a:p>
            <a:pPr indent="0" lvl="0" marL="0" rtl="0" algn="ctr">
              <a:spcBef>
                <a:spcPts val="0"/>
              </a:spcBef>
              <a:spcAft>
                <a:spcPts val="0"/>
              </a:spcAft>
              <a:buNone/>
            </a:pPr>
            <a:r>
              <a:t/>
            </a:r>
            <a:endParaRPr sz="3000"/>
          </a:p>
        </p:txBody>
      </p:sp>
      <p:sp>
        <p:nvSpPr>
          <p:cNvPr id="748" name="Google Shape;748;p12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descr="Please Subscribe to us: https://www.youtube.com/c/countdowntimerstopwatch?sub_confirmation=1  Thank you!&#10;Funny Dancing Cats 4 Minute Countdown Timer with Music for kids, school, kindergarten, preschool, classroom, teachers or just for fun.&#10;#4minute #4minutetimerwithmusic #4minutetimer From 1 to 60 Minute Countdown with End Alarm:&#10;&#10;⏱ 1 - https://youtu.be/87XMdcyrcJg&#10;⏱ 2 - https://youtu.be/nUSzhe4An4U&#10;⏱ 3 - https://youtu.be/oIycbfi-Vfk&#10;⏱ 4 - https://youtu.be/MpKlOjbdaWY&#10;⏱ 5 - https://youtu.be/4nwyAiEjpEU&#10;⏱ 6 - https://youtu.be/FELAV2fyZ-w&#10;⏱ 7 - https://youtu.be/7aMLQB1EXM4&#10;⏱ 8 - https://youtu.be/V7ndR96ZcFg\&#10;⏱ 9 - https://youtu.be/TTgSyfqingg&#10;⏱ 10 - https://youtu.be/T8K_uxZW38U&#10;⏱ 11 - https://youtu.be/47GnhYRWDDQ&#10;⏱ 12 - https://youtu.be/_jkBswQtuDE&#10;⏱ 13 - https://youtu.be/HeAIoGCGPNE&#10;⏱ 14 - https://youtu.be/37WkNSdgQtc&#10;⏱ 15 - https://youtu.be/MzCfR3BENck&#10;⏱ 16 - https://youtu.be/_nXPyzauqa8&#10;⏱ 17 - https://youtu.be/ZPEm7XjXbCI&#10;⏱ 18 - https://youtu.be/j3LzukWHrxA&#10;⏱ 19 - https://youtu.be/3gJyeWejeqw&#10;⏱ 20 - https://youtu.be/3oDED6hF-rk&#10;⏱ 21 - https://youtu.be/iTQBilIZ98A&#10;⏱ 22 - https://youtu.be/JBvFyRJSftA&#10;⏱ 23 - https://youtu.be/wm6XE-dxIVg&#10;⏱ 24 - https://youtu.be/yNzholz6ESw&#10;⏱ 25 - https://youtu.be/k2TCIN7-F0M&#10;⏱ 26 - https://youtu.be/sTe0F_uxhSg&#10;⏱ 27 - https://youtu.be/hpSyeQkzMZU&#10;⏱ 28 - https://youtu.be/lfNciJgvTt0&#10;⏱ 29 - https://youtu.be/0iv_y9dWaqM&#10;⏱ 30 - https://youtu.be/OZNjFR--1bs&#10;⏱ 31 - https://youtu.be/RV_1i3oSL5Y&#10;⏱ 32 - https://youtu.be/HdCErQ6FBN0&#10;⏱ 33 - https://youtu.be/hd5ZivOw5Oc&#10;⏱ 34 - https://youtu.be/w1VDlFdiZX0&#10;⏱ 35 - https://youtu.be/TFoTMKUGXwM&#10;⏱ 36 - https://youtu.be/kb3FrrR1F-8&#10;⏱ 37 - https://youtu.be/3Dz4pc0Ay4s&#10;⏱ 38 - https://youtu.be/42VDS10DC-0&#10;⏱ 39 - https://youtu.be/2pMl86VhO0k&#10;⏱ 40 - https://youtu.be/le2HnRUF_xo&#10;⏱ 41 - https://youtu.be/np3CpZdYDA8&#10;⏱ 42 - https://youtu.be/O_aySx3oojU&#10;⏱ 43 - https://youtu.be/Cm_ekVHJR2c&#10;⏱ 44 - https://youtu.be/IeRTlDyWfW0&#10;⏱ 45 - https://youtu.be/mK6dO-oX51g&#10;⏱ 46 - https://youtu.be/Ss7U5grG7AA&#10;⏱ 47 - https://youtu.be/oVT1PM4VnQk&#10;⏱ 48 - https://youtu.be/39gaBaZjUuY&#10;⏱ 49 - https://youtu.be/q_mUqMI_1g4&#10;⏱ 50 - https://youtu.be/BrFuTF_5WzA&#10;⏱ 51 - https://youtu.be/zAmh3lQPVkw&#10;⏱ 52 - https://youtu.be/Q7iN_xy-bxo&#10;⏱ 53 - https://youtu.be/ZIOhu4GX4xE&#10;⏱ 54 - https://youtu.be/Qm6mqsMOc5Y&#10;⏱ 55 - https://youtu.be/puGEPkR2jh0&#10;⏱ 56 - https://youtu.be/alxKrISNBTM&#10;⏱ 57 - https://youtu.be/DVOF4owtNyc&#10;⏱ 58 - https://youtu.be/2t9CqUthyLI&#10;⏱ 59 - https://youtu.be/AuQTGs7HS3U&#10;⏱ 60 - https://youtu.be/0r6pSIBoA9o&#10;&#10;⏰ Our Timers can be used by students, teachers, preschoolers, educators, in kindergarten, school, classroom, for homework.&#10;All Timer clips are made by the Time &amp; Timers channel and may contain licensed items." id="749" name="Google Shape;749;p123" title="4 Minutes TIMER Funny Dancing CATS 🔊 🐱 😃">
            <a:hlinkClick r:id="rId3"/>
          </p:cNvPr>
          <p:cNvPicPr preferRelativeResize="0"/>
          <p:nvPr/>
        </p:nvPicPr>
        <p:blipFill>
          <a:blip r:embed="rId4">
            <a:alphaModFix/>
          </a:blip>
          <a:stretch>
            <a:fillRect/>
          </a:stretch>
        </p:blipFill>
        <p:spPr>
          <a:xfrm>
            <a:off x="0" y="3211200"/>
            <a:ext cx="2703850" cy="20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Exit Ticket #4</a:t>
            </a:r>
            <a:endParaRPr/>
          </a:p>
        </p:txBody>
      </p:sp>
      <p:sp>
        <p:nvSpPr>
          <p:cNvPr id="755" name="Google Shape;755;p124"/>
          <p:cNvSpPr txBox="1"/>
          <p:nvPr>
            <p:ph idx="1" type="body"/>
          </p:nvPr>
        </p:nvSpPr>
        <p:spPr>
          <a:xfrm>
            <a:off x="71075" y="1879925"/>
            <a:ext cx="8520600" cy="286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What does racism in the medical and scientific community look like today?</a:t>
            </a:r>
            <a:endParaRPr/>
          </a:p>
          <a:p>
            <a:pPr indent="0" lvl="0" marL="0" rtl="0" algn="l">
              <a:spcBef>
                <a:spcPts val="1200"/>
              </a:spcBef>
              <a:spcAft>
                <a:spcPts val="1200"/>
              </a:spcAft>
              <a:buClr>
                <a:schemeClr val="dk1"/>
              </a:buClr>
              <a:buSzPts val="1100"/>
              <a:buFont typeface="Arial"/>
              <a:buNone/>
            </a:pPr>
            <a:r>
              <a:rPr i="1" lang="en" sz="2400"/>
              <a:t>In what ways do the racist beliefs and attitudes of the 19th century persist in the medical system today?</a:t>
            </a:r>
            <a:endParaRPr/>
          </a:p>
        </p:txBody>
      </p:sp>
      <p:pic>
        <p:nvPicPr>
          <p:cNvPr descr="Set a timer for 30 minutes with the 30-minute countdown timer with an alarm.&#10;&#10;Online Timer - https://timer.onlinealarmkur.com/en/" id="756" name="Google Shape;756;p124" title="30 Minute Timer">
            <a:hlinkClick r:id="rId3"/>
          </p:cNvPr>
          <p:cNvPicPr preferRelativeResize="0"/>
          <p:nvPr/>
        </p:nvPicPr>
        <p:blipFill>
          <a:blip r:embed="rId4">
            <a:alphaModFix/>
          </a:blip>
          <a:stretch>
            <a:fillRect/>
          </a:stretch>
        </p:blipFill>
        <p:spPr>
          <a:xfrm>
            <a:off x="6637425" y="0"/>
            <a:ext cx="2506576" cy="187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7" name="Shape 357"/>
        <p:cNvGrpSpPr/>
        <p:nvPr/>
      </p:nvGrpSpPr>
      <p:grpSpPr>
        <a:xfrm>
          <a:off x="0" y="0"/>
          <a:ext cx="0" cy="0"/>
          <a:chOff x="0" y="0"/>
          <a:chExt cx="0" cy="0"/>
        </a:xfrm>
      </p:grpSpPr>
      <p:sp>
        <p:nvSpPr>
          <p:cNvPr id="358" name="Google Shape;358;p70"/>
          <p:cNvSpPr txBox="1"/>
          <p:nvPr/>
        </p:nvSpPr>
        <p:spPr>
          <a:xfrm>
            <a:off x="457850" y="1869075"/>
            <a:ext cx="8340900" cy="295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lang="en" sz="3200">
                <a:solidFill>
                  <a:schemeClr val="dk1"/>
                </a:solidFill>
                <a:highlight>
                  <a:srgbClr val="42DCC3"/>
                </a:highlight>
                <a:latin typeface="Lato Light"/>
                <a:ea typeface="Lato Light"/>
                <a:cs typeface="Lato Light"/>
                <a:sym typeface="Lato Light"/>
              </a:rPr>
              <a:t>During the Age of Exploration</a:t>
            </a:r>
            <a:r>
              <a:rPr lang="en" sz="3200">
                <a:solidFill>
                  <a:schemeClr val="dk1"/>
                </a:solidFill>
                <a:latin typeface="Lato Light"/>
                <a:ea typeface="Lato Light"/>
                <a:cs typeface="Lato Light"/>
                <a:sym typeface="Lato Light"/>
              </a:rPr>
              <a:t>, </a:t>
            </a:r>
            <a:r>
              <a:rPr lang="en" sz="3200">
                <a:solidFill>
                  <a:schemeClr val="dk1"/>
                </a:solidFill>
                <a:highlight>
                  <a:srgbClr val="FFD219"/>
                </a:highlight>
                <a:latin typeface="Lato Light"/>
                <a:ea typeface="Lato Light"/>
                <a:cs typeface="Lato Light"/>
                <a:sym typeface="Lato Light"/>
              </a:rPr>
              <a:t>Christopher Columbus was not a hero</a:t>
            </a:r>
            <a:r>
              <a:rPr lang="en" sz="3200">
                <a:solidFill>
                  <a:schemeClr val="dk1"/>
                </a:solidFill>
                <a:latin typeface="Lato Light"/>
                <a:ea typeface="Lato Light"/>
                <a:cs typeface="Lato Light"/>
                <a:sym typeface="Lato Light"/>
              </a:rPr>
              <a:t> </a:t>
            </a:r>
            <a:r>
              <a:rPr lang="en" sz="3200">
                <a:solidFill>
                  <a:schemeClr val="dk1"/>
                </a:solidFill>
                <a:highlight>
                  <a:srgbClr val="A89CFF"/>
                </a:highlight>
                <a:latin typeface="Lato Light"/>
                <a:ea typeface="Lato Light"/>
                <a:cs typeface="Lato Light"/>
                <a:sym typeface="Lato Light"/>
              </a:rPr>
              <a:t>because he brutalized Native Americans and was not even the first European to arrive in the Americas. </a:t>
            </a:r>
            <a:endParaRPr sz="3200">
              <a:solidFill>
                <a:schemeClr val="dk1"/>
              </a:solidFill>
              <a:highlight>
                <a:srgbClr val="A89CFF"/>
              </a:highlight>
              <a:latin typeface="Lato Light"/>
              <a:ea typeface="Lato Light"/>
              <a:cs typeface="Lato Light"/>
              <a:sym typeface="Lato Light"/>
            </a:endParaRPr>
          </a:p>
        </p:txBody>
      </p:sp>
      <p:cxnSp>
        <p:nvCxnSpPr>
          <p:cNvPr id="359" name="Google Shape;359;p70"/>
          <p:cNvCxnSpPr/>
          <p:nvPr/>
        </p:nvCxnSpPr>
        <p:spPr>
          <a:xfrm rot="10800000">
            <a:off x="5103300" y="4055175"/>
            <a:ext cx="1143300" cy="3303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60" name="Google Shape;360;p70"/>
          <p:cNvSpPr txBox="1"/>
          <p:nvPr>
            <p:ph idx="1" type="body"/>
          </p:nvPr>
        </p:nvSpPr>
        <p:spPr>
          <a:xfrm>
            <a:off x="533400" y="1072925"/>
            <a:ext cx="83409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000000"/>
                </a:solidFill>
                <a:highlight>
                  <a:srgbClr val="42DCC3"/>
                </a:highlight>
                <a:latin typeface="Lato"/>
                <a:ea typeface="Lato"/>
                <a:cs typeface="Lato"/>
                <a:sym typeface="Lato"/>
              </a:rPr>
              <a:t>Context</a:t>
            </a:r>
            <a:r>
              <a:rPr b="1" lang="en" sz="3200">
                <a:solidFill>
                  <a:srgbClr val="000000"/>
                </a:solidFill>
                <a:latin typeface="Lato"/>
                <a:ea typeface="Lato"/>
                <a:cs typeface="Lato"/>
                <a:sym typeface="Lato"/>
              </a:rPr>
              <a:t> - </a:t>
            </a:r>
            <a:r>
              <a:rPr b="1" lang="en" sz="3200">
                <a:solidFill>
                  <a:srgbClr val="000000"/>
                </a:solidFill>
                <a:highlight>
                  <a:srgbClr val="FFD219"/>
                </a:highlight>
                <a:latin typeface="Lato"/>
                <a:ea typeface="Lato"/>
                <a:cs typeface="Lato"/>
                <a:sym typeface="Lato"/>
              </a:rPr>
              <a:t>Argument</a:t>
            </a:r>
            <a:r>
              <a:rPr b="1" lang="en" sz="3200">
                <a:solidFill>
                  <a:srgbClr val="000000"/>
                </a:solidFill>
                <a:latin typeface="Lato"/>
                <a:ea typeface="Lato"/>
                <a:cs typeface="Lato"/>
                <a:sym typeface="Lato"/>
              </a:rPr>
              <a:t> - </a:t>
            </a:r>
            <a:r>
              <a:rPr b="1" lang="en" sz="3200">
                <a:solidFill>
                  <a:srgbClr val="000000"/>
                </a:solidFill>
                <a:highlight>
                  <a:srgbClr val="A89CFF"/>
                </a:highlight>
                <a:latin typeface="Lato"/>
                <a:ea typeface="Lato"/>
                <a:cs typeface="Lato"/>
                <a:sym typeface="Lato"/>
              </a:rPr>
              <a:t>Reasons</a:t>
            </a:r>
            <a:endParaRPr sz="3200">
              <a:solidFill>
                <a:srgbClr val="000000"/>
              </a:solidFill>
              <a:highlight>
                <a:srgbClr val="A89CFF"/>
              </a:highlight>
            </a:endParaRPr>
          </a:p>
        </p:txBody>
      </p:sp>
      <p:sp>
        <p:nvSpPr>
          <p:cNvPr id="361" name="Google Shape;361;p70"/>
          <p:cNvSpPr txBox="1"/>
          <p:nvPr>
            <p:ph type="title"/>
          </p:nvPr>
        </p:nvSpPr>
        <p:spPr>
          <a:xfrm>
            <a:off x="381000" y="168825"/>
            <a:ext cx="8050500" cy="86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Lato"/>
                <a:ea typeface="Lato"/>
                <a:cs typeface="Lato"/>
                <a:sym typeface="Lato"/>
              </a:rPr>
              <a:t>CAR Claims</a:t>
            </a:r>
            <a:endParaRPr b="1" sz="3600">
              <a:solidFill>
                <a:srgbClr val="000000"/>
              </a:solidFill>
              <a:latin typeface="Lato"/>
              <a:ea typeface="Lato"/>
              <a:cs typeface="Lato"/>
              <a:sym typeface="Lato"/>
            </a:endParaRPr>
          </a:p>
        </p:txBody>
      </p:sp>
      <p:cxnSp>
        <p:nvCxnSpPr>
          <p:cNvPr id="362" name="Google Shape;362;p70"/>
          <p:cNvCxnSpPr/>
          <p:nvPr/>
        </p:nvCxnSpPr>
        <p:spPr>
          <a:xfrm>
            <a:off x="890225" y="1366800"/>
            <a:ext cx="539700" cy="6927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63" name="Google Shape;363;p70"/>
          <p:cNvSpPr txBox="1"/>
          <p:nvPr/>
        </p:nvSpPr>
        <p:spPr>
          <a:xfrm rot="-182210">
            <a:off x="75653" y="583463"/>
            <a:ext cx="1953644" cy="775075"/>
          </a:xfrm>
          <a:prstGeom prst="rect">
            <a:avLst/>
          </a:prstGeom>
          <a:solidFill>
            <a:srgbClr val="FFFFFF"/>
          </a:solidFill>
          <a:ln cap="flat" cmpd="sng" w="28575">
            <a:solidFill>
              <a:srgbClr val="42DCC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Key background about </a:t>
            </a:r>
            <a:r>
              <a:rPr b="1" lang="en">
                <a:latin typeface="Lato"/>
                <a:ea typeface="Lato"/>
                <a:cs typeface="Lato"/>
                <a:sym typeface="Lato"/>
              </a:rPr>
              <a:t>who, when, what</a:t>
            </a:r>
            <a:r>
              <a:rPr lang="en">
                <a:latin typeface="Lato Light"/>
                <a:ea typeface="Lato Light"/>
                <a:cs typeface="Lato Light"/>
                <a:sym typeface="Lato Light"/>
              </a:rPr>
              <a:t> you are talking about.</a:t>
            </a:r>
            <a:endParaRPr>
              <a:latin typeface="Lato Light"/>
              <a:ea typeface="Lato Light"/>
              <a:cs typeface="Lato Light"/>
              <a:sym typeface="Lato Light"/>
            </a:endParaRPr>
          </a:p>
        </p:txBody>
      </p:sp>
      <p:cxnSp>
        <p:nvCxnSpPr>
          <p:cNvPr id="364" name="Google Shape;364;p70"/>
          <p:cNvCxnSpPr/>
          <p:nvPr/>
        </p:nvCxnSpPr>
        <p:spPr>
          <a:xfrm flipH="1">
            <a:off x="7755900" y="1025075"/>
            <a:ext cx="675600" cy="8919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65" name="Google Shape;365;p70"/>
          <p:cNvSpPr txBox="1"/>
          <p:nvPr/>
        </p:nvSpPr>
        <p:spPr>
          <a:xfrm rot="1045756">
            <a:off x="7440655" y="700918"/>
            <a:ext cx="1908001" cy="755162"/>
          </a:xfrm>
          <a:prstGeom prst="rect">
            <a:avLst/>
          </a:prstGeom>
          <a:solidFill>
            <a:srgbClr val="FFFFFF"/>
          </a:solidFill>
          <a:ln cap="flat" cmpd="sng" w="28575">
            <a:solidFill>
              <a:srgbClr val="FFD2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How you are answering the </a:t>
            </a:r>
            <a:r>
              <a:rPr b="1" lang="en">
                <a:latin typeface="Lato"/>
                <a:ea typeface="Lato"/>
                <a:cs typeface="Lato"/>
                <a:sym typeface="Lato"/>
              </a:rPr>
              <a:t>question</a:t>
            </a:r>
            <a:r>
              <a:rPr lang="en">
                <a:latin typeface="Lato Light"/>
                <a:ea typeface="Lato Light"/>
                <a:cs typeface="Lato Light"/>
                <a:sym typeface="Lato Light"/>
              </a:rPr>
              <a:t> </a:t>
            </a:r>
            <a:endParaRPr b="1">
              <a:latin typeface="Lato"/>
              <a:ea typeface="Lato"/>
              <a:cs typeface="Lato"/>
              <a:sym typeface="Lato"/>
            </a:endParaRPr>
          </a:p>
        </p:txBody>
      </p:sp>
      <p:sp>
        <p:nvSpPr>
          <p:cNvPr id="366" name="Google Shape;366;p70"/>
          <p:cNvSpPr txBox="1"/>
          <p:nvPr/>
        </p:nvSpPr>
        <p:spPr>
          <a:xfrm rot="-229086">
            <a:off x="6269584" y="4057153"/>
            <a:ext cx="2275150" cy="778373"/>
          </a:xfrm>
          <a:prstGeom prst="rect">
            <a:avLst/>
          </a:prstGeom>
          <a:solidFill>
            <a:srgbClr val="FFFFFF"/>
          </a:solidFill>
          <a:ln cap="flat" cmpd="sng" w="28575">
            <a:solidFill>
              <a:srgbClr val="A89C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Examples that </a:t>
            </a:r>
            <a:r>
              <a:rPr b="1" lang="en">
                <a:latin typeface="Lato"/>
                <a:ea typeface="Lato"/>
                <a:cs typeface="Lato"/>
                <a:sym typeface="Lato"/>
              </a:rPr>
              <a:t>support your argument</a:t>
            </a:r>
            <a:r>
              <a:rPr lang="en">
                <a:latin typeface="Lato Light"/>
                <a:ea typeface="Lato Light"/>
                <a:cs typeface="Lato Light"/>
                <a:sym typeface="Lato Light"/>
              </a:rPr>
              <a:t> and </a:t>
            </a:r>
            <a:r>
              <a:rPr b="1" lang="en">
                <a:latin typeface="Lato"/>
                <a:ea typeface="Lato"/>
                <a:cs typeface="Lato"/>
                <a:sym typeface="Lato"/>
              </a:rPr>
              <a:t>connect to your evidence!</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10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71"/>
          <p:cNvSpPr txBox="1"/>
          <p:nvPr>
            <p:ph type="title"/>
          </p:nvPr>
        </p:nvSpPr>
        <p:spPr>
          <a:xfrm>
            <a:off x="244500" y="198475"/>
            <a:ext cx="6784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Label the CAR Parts</a:t>
            </a:r>
            <a:endParaRPr b="1">
              <a:latin typeface="Lato"/>
              <a:ea typeface="Lato"/>
              <a:cs typeface="Lato"/>
              <a:sym typeface="Lato"/>
            </a:endParaRPr>
          </a:p>
        </p:txBody>
      </p:sp>
      <p:sp>
        <p:nvSpPr>
          <p:cNvPr id="372" name="Google Shape;372;p71"/>
          <p:cNvSpPr txBox="1"/>
          <p:nvPr>
            <p:ph idx="1" type="body"/>
          </p:nvPr>
        </p:nvSpPr>
        <p:spPr>
          <a:xfrm>
            <a:off x="244500" y="1364600"/>
            <a:ext cx="6223500" cy="26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dk1"/>
                </a:solidFill>
              </a:rPr>
              <a:t>It is too hot to go outside during a heatwave because the sun can quickly damage skin and cause the body to overheat.</a:t>
            </a:r>
            <a:endParaRPr sz="3200">
              <a:solidFill>
                <a:schemeClr val="dk1"/>
              </a:solidFill>
            </a:endParaRPr>
          </a:p>
          <a:p>
            <a:pPr indent="0" lvl="0" marL="0" rtl="0" algn="l">
              <a:spcBef>
                <a:spcPts val="1000"/>
              </a:spcBef>
              <a:spcAft>
                <a:spcPts val="0"/>
              </a:spcAft>
              <a:buClr>
                <a:schemeClr val="dk1"/>
              </a:buClr>
              <a:buSzPts val="1100"/>
              <a:buFont typeface="Arial"/>
              <a:buNone/>
            </a:pPr>
            <a:r>
              <a:t/>
            </a:r>
            <a:endParaRPr sz="3200">
              <a:solidFill>
                <a:schemeClr val="dk1"/>
              </a:solidFill>
            </a:endParaRPr>
          </a:p>
          <a:p>
            <a:pPr indent="0" lvl="0" marL="0" rtl="0" algn="l">
              <a:spcBef>
                <a:spcPts val="1000"/>
              </a:spcBef>
              <a:spcAft>
                <a:spcPts val="0"/>
              </a:spcAft>
              <a:buClr>
                <a:schemeClr val="dk1"/>
              </a:buClr>
              <a:buSzPts val="1100"/>
              <a:buFont typeface="Arial"/>
              <a:buNone/>
            </a:pPr>
            <a:r>
              <a:t/>
            </a:r>
            <a:endParaRPr sz="3200">
              <a:solidFill>
                <a:schemeClr val="dk1"/>
              </a:solidFill>
            </a:endParaRPr>
          </a:p>
          <a:p>
            <a:pPr indent="0" lvl="0" marL="0" rtl="0" algn="l">
              <a:spcBef>
                <a:spcPts val="10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72"/>
          <p:cNvSpPr txBox="1"/>
          <p:nvPr>
            <p:ph type="title"/>
          </p:nvPr>
        </p:nvSpPr>
        <p:spPr>
          <a:xfrm>
            <a:off x="244500" y="198475"/>
            <a:ext cx="6784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Label the CAR Parts</a:t>
            </a:r>
            <a:endParaRPr b="1">
              <a:latin typeface="Lato"/>
              <a:ea typeface="Lato"/>
              <a:cs typeface="Lato"/>
              <a:sym typeface="Lato"/>
            </a:endParaRPr>
          </a:p>
        </p:txBody>
      </p:sp>
      <p:sp>
        <p:nvSpPr>
          <p:cNvPr id="378" name="Google Shape;378;p72"/>
          <p:cNvSpPr txBox="1"/>
          <p:nvPr>
            <p:ph idx="1" type="body"/>
          </p:nvPr>
        </p:nvSpPr>
        <p:spPr>
          <a:xfrm>
            <a:off x="296025" y="1922000"/>
            <a:ext cx="6223500" cy="26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dk1"/>
                </a:solidFill>
                <a:highlight>
                  <a:srgbClr val="FFD219"/>
                </a:highlight>
              </a:rPr>
              <a:t>It is too hot to go outside </a:t>
            </a:r>
            <a:r>
              <a:rPr lang="en" sz="3200">
                <a:solidFill>
                  <a:schemeClr val="dk1"/>
                </a:solidFill>
                <a:highlight>
                  <a:srgbClr val="42DCC3"/>
                </a:highlight>
              </a:rPr>
              <a:t>during a heatwave</a:t>
            </a:r>
            <a:r>
              <a:rPr lang="en" sz="3200">
                <a:solidFill>
                  <a:schemeClr val="dk1"/>
                </a:solidFill>
                <a:highlight>
                  <a:srgbClr val="A89CFF"/>
                </a:highlight>
              </a:rPr>
              <a:t> because the sun can quickly damage skin and cause the body to overheat.</a:t>
            </a:r>
            <a:endParaRPr sz="3200">
              <a:solidFill>
                <a:schemeClr val="dk1"/>
              </a:solidFill>
              <a:highlight>
                <a:srgbClr val="A89CFF"/>
              </a:highlight>
            </a:endParaRPr>
          </a:p>
          <a:p>
            <a:pPr indent="0" lvl="0" marL="0" rtl="0" algn="l">
              <a:spcBef>
                <a:spcPts val="1000"/>
              </a:spcBef>
              <a:spcAft>
                <a:spcPts val="0"/>
              </a:spcAft>
              <a:buClr>
                <a:schemeClr val="dk1"/>
              </a:buClr>
              <a:buSzPts val="1100"/>
              <a:buFont typeface="Arial"/>
              <a:buNone/>
            </a:pPr>
            <a:r>
              <a:t/>
            </a:r>
            <a:endParaRPr sz="3200">
              <a:solidFill>
                <a:schemeClr val="dk1"/>
              </a:solidFill>
            </a:endParaRPr>
          </a:p>
          <a:p>
            <a:pPr indent="0" lvl="0" marL="0" rtl="0" algn="l">
              <a:spcBef>
                <a:spcPts val="1000"/>
              </a:spcBef>
              <a:spcAft>
                <a:spcPts val="0"/>
              </a:spcAft>
              <a:buClr>
                <a:schemeClr val="dk1"/>
              </a:buClr>
              <a:buSzPts val="1100"/>
              <a:buFont typeface="Arial"/>
              <a:buNone/>
            </a:pPr>
            <a:r>
              <a:t/>
            </a:r>
            <a:endParaRPr sz="3200">
              <a:solidFill>
                <a:schemeClr val="dk1"/>
              </a:solidFill>
            </a:endParaRPr>
          </a:p>
          <a:p>
            <a:pPr indent="0" lvl="0" marL="0" rtl="0" algn="l">
              <a:spcBef>
                <a:spcPts val="1000"/>
              </a:spcBef>
              <a:spcAft>
                <a:spcPts val="0"/>
              </a:spcAft>
              <a:buNone/>
            </a:pPr>
            <a:r>
              <a:t/>
            </a:r>
            <a:endParaRPr/>
          </a:p>
        </p:txBody>
      </p:sp>
      <p:cxnSp>
        <p:nvCxnSpPr>
          <p:cNvPr id="379" name="Google Shape;379;p72"/>
          <p:cNvCxnSpPr/>
          <p:nvPr/>
        </p:nvCxnSpPr>
        <p:spPr>
          <a:xfrm flipH="1">
            <a:off x="5990325" y="1418175"/>
            <a:ext cx="768900" cy="5643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80" name="Google Shape;380;p72"/>
          <p:cNvSpPr txBox="1"/>
          <p:nvPr/>
        </p:nvSpPr>
        <p:spPr>
          <a:xfrm rot="-182210">
            <a:off x="6228103" y="591888"/>
            <a:ext cx="1953644" cy="775075"/>
          </a:xfrm>
          <a:prstGeom prst="rect">
            <a:avLst/>
          </a:prstGeom>
          <a:solidFill>
            <a:srgbClr val="FFFFFF"/>
          </a:solidFill>
          <a:ln cap="flat" cmpd="sng" w="28575">
            <a:solidFill>
              <a:srgbClr val="42DCC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Key background about </a:t>
            </a:r>
            <a:r>
              <a:rPr b="1" lang="en">
                <a:latin typeface="Lato"/>
                <a:ea typeface="Lato"/>
                <a:cs typeface="Lato"/>
                <a:sym typeface="Lato"/>
              </a:rPr>
              <a:t>who, when, what</a:t>
            </a:r>
            <a:r>
              <a:rPr lang="en">
                <a:latin typeface="Lato Light"/>
                <a:ea typeface="Lato Light"/>
                <a:cs typeface="Lato Light"/>
                <a:sym typeface="Lato Light"/>
              </a:rPr>
              <a:t> you are talking about.</a:t>
            </a:r>
            <a:endParaRPr>
              <a:latin typeface="Lato Light"/>
              <a:ea typeface="Lato Light"/>
              <a:cs typeface="Lato Light"/>
              <a:sym typeface="Lato Light"/>
            </a:endParaRPr>
          </a:p>
        </p:txBody>
      </p:sp>
      <p:cxnSp>
        <p:nvCxnSpPr>
          <p:cNvPr id="381" name="Google Shape;381;p72"/>
          <p:cNvCxnSpPr/>
          <p:nvPr/>
        </p:nvCxnSpPr>
        <p:spPr>
          <a:xfrm>
            <a:off x="2377725" y="1566325"/>
            <a:ext cx="649200" cy="4176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82" name="Google Shape;382;p72"/>
          <p:cNvSpPr txBox="1"/>
          <p:nvPr/>
        </p:nvSpPr>
        <p:spPr>
          <a:xfrm rot="-2703">
            <a:off x="441530" y="988123"/>
            <a:ext cx="1908001" cy="755100"/>
          </a:xfrm>
          <a:prstGeom prst="rect">
            <a:avLst/>
          </a:prstGeom>
          <a:solidFill>
            <a:srgbClr val="FFFFFF"/>
          </a:solidFill>
          <a:ln cap="flat" cmpd="sng" w="28575">
            <a:solidFill>
              <a:srgbClr val="FFD21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How you are answering the </a:t>
            </a:r>
            <a:r>
              <a:rPr b="1" lang="en">
                <a:latin typeface="Lato"/>
                <a:ea typeface="Lato"/>
                <a:cs typeface="Lato"/>
                <a:sym typeface="Lato"/>
              </a:rPr>
              <a:t>question</a:t>
            </a:r>
            <a:r>
              <a:rPr lang="en">
                <a:latin typeface="Lato Light"/>
                <a:ea typeface="Lato Light"/>
                <a:cs typeface="Lato Light"/>
                <a:sym typeface="Lato Light"/>
              </a:rPr>
              <a:t> </a:t>
            </a:r>
            <a:endParaRPr b="1">
              <a:latin typeface="Lato"/>
              <a:ea typeface="Lato"/>
              <a:cs typeface="Lato"/>
              <a:sym typeface="Lato"/>
            </a:endParaRPr>
          </a:p>
        </p:txBody>
      </p:sp>
      <p:cxnSp>
        <p:nvCxnSpPr>
          <p:cNvPr id="383" name="Google Shape;383;p72"/>
          <p:cNvCxnSpPr/>
          <p:nvPr/>
        </p:nvCxnSpPr>
        <p:spPr>
          <a:xfrm rot="10800000">
            <a:off x="5053900" y="3511900"/>
            <a:ext cx="1143300" cy="330300"/>
          </a:xfrm>
          <a:prstGeom prst="straightConnector1">
            <a:avLst/>
          </a:prstGeom>
          <a:noFill/>
          <a:ln cap="flat" cmpd="sng" w="28575">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384" name="Google Shape;384;p72"/>
          <p:cNvSpPr txBox="1"/>
          <p:nvPr/>
        </p:nvSpPr>
        <p:spPr>
          <a:xfrm rot="-229086">
            <a:off x="6220184" y="3513878"/>
            <a:ext cx="2275150" cy="778373"/>
          </a:xfrm>
          <a:prstGeom prst="rect">
            <a:avLst/>
          </a:prstGeom>
          <a:solidFill>
            <a:srgbClr val="FFFFFF"/>
          </a:solidFill>
          <a:ln cap="flat" cmpd="sng" w="28575">
            <a:solidFill>
              <a:srgbClr val="A89C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Light"/>
                <a:ea typeface="Lato Light"/>
                <a:cs typeface="Lato Light"/>
                <a:sym typeface="Lato Light"/>
              </a:rPr>
              <a:t>Examples that </a:t>
            </a:r>
            <a:r>
              <a:rPr b="1" lang="en">
                <a:latin typeface="Lato"/>
                <a:ea typeface="Lato"/>
                <a:cs typeface="Lato"/>
                <a:sym typeface="Lato"/>
              </a:rPr>
              <a:t>support your argument</a:t>
            </a:r>
            <a:r>
              <a:rPr lang="en">
                <a:latin typeface="Lato Light"/>
                <a:ea typeface="Lato Light"/>
                <a:cs typeface="Lato Light"/>
                <a:sym typeface="Lato Light"/>
              </a:rPr>
              <a:t> and </a:t>
            </a:r>
            <a:r>
              <a:rPr b="1" lang="en">
                <a:latin typeface="Lato"/>
                <a:ea typeface="Lato"/>
                <a:cs typeface="Lato"/>
                <a:sym typeface="Lato"/>
              </a:rPr>
              <a:t>connect to your evidence!</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