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92.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88.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9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6" r:id="rId5"/>
    <p:sldMasterId id="2147483707" r:id="rId6"/>
    <p:sldMasterId id="2147483708" r:id="rId7"/>
    <p:sldMasterId id="2147483709" r:id="rId8"/>
    <p:sldMasterId id="2147483710"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 id="296" r:id="rId51"/>
    <p:sldId id="297" r:id="rId52"/>
    <p:sldId id="298" r:id="rId53"/>
    <p:sldId id="299" r:id="rId54"/>
    <p:sldId id="300" r:id="rId55"/>
    <p:sldId id="301" r:id="rId56"/>
    <p:sldId id="302" r:id="rId57"/>
    <p:sldId id="303" r:id="rId58"/>
    <p:sldId id="304" r:id="rId59"/>
    <p:sldId id="305" r:id="rId60"/>
    <p:sldId id="306" r:id="rId61"/>
    <p:sldId id="307" r:id="rId62"/>
    <p:sldId id="308" r:id="rId63"/>
    <p:sldId id="309" r:id="rId64"/>
    <p:sldId id="310" r:id="rId65"/>
    <p:sldId id="311" r:id="rId66"/>
    <p:sldId id="312" r:id="rId67"/>
    <p:sldId id="313" r:id="rId68"/>
    <p:sldId id="314" r:id="rId69"/>
    <p:sldId id="315" r:id="rId70"/>
    <p:sldId id="316" r:id="rId71"/>
    <p:sldId id="317" r:id="rId72"/>
    <p:sldId id="318" r:id="rId73"/>
    <p:sldId id="319" r:id="rId74"/>
    <p:sldId id="320" r:id="rId75"/>
    <p:sldId id="321" r:id="rId76"/>
    <p:sldId id="322" r:id="rId77"/>
    <p:sldId id="323" r:id="rId78"/>
    <p:sldId id="324" r:id="rId79"/>
    <p:sldId id="325" r:id="rId80"/>
    <p:sldId id="326" r:id="rId81"/>
    <p:sldId id="327" r:id="rId82"/>
    <p:sldId id="328" r:id="rId83"/>
    <p:sldId id="329" r:id="rId84"/>
    <p:sldId id="330" r:id="rId85"/>
    <p:sldId id="331" r:id="rId86"/>
    <p:sldId id="332" r:id="rId87"/>
    <p:sldId id="333" r:id="rId88"/>
    <p:sldId id="334" r:id="rId89"/>
    <p:sldId id="335" r:id="rId90"/>
    <p:sldId id="336" r:id="rId91"/>
    <p:sldId id="337" r:id="rId92"/>
    <p:sldId id="338" r:id="rId93"/>
    <p:sldId id="339" r:id="rId94"/>
    <p:sldId id="340" r:id="rId95"/>
    <p:sldId id="341" r:id="rId96"/>
    <p:sldId id="342" r:id="rId97"/>
    <p:sldId id="343" r:id="rId98"/>
    <p:sldId id="344" r:id="rId99"/>
    <p:sldId id="345" r:id="rId100"/>
    <p:sldId id="346" r:id="rId101"/>
    <p:sldId id="347" r:id="rId102"/>
    <p:sldId id="348" r:id="rId103"/>
  </p:sldIdLst>
  <p:sldSz cy="5143500" cx="9144000"/>
  <p:notesSz cx="6858000" cy="9144000"/>
  <p:embeddedFontLst>
    <p:embeddedFont>
      <p:font typeface="Nunito"/>
      <p:regular r:id="rId104"/>
      <p:bold r:id="rId105"/>
      <p:italic r:id="rId106"/>
      <p:boldItalic r:id="rId107"/>
    </p:embeddedFont>
    <p:embeddedFont>
      <p:font typeface="Acme"/>
      <p:regular r:id="rId108"/>
    </p:embeddedFont>
    <p:embeddedFont>
      <p:font typeface="Montserrat Light"/>
      <p:regular r:id="rId109"/>
      <p:bold r:id="rId110"/>
      <p:italic r:id="rId111"/>
      <p:boldItalic r:id="rId112"/>
    </p:embeddedFont>
    <p:embeddedFont>
      <p:font typeface="Helvetica Neue"/>
      <p:regular r:id="rId113"/>
      <p:bold r:id="rId114"/>
      <p:italic r:id="rId115"/>
      <p:boldItalic r:id="rId116"/>
    </p:embeddedFont>
    <p:embeddedFont>
      <p:font typeface="Bangers"/>
      <p:regular r:id="rId117"/>
    </p:embeddedFont>
    <p:embeddedFont>
      <p:font typeface="Economica"/>
      <p:regular r:id="rId118"/>
      <p:bold r:id="rId119"/>
      <p:italic r:id="rId120"/>
      <p:boldItalic r:id="rId121"/>
    </p:embeddedFont>
    <p:embeddedFont>
      <p:font typeface="Montserrat"/>
      <p:regular r:id="rId122"/>
      <p:bold r:id="rId123"/>
      <p:italic r:id="rId124"/>
      <p:boldItalic r:id="rId125"/>
    </p:embeddedFont>
    <p:embeddedFont>
      <p:font typeface="Lato"/>
      <p:regular r:id="rId126"/>
      <p:bold r:id="rId127"/>
      <p:italic r:id="rId128"/>
      <p:boldItalic r:id="rId129"/>
    </p:embeddedFont>
    <p:embeddedFont>
      <p:font typeface="Lato Hairline"/>
      <p:regular r:id="rId130"/>
      <p:bold r:id="rId131"/>
      <p:italic r:id="rId132"/>
      <p:boldItalic r:id="rId133"/>
    </p:embeddedFont>
    <p:embeddedFont>
      <p:font typeface="Lato Light"/>
      <p:regular r:id="rId134"/>
      <p:bold r:id="rId135"/>
      <p:italic r:id="rId136"/>
      <p:boldItalic r:id="rId137"/>
    </p:embeddedFont>
    <p:embeddedFont>
      <p:font typeface="Mali"/>
      <p:regular r:id="rId138"/>
      <p:bold r:id="rId139"/>
      <p:italic r:id="rId140"/>
      <p:boldItalic r:id="rId141"/>
    </p:embeddedFont>
    <p:embeddedFont>
      <p:font typeface="Montserrat ExtraBold"/>
      <p:bold r:id="rId142"/>
      <p:boldItalic r:id="rId143"/>
    </p:embeddedFont>
    <p:embeddedFont>
      <p:font typeface="Open Sans"/>
      <p:regular r:id="rId144"/>
      <p:bold r:id="rId145"/>
      <p:italic r:id="rId146"/>
      <p:boldItalic r:id="rId1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B62CB42-5514-4FC5-84B5-900D442B5E92}">
  <a:tblStyle styleId="{FB62CB42-5514-4FC5-84B5-900D442B5E92}" styleName="Table_0">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425E9193-D10D-4EF4-9CF4-A94F3DECF649}"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0.xml"/><Relationship Id="rId42" Type="http://schemas.openxmlformats.org/officeDocument/2006/relationships/slide" Target="slides/slide32.xml"/><Relationship Id="rId41" Type="http://schemas.openxmlformats.org/officeDocument/2006/relationships/slide" Target="slides/slide31.xml"/><Relationship Id="rId44" Type="http://schemas.openxmlformats.org/officeDocument/2006/relationships/slide" Target="slides/slide34.xml"/><Relationship Id="rId43" Type="http://schemas.openxmlformats.org/officeDocument/2006/relationships/slide" Target="slides/slide33.xml"/><Relationship Id="rId46" Type="http://schemas.openxmlformats.org/officeDocument/2006/relationships/slide" Target="slides/slide36.xml"/><Relationship Id="rId45" Type="http://schemas.openxmlformats.org/officeDocument/2006/relationships/slide" Target="slides/slide35.xml"/><Relationship Id="rId107" Type="http://schemas.openxmlformats.org/officeDocument/2006/relationships/font" Target="fonts/Nunito-boldItalic.fntdata"/><Relationship Id="rId106" Type="http://schemas.openxmlformats.org/officeDocument/2006/relationships/font" Target="fonts/Nunito-italic.fntdata"/><Relationship Id="rId105" Type="http://schemas.openxmlformats.org/officeDocument/2006/relationships/font" Target="fonts/Nunito-bold.fntdata"/><Relationship Id="rId104" Type="http://schemas.openxmlformats.org/officeDocument/2006/relationships/font" Target="fonts/Nunito-regular.fntdata"/><Relationship Id="rId109" Type="http://schemas.openxmlformats.org/officeDocument/2006/relationships/font" Target="fonts/MontserratLight-regular.fntdata"/><Relationship Id="rId108" Type="http://schemas.openxmlformats.org/officeDocument/2006/relationships/font" Target="fonts/Acme-regular.fntdata"/><Relationship Id="rId48" Type="http://schemas.openxmlformats.org/officeDocument/2006/relationships/slide" Target="slides/slide38.xml"/><Relationship Id="rId47" Type="http://schemas.openxmlformats.org/officeDocument/2006/relationships/slide" Target="slides/slide37.xml"/><Relationship Id="rId49" Type="http://schemas.openxmlformats.org/officeDocument/2006/relationships/slide" Target="slides/slide39.xml"/><Relationship Id="rId103" Type="http://schemas.openxmlformats.org/officeDocument/2006/relationships/slide" Target="slides/slide93.xml"/><Relationship Id="rId102" Type="http://schemas.openxmlformats.org/officeDocument/2006/relationships/slide" Target="slides/slide92.xml"/><Relationship Id="rId101" Type="http://schemas.openxmlformats.org/officeDocument/2006/relationships/slide" Target="slides/slide91.xml"/><Relationship Id="rId100" Type="http://schemas.openxmlformats.org/officeDocument/2006/relationships/slide" Target="slides/slide90.xml"/><Relationship Id="rId31" Type="http://schemas.openxmlformats.org/officeDocument/2006/relationships/slide" Target="slides/slide21.xml"/><Relationship Id="rId30" Type="http://schemas.openxmlformats.org/officeDocument/2006/relationships/slide" Target="slides/slide20.xml"/><Relationship Id="rId33" Type="http://schemas.openxmlformats.org/officeDocument/2006/relationships/slide" Target="slides/slide23.xml"/><Relationship Id="rId32" Type="http://schemas.openxmlformats.org/officeDocument/2006/relationships/slide" Target="slides/slide22.xml"/><Relationship Id="rId35" Type="http://schemas.openxmlformats.org/officeDocument/2006/relationships/slide" Target="slides/slide25.xml"/><Relationship Id="rId34" Type="http://schemas.openxmlformats.org/officeDocument/2006/relationships/slide" Target="slides/slide24.xml"/><Relationship Id="rId37" Type="http://schemas.openxmlformats.org/officeDocument/2006/relationships/slide" Target="slides/slide27.xml"/><Relationship Id="rId36" Type="http://schemas.openxmlformats.org/officeDocument/2006/relationships/slide" Target="slides/slide26.xml"/><Relationship Id="rId39" Type="http://schemas.openxmlformats.org/officeDocument/2006/relationships/slide" Target="slides/slide29.xml"/><Relationship Id="rId38" Type="http://schemas.openxmlformats.org/officeDocument/2006/relationships/slide" Target="slides/slide28.xml"/><Relationship Id="rId20" Type="http://schemas.openxmlformats.org/officeDocument/2006/relationships/slide" Target="slides/slide10.xml"/><Relationship Id="rId22" Type="http://schemas.openxmlformats.org/officeDocument/2006/relationships/slide" Target="slides/slide12.xml"/><Relationship Id="rId21" Type="http://schemas.openxmlformats.org/officeDocument/2006/relationships/slide" Target="slides/slide11.xml"/><Relationship Id="rId24" Type="http://schemas.openxmlformats.org/officeDocument/2006/relationships/slide" Target="slides/slide14.xml"/><Relationship Id="rId23" Type="http://schemas.openxmlformats.org/officeDocument/2006/relationships/slide" Target="slides/slide13.xml"/><Relationship Id="rId129" Type="http://schemas.openxmlformats.org/officeDocument/2006/relationships/font" Target="fonts/Lato-boldItalic.fntdata"/><Relationship Id="rId128" Type="http://schemas.openxmlformats.org/officeDocument/2006/relationships/font" Target="fonts/Lato-italic.fntdata"/><Relationship Id="rId127" Type="http://schemas.openxmlformats.org/officeDocument/2006/relationships/font" Target="fonts/Lato-bold.fntdata"/><Relationship Id="rId126" Type="http://schemas.openxmlformats.org/officeDocument/2006/relationships/font" Target="fonts/Lato-regular.fntdata"/><Relationship Id="rId26" Type="http://schemas.openxmlformats.org/officeDocument/2006/relationships/slide" Target="slides/slide16.xml"/><Relationship Id="rId121" Type="http://schemas.openxmlformats.org/officeDocument/2006/relationships/font" Target="fonts/Economica-boldItalic.fntdata"/><Relationship Id="rId25" Type="http://schemas.openxmlformats.org/officeDocument/2006/relationships/slide" Target="slides/slide15.xml"/><Relationship Id="rId120" Type="http://schemas.openxmlformats.org/officeDocument/2006/relationships/font" Target="fonts/Economica-italic.fntdata"/><Relationship Id="rId28" Type="http://schemas.openxmlformats.org/officeDocument/2006/relationships/slide" Target="slides/slide18.xml"/><Relationship Id="rId27" Type="http://schemas.openxmlformats.org/officeDocument/2006/relationships/slide" Target="slides/slide17.xml"/><Relationship Id="rId125" Type="http://schemas.openxmlformats.org/officeDocument/2006/relationships/font" Target="fonts/Montserrat-boldItalic.fntdata"/><Relationship Id="rId29" Type="http://schemas.openxmlformats.org/officeDocument/2006/relationships/slide" Target="slides/slide19.xml"/><Relationship Id="rId124" Type="http://schemas.openxmlformats.org/officeDocument/2006/relationships/font" Target="fonts/Montserrat-italic.fntdata"/><Relationship Id="rId123" Type="http://schemas.openxmlformats.org/officeDocument/2006/relationships/font" Target="fonts/Montserrat-bold.fntdata"/><Relationship Id="rId122" Type="http://schemas.openxmlformats.org/officeDocument/2006/relationships/font" Target="fonts/Montserrat-regular.fntdata"/><Relationship Id="rId95" Type="http://schemas.openxmlformats.org/officeDocument/2006/relationships/slide" Target="slides/slide85.xml"/><Relationship Id="rId94" Type="http://schemas.openxmlformats.org/officeDocument/2006/relationships/slide" Target="slides/slide84.xml"/><Relationship Id="rId97" Type="http://schemas.openxmlformats.org/officeDocument/2006/relationships/slide" Target="slides/slide87.xml"/><Relationship Id="rId96" Type="http://schemas.openxmlformats.org/officeDocument/2006/relationships/slide" Target="slides/slide86.xml"/><Relationship Id="rId11" Type="http://schemas.openxmlformats.org/officeDocument/2006/relationships/slide" Target="slides/slide1.xml"/><Relationship Id="rId99" Type="http://schemas.openxmlformats.org/officeDocument/2006/relationships/slide" Target="slides/slide89.xml"/><Relationship Id="rId10" Type="http://schemas.openxmlformats.org/officeDocument/2006/relationships/notesMaster" Target="notesMasters/notesMaster1.xml"/><Relationship Id="rId98" Type="http://schemas.openxmlformats.org/officeDocument/2006/relationships/slide" Target="slides/slide88.xml"/><Relationship Id="rId13" Type="http://schemas.openxmlformats.org/officeDocument/2006/relationships/slide" Target="slides/slide3.xml"/><Relationship Id="rId12" Type="http://schemas.openxmlformats.org/officeDocument/2006/relationships/slide" Target="slides/slide2.xml"/><Relationship Id="rId91" Type="http://schemas.openxmlformats.org/officeDocument/2006/relationships/slide" Target="slides/slide81.xml"/><Relationship Id="rId90" Type="http://schemas.openxmlformats.org/officeDocument/2006/relationships/slide" Target="slides/slide80.xml"/><Relationship Id="rId93" Type="http://schemas.openxmlformats.org/officeDocument/2006/relationships/slide" Target="slides/slide83.xml"/><Relationship Id="rId92" Type="http://schemas.openxmlformats.org/officeDocument/2006/relationships/slide" Target="slides/slide82.xml"/><Relationship Id="rId118" Type="http://schemas.openxmlformats.org/officeDocument/2006/relationships/font" Target="fonts/Economica-regular.fntdata"/><Relationship Id="rId117" Type="http://schemas.openxmlformats.org/officeDocument/2006/relationships/font" Target="fonts/Bangers-regular.fntdata"/><Relationship Id="rId116" Type="http://schemas.openxmlformats.org/officeDocument/2006/relationships/font" Target="fonts/HelveticaNeue-boldItalic.fntdata"/><Relationship Id="rId115" Type="http://schemas.openxmlformats.org/officeDocument/2006/relationships/font" Target="fonts/HelveticaNeue-italic.fntdata"/><Relationship Id="rId119" Type="http://schemas.openxmlformats.org/officeDocument/2006/relationships/font" Target="fonts/Economica-bold.fntdata"/><Relationship Id="rId15" Type="http://schemas.openxmlformats.org/officeDocument/2006/relationships/slide" Target="slides/slide5.xml"/><Relationship Id="rId110" Type="http://schemas.openxmlformats.org/officeDocument/2006/relationships/font" Target="fonts/MontserratLight-bold.fntdata"/><Relationship Id="rId14" Type="http://schemas.openxmlformats.org/officeDocument/2006/relationships/slide" Target="slides/slide4.xml"/><Relationship Id="rId17" Type="http://schemas.openxmlformats.org/officeDocument/2006/relationships/slide" Target="slides/slide7.xml"/><Relationship Id="rId16" Type="http://schemas.openxmlformats.org/officeDocument/2006/relationships/slide" Target="slides/slide6.xml"/><Relationship Id="rId19" Type="http://schemas.openxmlformats.org/officeDocument/2006/relationships/slide" Target="slides/slide9.xml"/><Relationship Id="rId114" Type="http://schemas.openxmlformats.org/officeDocument/2006/relationships/font" Target="fonts/HelveticaNeue-bold.fntdata"/><Relationship Id="rId18" Type="http://schemas.openxmlformats.org/officeDocument/2006/relationships/slide" Target="slides/slide8.xml"/><Relationship Id="rId113" Type="http://schemas.openxmlformats.org/officeDocument/2006/relationships/font" Target="fonts/HelveticaNeue-regular.fntdata"/><Relationship Id="rId112" Type="http://schemas.openxmlformats.org/officeDocument/2006/relationships/font" Target="fonts/MontserratLight-boldItalic.fntdata"/><Relationship Id="rId111" Type="http://schemas.openxmlformats.org/officeDocument/2006/relationships/font" Target="fonts/MontserratLight-italic.fntdata"/><Relationship Id="rId84" Type="http://schemas.openxmlformats.org/officeDocument/2006/relationships/slide" Target="slides/slide74.xml"/><Relationship Id="rId83" Type="http://schemas.openxmlformats.org/officeDocument/2006/relationships/slide" Target="slides/slide73.xml"/><Relationship Id="rId86" Type="http://schemas.openxmlformats.org/officeDocument/2006/relationships/slide" Target="slides/slide76.xml"/><Relationship Id="rId85" Type="http://schemas.openxmlformats.org/officeDocument/2006/relationships/slide" Target="slides/slide75.xml"/><Relationship Id="rId88" Type="http://schemas.openxmlformats.org/officeDocument/2006/relationships/slide" Target="slides/slide78.xml"/><Relationship Id="rId87" Type="http://schemas.openxmlformats.org/officeDocument/2006/relationships/slide" Target="slides/slide77.xml"/><Relationship Id="rId89" Type="http://schemas.openxmlformats.org/officeDocument/2006/relationships/slide" Target="slides/slide79.xml"/><Relationship Id="rId80" Type="http://schemas.openxmlformats.org/officeDocument/2006/relationships/slide" Target="slides/slide70.xml"/><Relationship Id="rId82" Type="http://schemas.openxmlformats.org/officeDocument/2006/relationships/slide" Target="slides/slide72.xml"/><Relationship Id="rId81" Type="http://schemas.openxmlformats.org/officeDocument/2006/relationships/slide" Target="slides/slide71.xml"/><Relationship Id="rId1" Type="http://schemas.openxmlformats.org/officeDocument/2006/relationships/theme" Target="theme/theme6.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143" Type="http://schemas.openxmlformats.org/officeDocument/2006/relationships/font" Target="fonts/MontserratExtraBold-boldItalic.fntdata"/><Relationship Id="rId142" Type="http://schemas.openxmlformats.org/officeDocument/2006/relationships/font" Target="fonts/MontserratExtraBold-bold.fntdata"/><Relationship Id="rId141" Type="http://schemas.openxmlformats.org/officeDocument/2006/relationships/font" Target="fonts/Mali-boldItalic.fntdata"/><Relationship Id="rId140" Type="http://schemas.openxmlformats.org/officeDocument/2006/relationships/font" Target="fonts/Mali-italic.fntdata"/><Relationship Id="rId5" Type="http://schemas.openxmlformats.org/officeDocument/2006/relationships/slideMaster" Target="slideMasters/slideMaster1.xml"/><Relationship Id="rId147" Type="http://schemas.openxmlformats.org/officeDocument/2006/relationships/font" Target="fonts/OpenSans-boldItalic.fntdata"/><Relationship Id="rId6" Type="http://schemas.openxmlformats.org/officeDocument/2006/relationships/slideMaster" Target="slideMasters/slideMaster2.xml"/><Relationship Id="rId146" Type="http://schemas.openxmlformats.org/officeDocument/2006/relationships/font" Target="fonts/OpenSans-italic.fntdata"/><Relationship Id="rId7" Type="http://schemas.openxmlformats.org/officeDocument/2006/relationships/slideMaster" Target="slideMasters/slideMaster3.xml"/><Relationship Id="rId145" Type="http://schemas.openxmlformats.org/officeDocument/2006/relationships/font" Target="fonts/OpenSans-bold.fntdata"/><Relationship Id="rId8" Type="http://schemas.openxmlformats.org/officeDocument/2006/relationships/slideMaster" Target="slideMasters/slideMaster4.xml"/><Relationship Id="rId144" Type="http://schemas.openxmlformats.org/officeDocument/2006/relationships/font" Target="fonts/OpenSans-regular.fntdata"/><Relationship Id="rId73" Type="http://schemas.openxmlformats.org/officeDocument/2006/relationships/slide" Target="slides/slide63.xml"/><Relationship Id="rId72" Type="http://schemas.openxmlformats.org/officeDocument/2006/relationships/slide" Target="slides/slide62.xml"/><Relationship Id="rId75" Type="http://schemas.openxmlformats.org/officeDocument/2006/relationships/slide" Target="slides/slide65.xml"/><Relationship Id="rId74" Type="http://schemas.openxmlformats.org/officeDocument/2006/relationships/slide" Target="slides/slide64.xml"/><Relationship Id="rId77" Type="http://schemas.openxmlformats.org/officeDocument/2006/relationships/slide" Target="slides/slide67.xml"/><Relationship Id="rId76" Type="http://schemas.openxmlformats.org/officeDocument/2006/relationships/slide" Target="slides/slide66.xml"/><Relationship Id="rId79" Type="http://schemas.openxmlformats.org/officeDocument/2006/relationships/slide" Target="slides/slide69.xml"/><Relationship Id="rId78" Type="http://schemas.openxmlformats.org/officeDocument/2006/relationships/slide" Target="slides/slide68.xml"/><Relationship Id="rId71" Type="http://schemas.openxmlformats.org/officeDocument/2006/relationships/slide" Target="slides/slide61.xml"/><Relationship Id="rId70" Type="http://schemas.openxmlformats.org/officeDocument/2006/relationships/slide" Target="slides/slide60.xml"/><Relationship Id="rId139" Type="http://schemas.openxmlformats.org/officeDocument/2006/relationships/font" Target="fonts/Mali-bold.fntdata"/><Relationship Id="rId138" Type="http://schemas.openxmlformats.org/officeDocument/2006/relationships/font" Target="fonts/Mali-regular.fntdata"/><Relationship Id="rId137" Type="http://schemas.openxmlformats.org/officeDocument/2006/relationships/font" Target="fonts/LatoLight-boldItalic.fntdata"/><Relationship Id="rId132" Type="http://schemas.openxmlformats.org/officeDocument/2006/relationships/font" Target="fonts/LatoHairline-italic.fntdata"/><Relationship Id="rId131" Type="http://schemas.openxmlformats.org/officeDocument/2006/relationships/font" Target="fonts/LatoHairline-bold.fntdata"/><Relationship Id="rId130" Type="http://schemas.openxmlformats.org/officeDocument/2006/relationships/font" Target="fonts/LatoHairline-regular.fntdata"/><Relationship Id="rId136" Type="http://schemas.openxmlformats.org/officeDocument/2006/relationships/font" Target="fonts/LatoLight-italic.fntdata"/><Relationship Id="rId135" Type="http://schemas.openxmlformats.org/officeDocument/2006/relationships/font" Target="fonts/LatoLight-bold.fntdata"/><Relationship Id="rId134" Type="http://schemas.openxmlformats.org/officeDocument/2006/relationships/font" Target="fonts/LatoLight-regular.fntdata"/><Relationship Id="rId133" Type="http://schemas.openxmlformats.org/officeDocument/2006/relationships/font" Target="fonts/LatoHairline-boldItalic.fntdata"/><Relationship Id="rId62" Type="http://schemas.openxmlformats.org/officeDocument/2006/relationships/slide" Target="slides/slide52.xml"/><Relationship Id="rId61" Type="http://schemas.openxmlformats.org/officeDocument/2006/relationships/slide" Target="slides/slide51.xml"/><Relationship Id="rId64" Type="http://schemas.openxmlformats.org/officeDocument/2006/relationships/slide" Target="slides/slide54.xml"/><Relationship Id="rId63" Type="http://schemas.openxmlformats.org/officeDocument/2006/relationships/slide" Target="slides/slide53.xml"/><Relationship Id="rId66" Type="http://schemas.openxmlformats.org/officeDocument/2006/relationships/slide" Target="slides/slide56.xml"/><Relationship Id="rId65" Type="http://schemas.openxmlformats.org/officeDocument/2006/relationships/slide" Target="slides/slide55.xml"/><Relationship Id="rId68" Type="http://schemas.openxmlformats.org/officeDocument/2006/relationships/slide" Target="slides/slide58.xml"/><Relationship Id="rId67" Type="http://schemas.openxmlformats.org/officeDocument/2006/relationships/slide" Target="slides/slide57.xml"/><Relationship Id="rId60" Type="http://schemas.openxmlformats.org/officeDocument/2006/relationships/slide" Target="slides/slide50.xml"/><Relationship Id="rId69" Type="http://schemas.openxmlformats.org/officeDocument/2006/relationships/slide" Target="slides/slide59.xml"/><Relationship Id="rId51" Type="http://schemas.openxmlformats.org/officeDocument/2006/relationships/slide" Target="slides/slide41.xml"/><Relationship Id="rId50" Type="http://schemas.openxmlformats.org/officeDocument/2006/relationships/slide" Target="slides/slide40.xml"/><Relationship Id="rId53" Type="http://schemas.openxmlformats.org/officeDocument/2006/relationships/slide" Target="slides/slide43.xml"/><Relationship Id="rId52" Type="http://schemas.openxmlformats.org/officeDocument/2006/relationships/slide" Target="slides/slide42.xml"/><Relationship Id="rId55" Type="http://schemas.openxmlformats.org/officeDocument/2006/relationships/slide" Target="slides/slide45.xml"/><Relationship Id="rId54" Type="http://schemas.openxmlformats.org/officeDocument/2006/relationships/slide" Target="slides/slide44.xml"/><Relationship Id="rId57" Type="http://schemas.openxmlformats.org/officeDocument/2006/relationships/slide" Target="slides/slide47.xml"/><Relationship Id="rId56" Type="http://schemas.openxmlformats.org/officeDocument/2006/relationships/slide" Target="slides/slide46.xml"/><Relationship Id="rId59" Type="http://schemas.openxmlformats.org/officeDocument/2006/relationships/slide" Target="slides/slide49.xml"/><Relationship Id="rId58"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e99b52dc3f_0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e99b52dc3f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e99b52dc3f_0_5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e99b52dc3f_0_5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e99b52dc3f_0_9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e99b52dc3f_0_9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e99b52dc3f_0_10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e99b52dc3f_0_10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e99b52dc3f_0_10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e99b52dc3f_0_10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e99b52dc3f_0_5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e99b52dc3f_0_5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e99b52dc3f_0_10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e99b52dc3f_0_10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e99b52dc3f_0_5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5" name="Google Shape;415;ge99b52dc3f_0_5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e99b52dc3f_0_5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e99b52dc3f_0_5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e99b52dc3f_0_5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e99b52dc3f_0_5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e99b52dc3f_0_5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e99b52dc3f_0_5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e99b52dc3f_0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e99b52dc3f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e99b52dc3f_0_5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e99b52dc3f_0_5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e99b52dc3f_0_9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9" name="Google Shape;459;ge99b52dc3f_0_9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e99b52dc3f_0_10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e99b52dc3f_0_10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e99b52dc3f_0_5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e99b52dc3f_0_5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e99b52dc3f_0_5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e99b52dc3f_0_5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e99b52dc3f_0_5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9" name="Google Shape;489;ge99b52dc3f_0_5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e99b52dc3f_0_89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94" name="Google Shape;494;ge99b52dc3f_0_8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e99b52dc3f_0_89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00" name="Google Shape;500;ge99b52dc3f_0_8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e99b52dc3f_0_6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7" name="Google Shape;507;ge99b52dc3f_0_6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e99b52dc3f_0_10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3" name="Google Shape;513;ge99b52dc3f_0_10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e99b52dc3f_0_5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e99b52dc3f_0_5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e99b52dc3f_0_10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9" name="Google Shape;519;ge99b52dc3f_0_10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e99b52dc3f_0_10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4" name="Google Shape;524;ge99b52dc3f_0_10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e99b52dc3f_0_6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9" name="Google Shape;529;ge99b52dc3f_0_6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e99b52dc3f_0_6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5" name="Google Shape;535;ge99b52dc3f_0_6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e99b52dc3f_0_6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0" name="Google Shape;540;ge99b52dc3f_0_6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e99b52dc3f_0_6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e99b52dc3f_0_6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e70915b8eb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7" name="Google Shape;557;ge70915b8eb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e99b52dc3f_0_6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4" name="Google Shape;564;ge99b52dc3f_0_6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e70915b8eb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0" name="Google Shape;570;ge70915b8eb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e70915b8eb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6" name="Google Shape;576;ge70915b8eb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e99b52dc3f_0_9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e99b52dc3f_0_9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e70915b8eb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3" name="Google Shape;583;ge70915b8eb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e70915b8eb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0" name="Google Shape;590;ge70915b8eb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e70915b8eb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7" name="Google Shape;597;ge70915b8eb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e70915b8eb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4" name="Google Shape;604;ge70915b8eb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ge70915b8eb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1" name="Google Shape;611;ge70915b8eb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ge8c2151ee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8" name="Google Shape;618;ge8c2151ee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e70915b8eb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4" name="Google Shape;624;ge70915b8eb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e70915b8eb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0" name="Google Shape;630;ge70915b8eb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e8c2151ee4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6" name="Google Shape;636;ge8c2151ee4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ge99b52dc3f_0_6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2" name="Google Shape;642;ge99b52dc3f_0_6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e99b52dc3f_0_10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e99b52dc3f_0_10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ge8c2151ee4_1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8" name="Google Shape;648;ge8c2151ee4_1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ge99b52dc3f_0_9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4" name="Google Shape;654;ge99b52dc3f_0_9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e8c2151ee4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2" name="Google Shape;662;ge8c2151ee4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ge8c2151ee4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9" name="Google Shape;669;ge8c2151ee4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ge8c2151ee4_1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6" name="Google Shape;676;ge8c2151ee4_1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ge99b52dc3f_0_6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2" name="Google Shape;682;ge99b52dc3f_0_6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ge99b52dc3f_0_6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8" name="Google Shape;688;ge99b52dc3f_0_6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ge8c2151b5d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4" name="Google Shape;694;ge8c2151b5d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ge99b52dc3f_0_9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0" name="Google Shape;700;ge99b52dc3f_0_9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ge8c2151ee4_1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6" name="Google Shape;706;ge8c2151ee4_1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e99b52dc3f_0_10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e99b52dc3f_0_10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e8c2151ee4_1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3" name="Google Shape;713;ge8c2151ee4_1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ge99b52dc3f_0_9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8" name="Google Shape;728;ge99b52dc3f_0_9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ge99b52dc3f_0_6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6" name="Google Shape;736;ge99b52dc3f_0_6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ge8c2151ee4_1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3" name="Google Shape;743;ge8c2151ee4_1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ge8c2151ee4_1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9" name="Google Shape;749;ge8c2151ee4_1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 name="Shape 753"/>
        <p:cNvGrpSpPr/>
        <p:nvPr/>
      </p:nvGrpSpPr>
      <p:grpSpPr>
        <a:xfrm>
          <a:off x="0" y="0"/>
          <a:ext cx="0" cy="0"/>
          <a:chOff x="0" y="0"/>
          <a:chExt cx="0" cy="0"/>
        </a:xfrm>
      </p:grpSpPr>
      <p:sp>
        <p:nvSpPr>
          <p:cNvPr id="754" name="Google Shape;754;gea9d3dc40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5" name="Google Shape;755;gea9d3dc40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ge8c2151ee4_1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1" name="Google Shape;761;ge8c2151ee4_1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ge8c2151ee4_1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7" name="Google Shape;767;ge8c2151ee4_1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ge8c2151ee4_1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3" name="Google Shape;773;ge8c2151ee4_1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0" name="Shape 780"/>
        <p:cNvGrpSpPr/>
        <p:nvPr/>
      </p:nvGrpSpPr>
      <p:grpSpPr>
        <a:xfrm>
          <a:off x="0" y="0"/>
          <a:ext cx="0" cy="0"/>
          <a:chOff x="0" y="0"/>
          <a:chExt cx="0" cy="0"/>
        </a:xfrm>
      </p:grpSpPr>
      <p:sp>
        <p:nvSpPr>
          <p:cNvPr id="781" name="Google Shape;781;ge8c2151ee4_1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2" name="Google Shape;782;ge8c2151ee4_1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e99b52dc3f_0_10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e99b52dc3f_0_10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ge8c2151ee4_1_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6" name="Google Shape;796;ge8c2151ee4_1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gea9d3dc401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1" name="Google Shape;811;gea9d3dc401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ge8c2151ee4_1_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7" name="Google Shape;817;ge8c2151ee4_1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ge8c2151ee4_1_4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0" name="Google Shape;830;ge8c2151ee4_1_4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5" name="Shape 835"/>
        <p:cNvGrpSpPr/>
        <p:nvPr/>
      </p:nvGrpSpPr>
      <p:grpSpPr>
        <a:xfrm>
          <a:off x="0" y="0"/>
          <a:ext cx="0" cy="0"/>
          <a:chOff x="0" y="0"/>
          <a:chExt cx="0" cy="0"/>
        </a:xfrm>
      </p:grpSpPr>
      <p:sp>
        <p:nvSpPr>
          <p:cNvPr id="836" name="Google Shape;836;ge8c2151ee4_1_5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7" name="Google Shape;837;ge8c2151ee4_1_5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1" name="Shape 841"/>
        <p:cNvGrpSpPr/>
        <p:nvPr/>
      </p:nvGrpSpPr>
      <p:grpSpPr>
        <a:xfrm>
          <a:off x="0" y="0"/>
          <a:ext cx="0" cy="0"/>
          <a:chOff x="0" y="0"/>
          <a:chExt cx="0" cy="0"/>
        </a:xfrm>
      </p:grpSpPr>
      <p:sp>
        <p:nvSpPr>
          <p:cNvPr id="842" name="Google Shape;842;ge99b52dc3f_0_6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3" name="Google Shape;843;ge99b52dc3f_0_6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7" name="Shape 847"/>
        <p:cNvGrpSpPr/>
        <p:nvPr/>
      </p:nvGrpSpPr>
      <p:grpSpPr>
        <a:xfrm>
          <a:off x="0" y="0"/>
          <a:ext cx="0" cy="0"/>
          <a:chOff x="0" y="0"/>
          <a:chExt cx="0" cy="0"/>
        </a:xfrm>
      </p:grpSpPr>
      <p:sp>
        <p:nvSpPr>
          <p:cNvPr id="848" name="Google Shape;848;ge99b52dc3f_0_6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9" name="Google Shape;849;ge99b52dc3f_0_6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3" name="Shape 853"/>
        <p:cNvGrpSpPr/>
        <p:nvPr/>
      </p:nvGrpSpPr>
      <p:grpSpPr>
        <a:xfrm>
          <a:off x="0" y="0"/>
          <a:ext cx="0" cy="0"/>
          <a:chOff x="0" y="0"/>
          <a:chExt cx="0" cy="0"/>
        </a:xfrm>
      </p:grpSpPr>
      <p:sp>
        <p:nvSpPr>
          <p:cNvPr id="854" name="Google Shape;854;ge99b52dc3f_0_6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5" name="Google Shape;855;ge99b52dc3f_0_6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9" name="Shape 859"/>
        <p:cNvGrpSpPr/>
        <p:nvPr/>
      </p:nvGrpSpPr>
      <p:grpSpPr>
        <a:xfrm>
          <a:off x="0" y="0"/>
          <a:ext cx="0" cy="0"/>
          <a:chOff x="0" y="0"/>
          <a:chExt cx="0" cy="0"/>
        </a:xfrm>
      </p:grpSpPr>
      <p:sp>
        <p:nvSpPr>
          <p:cNvPr id="860" name="Google Shape;860;ge8c2151ee4_1_7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61" name="Google Shape;861;ge8c2151ee4_1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5" name="Shape 865"/>
        <p:cNvGrpSpPr/>
        <p:nvPr/>
      </p:nvGrpSpPr>
      <p:grpSpPr>
        <a:xfrm>
          <a:off x="0" y="0"/>
          <a:ext cx="0" cy="0"/>
          <a:chOff x="0" y="0"/>
          <a:chExt cx="0" cy="0"/>
        </a:xfrm>
      </p:grpSpPr>
      <p:sp>
        <p:nvSpPr>
          <p:cNvPr id="866" name="Google Shape;866;gea9d3dc401_1_2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7" name="Google Shape;867;gea9d3dc401_1_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e99b52dc3f_0_10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e99b52dc3f_0_10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1" name="Shape 871"/>
        <p:cNvGrpSpPr/>
        <p:nvPr/>
      </p:nvGrpSpPr>
      <p:grpSpPr>
        <a:xfrm>
          <a:off x="0" y="0"/>
          <a:ext cx="0" cy="0"/>
          <a:chOff x="0" y="0"/>
          <a:chExt cx="0" cy="0"/>
        </a:xfrm>
      </p:grpSpPr>
      <p:sp>
        <p:nvSpPr>
          <p:cNvPr id="872" name="Google Shape;872;ge99b52dc3f_0_9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3" name="Google Shape;873;ge99b52dc3f_0_9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ge99b52dc3f_0_6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8" name="Google Shape;878;ge99b52dc3f_0_6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3" name="Shape 883"/>
        <p:cNvGrpSpPr/>
        <p:nvPr/>
      </p:nvGrpSpPr>
      <p:grpSpPr>
        <a:xfrm>
          <a:off x="0" y="0"/>
          <a:ext cx="0" cy="0"/>
          <a:chOff x="0" y="0"/>
          <a:chExt cx="0" cy="0"/>
        </a:xfrm>
      </p:grpSpPr>
      <p:sp>
        <p:nvSpPr>
          <p:cNvPr id="884" name="Google Shape;884;ge99b52dc3f_0_6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5" name="Google Shape;885;ge99b52dc3f_0_6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 name="Shape 891"/>
        <p:cNvGrpSpPr/>
        <p:nvPr/>
      </p:nvGrpSpPr>
      <p:grpSpPr>
        <a:xfrm>
          <a:off x="0" y="0"/>
          <a:ext cx="0" cy="0"/>
          <a:chOff x="0" y="0"/>
          <a:chExt cx="0" cy="0"/>
        </a:xfrm>
      </p:grpSpPr>
      <p:sp>
        <p:nvSpPr>
          <p:cNvPr id="892" name="Google Shape;892;gea9d3dc401_1_2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3" name="Google Shape;893;gea9d3dc401_1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7" name="Shape 897"/>
        <p:cNvGrpSpPr/>
        <p:nvPr/>
      </p:nvGrpSpPr>
      <p:grpSpPr>
        <a:xfrm>
          <a:off x="0" y="0"/>
          <a:ext cx="0" cy="0"/>
          <a:chOff x="0" y="0"/>
          <a:chExt cx="0" cy="0"/>
        </a:xfrm>
      </p:grpSpPr>
      <p:sp>
        <p:nvSpPr>
          <p:cNvPr id="898" name="Google Shape;898;gea9d3dc401_1_2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9" name="Google Shape;899;gea9d3dc401_1_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3" name="Shape 903"/>
        <p:cNvGrpSpPr/>
        <p:nvPr/>
      </p:nvGrpSpPr>
      <p:grpSpPr>
        <a:xfrm>
          <a:off x="0" y="0"/>
          <a:ext cx="0" cy="0"/>
          <a:chOff x="0" y="0"/>
          <a:chExt cx="0" cy="0"/>
        </a:xfrm>
      </p:grpSpPr>
      <p:sp>
        <p:nvSpPr>
          <p:cNvPr id="904" name="Google Shape;904;gea9d3dc401_1_2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5" name="Google Shape;905;gea9d3dc401_1_2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9" name="Shape 909"/>
        <p:cNvGrpSpPr/>
        <p:nvPr/>
      </p:nvGrpSpPr>
      <p:grpSpPr>
        <a:xfrm>
          <a:off x="0" y="0"/>
          <a:ext cx="0" cy="0"/>
          <a:chOff x="0" y="0"/>
          <a:chExt cx="0" cy="0"/>
        </a:xfrm>
      </p:grpSpPr>
      <p:sp>
        <p:nvSpPr>
          <p:cNvPr id="910" name="Google Shape;910;gea9d3dc401_1_2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1" name="Google Shape;911;gea9d3dc401_1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6" name="Shape 916"/>
        <p:cNvGrpSpPr/>
        <p:nvPr/>
      </p:nvGrpSpPr>
      <p:grpSpPr>
        <a:xfrm>
          <a:off x="0" y="0"/>
          <a:ext cx="0" cy="0"/>
          <a:chOff x="0" y="0"/>
          <a:chExt cx="0" cy="0"/>
        </a:xfrm>
      </p:grpSpPr>
      <p:sp>
        <p:nvSpPr>
          <p:cNvPr id="917" name="Google Shape;917;gea9d3dc401_1_2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8" name="Google Shape;918;gea9d3dc401_1_2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2" name="Shape 922"/>
        <p:cNvGrpSpPr/>
        <p:nvPr/>
      </p:nvGrpSpPr>
      <p:grpSpPr>
        <a:xfrm>
          <a:off x="0" y="0"/>
          <a:ext cx="0" cy="0"/>
          <a:chOff x="0" y="0"/>
          <a:chExt cx="0" cy="0"/>
        </a:xfrm>
      </p:grpSpPr>
      <p:sp>
        <p:nvSpPr>
          <p:cNvPr id="923" name="Google Shape;923;gea9d3dc401_1_2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4" name="Google Shape;924;gea9d3dc401_1_2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9" name="Shape 929"/>
        <p:cNvGrpSpPr/>
        <p:nvPr/>
      </p:nvGrpSpPr>
      <p:grpSpPr>
        <a:xfrm>
          <a:off x="0" y="0"/>
          <a:ext cx="0" cy="0"/>
          <a:chOff x="0" y="0"/>
          <a:chExt cx="0" cy="0"/>
        </a:xfrm>
      </p:grpSpPr>
      <p:sp>
        <p:nvSpPr>
          <p:cNvPr id="930" name="Google Shape;930;gea9d3dc401_1_2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1" name="Google Shape;931;gea9d3dc401_1_2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e99b52dc3f_0_10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e99b52dc3f_0_10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6" name="Shape 936"/>
        <p:cNvGrpSpPr/>
        <p:nvPr/>
      </p:nvGrpSpPr>
      <p:grpSpPr>
        <a:xfrm>
          <a:off x="0" y="0"/>
          <a:ext cx="0" cy="0"/>
          <a:chOff x="0" y="0"/>
          <a:chExt cx="0" cy="0"/>
        </a:xfrm>
      </p:grpSpPr>
      <p:sp>
        <p:nvSpPr>
          <p:cNvPr id="937" name="Google Shape;937;gea9d3dc401_1_25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38" name="Google Shape;938;gea9d3dc401_1_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3" name="Shape 943"/>
        <p:cNvGrpSpPr/>
        <p:nvPr/>
      </p:nvGrpSpPr>
      <p:grpSpPr>
        <a:xfrm>
          <a:off x="0" y="0"/>
          <a:ext cx="0" cy="0"/>
          <a:chOff x="0" y="0"/>
          <a:chExt cx="0" cy="0"/>
        </a:xfrm>
      </p:grpSpPr>
      <p:sp>
        <p:nvSpPr>
          <p:cNvPr id="944" name="Google Shape;944;ge99b52dc3f_0_7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5" name="Google Shape;945;ge99b52dc3f_0_7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0" name="Shape 950"/>
        <p:cNvGrpSpPr/>
        <p:nvPr/>
      </p:nvGrpSpPr>
      <p:grpSpPr>
        <a:xfrm>
          <a:off x="0" y="0"/>
          <a:ext cx="0" cy="0"/>
          <a:chOff x="0" y="0"/>
          <a:chExt cx="0" cy="0"/>
        </a:xfrm>
      </p:grpSpPr>
      <p:sp>
        <p:nvSpPr>
          <p:cNvPr id="951" name="Google Shape;951;gea9d3dc401_1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2" name="Google Shape;952;gea9d3dc401_1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6" name="Shape 956"/>
        <p:cNvGrpSpPr/>
        <p:nvPr/>
      </p:nvGrpSpPr>
      <p:grpSpPr>
        <a:xfrm>
          <a:off x="0" y="0"/>
          <a:ext cx="0" cy="0"/>
          <a:chOff x="0" y="0"/>
          <a:chExt cx="0" cy="0"/>
        </a:xfrm>
      </p:grpSpPr>
      <p:sp>
        <p:nvSpPr>
          <p:cNvPr id="957" name="Google Shape;957;gea9d3dc401_1_2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8" name="Google Shape;958;gea9d3dc401_1_2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jpg"/><Relationship Id="rId3" Type="http://schemas.openxmlformats.org/officeDocument/2006/relationships/image" Target="../media/image1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jpg"/><Relationship Id="rId3" Type="http://schemas.openxmlformats.org/officeDocument/2006/relationships/image" Target="../media/image1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jpg"/><Relationship Id="rId3" Type="http://schemas.openxmlformats.org/officeDocument/2006/relationships/image" Target="../media/image1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jpg"/><Relationship Id="rId3" Type="http://schemas.openxmlformats.org/officeDocument/2006/relationships/image" Target="../media/image12.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jpg"/><Relationship Id="rId3" Type="http://schemas.openxmlformats.org/officeDocument/2006/relationships/image" Target="../media/image12.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jpg"/><Relationship Id="rId3"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jpg"/><Relationship Id="rId3" Type="http://schemas.openxmlformats.org/officeDocument/2006/relationships/image" Target="../media/image12.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jpg"/><Relationship Id="rId3" Type="http://schemas.openxmlformats.org/officeDocument/2006/relationships/image" Target="../media/image12.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4.jpg"/><Relationship Id="rId3" Type="http://schemas.openxmlformats.org/officeDocument/2006/relationships/image" Target="../media/image13.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jpg"/><Relationship Id="rId3" Type="http://schemas.openxmlformats.org/officeDocument/2006/relationships/image" Target="../media/image16.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jpg"/><Relationship Id="rId3" Type="http://schemas.openxmlformats.org/officeDocument/2006/relationships/image" Target="../media/image12.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5.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14"/>
          <p:cNvSpPr/>
          <p:nvPr/>
        </p:nvSpPr>
        <p:spPr>
          <a:xfrm>
            <a:off x="2744013" y="756700"/>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56" name="Google Shape;56;p14"/>
          <p:cNvSpPr/>
          <p:nvPr/>
        </p:nvSpPr>
        <p:spPr>
          <a:xfrm rot="10800000">
            <a:off x="5318350" y="32667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57" name="Google Shape;57;p14"/>
          <p:cNvSpPr txBox="1"/>
          <p:nvPr>
            <p:ph type="ctrTitle"/>
          </p:nvPr>
        </p:nvSpPr>
        <p:spPr>
          <a:xfrm>
            <a:off x="3044700" y="1444255"/>
            <a:ext cx="3054600" cy="15372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58" name="Google Shape;58;p14"/>
          <p:cNvSpPr txBox="1"/>
          <p:nvPr>
            <p:ph idx="1" type="subTitle"/>
          </p:nvPr>
        </p:nvSpPr>
        <p:spPr>
          <a:xfrm>
            <a:off x="3044700" y="3116580"/>
            <a:ext cx="3054600" cy="7014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Font typeface="Economica"/>
              <a:buNone/>
              <a:defRPr sz="2100">
                <a:latin typeface="Economica"/>
                <a:ea typeface="Economica"/>
                <a:cs typeface="Economica"/>
                <a:sym typeface="Economica"/>
              </a:defRPr>
            </a:lvl1pPr>
            <a:lvl2pPr lvl="1" rtl="0" algn="ctr">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rtl="0" algn="ctr">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rtl="0" algn="ctr">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rtl="0" algn="ctr">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rtl="0" algn="ctr">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rtl="0" algn="ctr">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rtl="0" algn="ctr">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rtl="0" algn="ctr">
              <a:lnSpc>
                <a:spcPct val="100000"/>
              </a:lnSpc>
              <a:spcBef>
                <a:spcPts val="0"/>
              </a:spcBef>
              <a:spcAft>
                <a:spcPts val="0"/>
              </a:spcAft>
              <a:buSzPts val="2100"/>
              <a:buFont typeface="Economica"/>
              <a:buNone/>
              <a:defRPr sz="2100">
                <a:latin typeface="Economica"/>
                <a:ea typeface="Economica"/>
                <a:cs typeface="Economica"/>
                <a:sym typeface="Economica"/>
              </a:defRPr>
            </a:lvl9pPr>
          </a:lstStyle>
          <a:p/>
        </p:txBody>
      </p:sp>
      <p:sp>
        <p:nvSpPr>
          <p:cNvPr id="59" name="Google Shape;59;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0" name="Shape 60"/>
        <p:cNvGrpSpPr/>
        <p:nvPr/>
      </p:nvGrpSpPr>
      <p:grpSpPr>
        <a:xfrm>
          <a:off x="0" y="0"/>
          <a:ext cx="0" cy="0"/>
          <a:chOff x="0" y="0"/>
          <a:chExt cx="0" cy="0"/>
        </a:xfrm>
      </p:grpSpPr>
      <p:sp>
        <p:nvSpPr>
          <p:cNvPr id="61" name="Google Shape;61;p15"/>
          <p:cNvSpPr/>
          <p:nvPr/>
        </p:nvSpPr>
        <p:spPr>
          <a:xfrm flipH="1">
            <a:off x="7595938" y="4602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62" name="Google Shape;62;p15"/>
          <p:cNvSpPr/>
          <p:nvPr/>
        </p:nvSpPr>
        <p:spPr>
          <a:xfrm flipH="1" rot="10800000">
            <a:off x="466425" y="35583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63" name="Google Shape;63;p15"/>
          <p:cNvSpPr txBox="1"/>
          <p:nvPr>
            <p:ph type="title"/>
          </p:nvPr>
        </p:nvSpPr>
        <p:spPr>
          <a:xfrm>
            <a:off x="773700" y="1806450"/>
            <a:ext cx="7596600" cy="15306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64" name="Google Shape;64;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5" name="Shape 65"/>
        <p:cNvGrpSpPr/>
        <p:nvPr/>
      </p:nvGrpSpPr>
      <p:grpSpPr>
        <a:xfrm>
          <a:off x="0" y="0"/>
          <a:ext cx="0" cy="0"/>
          <a:chOff x="0" y="0"/>
          <a:chExt cx="0" cy="0"/>
        </a:xfrm>
      </p:grpSpPr>
      <p:sp>
        <p:nvSpPr>
          <p:cNvPr id="66" name="Google Shape;66;p16"/>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6"/>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68" name="Google Shape;68;p16"/>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9" name="Google Shape;69;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0" name="Shape 70"/>
        <p:cNvGrpSpPr/>
        <p:nvPr/>
      </p:nvGrpSpPr>
      <p:grpSpPr>
        <a:xfrm>
          <a:off x="0" y="0"/>
          <a:ext cx="0" cy="0"/>
          <a:chOff x="0" y="0"/>
          <a:chExt cx="0" cy="0"/>
        </a:xfrm>
      </p:grpSpPr>
      <p:sp>
        <p:nvSpPr>
          <p:cNvPr id="71" name="Google Shape;71;p17"/>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72" name="Google Shape;72;p17"/>
          <p:cNvSpPr txBox="1"/>
          <p:nvPr>
            <p:ph idx="1" type="body"/>
          </p:nvPr>
        </p:nvSpPr>
        <p:spPr>
          <a:xfrm>
            <a:off x="311700" y="1225225"/>
            <a:ext cx="3999900" cy="33540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73" name="Google Shape;73;p17"/>
          <p:cNvSpPr txBox="1"/>
          <p:nvPr>
            <p:ph idx="2" type="body"/>
          </p:nvPr>
        </p:nvSpPr>
        <p:spPr>
          <a:xfrm>
            <a:off x="4832400" y="1225225"/>
            <a:ext cx="3999900" cy="33540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74" name="Google Shape;74;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5" name="Shape 75"/>
        <p:cNvGrpSpPr/>
        <p:nvPr/>
      </p:nvGrpSpPr>
      <p:grpSpPr>
        <a:xfrm>
          <a:off x="0" y="0"/>
          <a:ext cx="0" cy="0"/>
          <a:chOff x="0" y="0"/>
          <a:chExt cx="0" cy="0"/>
        </a:xfrm>
      </p:grpSpPr>
      <p:sp>
        <p:nvSpPr>
          <p:cNvPr id="76" name="Google Shape;76;p18"/>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77" name="Google Shape;77;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8" name="Shape 78"/>
        <p:cNvGrpSpPr/>
        <p:nvPr/>
      </p:nvGrpSpPr>
      <p:grpSpPr>
        <a:xfrm>
          <a:off x="0" y="0"/>
          <a:ext cx="0" cy="0"/>
          <a:chOff x="0" y="0"/>
          <a:chExt cx="0" cy="0"/>
        </a:xfrm>
      </p:grpSpPr>
      <p:sp>
        <p:nvSpPr>
          <p:cNvPr id="79" name="Google Shape;79;p19"/>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80" name="Google Shape;80;p19"/>
          <p:cNvSpPr txBox="1"/>
          <p:nvPr>
            <p:ph idx="1" type="body"/>
          </p:nvPr>
        </p:nvSpPr>
        <p:spPr>
          <a:xfrm>
            <a:off x="311700" y="1399400"/>
            <a:ext cx="2808000" cy="27849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81" name="Google Shape;81;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2" name="Shape 82"/>
        <p:cNvGrpSpPr/>
        <p:nvPr/>
      </p:nvGrpSpPr>
      <p:grpSpPr>
        <a:xfrm>
          <a:off x="0" y="0"/>
          <a:ext cx="0" cy="0"/>
          <a:chOff x="0" y="0"/>
          <a:chExt cx="0" cy="0"/>
        </a:xfrm>
      </p:grpSpPr>
      <p:sp>
        <p:nvSpPr>
          <p:cNvPr id="83" name="Google Shape;83;p20"/>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20"/>
          <p:cNvSpPr txBox="1"/>
          <p:nvPr>
            <p:ph type="title"/>
          </p:nvPr>
        </p:nvSpPr>
        <p:spPr>
          <a:xfrm>
            <a:off x="490250" y="450150"/>
            <a:ext cx="5878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85" name="Google Shape;85;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6" name="Shape 86"/>
        <p:cNvGrpSpPr/>
        <p:nvPr/>
      </p:nvGrpSpPr>
      <p:grpSpPr>
        <a:xfrm>
          <a:off x="0" y="0"/>
          <a:ext cx="0" cy="0"/>
          <a:chOff x="0" y="0"/>
          <a:chExt cx="0" cy="0"/>
        </a:xfrm>
      </p:grpSpPr>
      <p:sp>
        <p:nvSpPr>
          <p:cNvPr id="87" name="Google Shape;87;p21"/>
          <p:cNvSpPr/>
          <p:nvPr/>
        </p:nvSpPr>
        <p:spPr>
          <a:xfrm>
            <a:off x="4572000" y="-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8" name="Google Shape;88;p21"/>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89" name="Google Shape;89;p21"/>
          <p:cNvSpPr txBox="1"/>
          <p:nvPr>
            <p:ph type="title"/>
          </p:nvPr>
        </p:nvSpPr>
        <p:spPr>
          <a:xfrm>
            <a:off x="265500" y="929275"/>
            <a:ext cx="4045200" cy="17862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lt2"/>
              </a:buClr>
              <a:buSzPts val="4200"/>
              <a:buNone/>
              <a:defRPr>
                <a:solidFill>
                  <a:schemeClr val="lt2"/>
                </a:solidFill>
              </a:defRPr>
            </a:lvl1pPr>
            <a:lvl2pPr lvl="1" rtl="0" algn="ctr">
              <a:spcBef>
                <a:spcPts val="0"/>
              </a:spcBef>
              <a:spcAft>
                <a:spcPts val="0"/>
              </a:spcAft>
              <a:buClr>
                <a:schemeClr val="lt2"/>
              </a:buClr>
              <a:buSzPts val="4200"/>
              <a:buNone/>
              <a:defRPr>
                <a:solidFill>
                  <a:schemeClr val="lt2"/>
                </a:solidFill>
              </a:defRPr>
            </a:lvl2pPr>
            <a:lvl3pPr lvl="2" rtl="0" algn="ctr">
              <a:spcBef>
                <a:spcPts val="0"/>
              </a:spcBef>
              <a:spcAft>
                <a:spcPts val="0"/>
              </a:spcAft>
              <a:buClr>
                <a:schemeClr val="lt2"/>
              </a:buClr>
              <a:buSzPts val="4200"/>
              <a:buNone/>
              <a:defRPr>
                <a:solidFill>
                  <a:schemeClr val="lt2"/>
                </a:solidFill>
              </a:defRPr>
            </a:lvl3pPr>
            <a:lvl4pPr lvl="3" rtl="0" algn="ctr">
              <a:spcBef>
                <a:spcPts val="0"/>
              </a:spcBef>
              <a:spcAft>
                <a:spcPts val="0"/>
              </a:spcAft>
              <a:buClr>
                <a:schemeClr val="lt2"/>
              </a:buClr>
              <a:buSzPts val="4200"/>
              <a:buNone/>
              <a:defRPr>
                <a:solidFill>
                  <a:schemeClr val="lt2"/>
                </a:solidFill>
              </a:defRPr>
            </a:lvl4pPr>
            <a:lvl5pPr lvl="4" rtl="0" algn="ctr">
              <a:spcBef>
                <a:spcPts val="0"/>
              </a:spcBef>
              <a:spcAft>
                <a:spcPts val="0"/>
              </a:spcAft>
              <a:buClr>
                <a:schemeClr val="lt2"/>
              </a:buClr>
              <a:buSzPts val="4200"/>
              <a:buNone/>
              <a:defRPr>
                <a:solidFill>
                  <a:schemeClr val="lt2"/>
                </a:solidFill>
              </a:defRPr>
            </a:lvl5pPr>
            <a:lvl6pPr lvl="5" rtl="0" algn="ctr">
              <a:spcBef>
                <a:spcPts val="0"/>
              </a:spcBef>
              <a:spcAft>
                <a:spcPts val="0"/>
              </a:spcAft>
              <a:buClr>
                <a:schemeClr val="lt2"/>
              </a:buClr>
              <a:buSzPts val="4200"/>
              <a:buNone/>
              <a:defRPr>
                <a:solidFill>
                  <a:schemeClr val="lt2"/>
                </a:solidFill>
              </a:defRPr>
            </a:lvl6pPr>
            <a:lvl7pPr lvl="6" rtl="0" algn="ctr">
              <a:spcBef>
                <a:spcPts val="0"/>
              </a:spcBef>
              <a:spcAft>
                <a:spcPts val="0"/>
              </a:spcAft>
              <a:buClr>
                <a:schemeClr val="lt2"/>
              </a:buClr>
              <a:buSzPts val="4200"/>
              <a:buNone/>
              <a:defRPr>
                <a:solidFill>
                  <a:schemeClr val="lt2"/>
                </a:solidFill>
              </a:defRPr>
            </a:lvl7pPr>
            <a:lvl8pPr lvl="7" rtl="0" algn="ctr">
              <a:spcBef>
                <a:spcPts val="0"/>
              </a:spcBef>
              <a:spcAft>
                <a:spcPts val="0"/>
              </a:spcAft>
              <a:buClr>
                <a:schemeClr val="lt2"/>
              </a:buClr>
              <a:buSzPts val="4200"/>
              <a:buNone/>
              <a:defRPr>
                <a:solidFill>
                  <a:schemeClr val="lt2"/>
                </a:solidFill>
              </a:defRPr>
            </a:lvl8pPr>
            <a:lvl9pPr lvl="8" rtl="0" algn="ctr">
              <a:spcBef>
                <a:spcPts val="0"/>
              </a:spcBef>
              <a:spcAft>
                <a:spcPts val="0"/>
              </a:spcAft>
              <a:buClr>
                <a:schemeClr val="lt2"/>
              </a:buClr>
              <a:buSzPts val="4200"/>
              <a:buNone/>
              <a:defRPr>
                <a:solidFill>
                  <a:schemeClr val="lt2"/>
                </a:solidFill>
              </a:defRPr>
            </a:lvl9pPr>
          </a:lstStyle>
          <a:p/>
        </p:txBody>
      </p:sp>
      <p:sp>
        <p:nvSpPr>
          <p:cNvPr id="90" name="Google Shape;90;p21"/>
          <p:cNvSpPr txBox="1"/>
          <p:nvPr>
            <p:ph idx="1" type="subTitle"/>
          </p:nvPr>
        </p:nvSpPr>
        <p:spPr>
          <a:xfrm>
            <a:off x="265500" y="2769001"/>
            <a:ext cx="4045200" cy="1574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rtl="0" algn="ctr">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rtl="0" algn="ctr">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rtl="0" algn="ctr">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rtl="0" algn="ctr">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rtl="0" algn="ctr">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rtl="0" algn="ctr">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rtl="0" algn="ctr">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rtl="0" algn="ctr">
              <a:lnSpc>
                <a:spcPct val="100000"/>
              </a:lnSpc>
              <a:spcBef>
                <a:spcPts val="0"/>
              </a:spcBef>
              <a:spcAft>
                <a:spcPts val="0"/>
              </a:spcAft>
              <a:buSzPts val="2400"/>
              <a:buFont typeface="Economica"/>
              <a:buNone/>
              <a:defRPr sz="2400">
                <a:latin typeface="Economica"/>
                <a:ea typeface="Economica"/>
                <a:cs typeface="Economica"/>
                <a:sym typeface="Economica"/>
              </a:defRPr>
            </a:lvl9pPr>
          </a:lstStyle>
          <a:p/>
        </p:txBody>
      </p:sp>
      <p:sp>
        <p:nvSpPr>
          <p:cNvPr id="91" name="Google Shape;91;p21"/>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0"/>
              </a:spcBef>
              <a:spcAft>
                <a:spcPts val="0"/>
              </a:spcAft>
              <a:buClr>
                <a:schemeClr val="lt1"/>
              </a:buClr>
              <a:buSzPts val="1400"/>
              <a:buChar char="○"/>
              <a:defRPr>
                <a:solidFill>
                  <a:schemeClr val="lt1"/>
                </a:solidFill>
              </a:defRPr>
            </a:lvl2pPr>
            <a:lvl3pPr indent="-317500" lvl="2" marL="1371600" rtl="0">
              <a:spcBef>
                <a:spcPts val="0"/>
              </a:spcBef>
              <a:spcAft>
                <a:spcPts val="0"/>
              </a:spcAft>
              <a:buClr>
                <a:schemeClr val="lt1"/>
              </a:buClr>
              <a:buSzPts val="1400"/>
              <a:buChar char="■"/>
              <a:defRPr>
                <a:solidFill>
                  <a:schemeClr val="lt1"/>
                </a:solidFill>
              </a:defRPr>
            </a:lvl3pPr>
            <a:lvl4pPr indent="-317500" lvl="3" marL="1828800" rtl="0">
              <a:spcBef>
                <a:spcPts val="0"/>
              </a:spcBef>
              <a:spcAft>
                <a:spcPts val="0"/>
              </a:spcAft>
              <a:buClr>
                <a:schemeClr val="lt1"/>
              </a:buClr>
              <a:buSzPts val="1400"/>
              <a:buChar char="●"/>
              <a:defRPr>
                <a:solidFill>
                  <a:schemeClr val="lt1"/>
                </a:solidFill>
              </a:defRPr>
            </a:lvl4pPr>
            <a:lvl5pPr indent="-317500" lvl="4" marL="2286000" rtl="0">
              <a:spcBef>
                <a:spcPts val="0"/>
              </a:spcBef>
              <a:spcAft>
                <a:spcPts val="0"/>
              </a:spcAft>
              <a:buClr>
                <a:schemeClr val="lt1"/>
              </a:buClr>
              <a:buSzPts val="1400"/>
              <a:buChar char="○"/>
              <a:defRPr>
                <a:solidFill>
                  <a:schemeClr val="lt1"/>
                </a:solidFill>
              </a:defRPr>
            </a:lvl5pPr>
            <a:lvl6pPr indent="-317500" lvl="5" marL="2743200" rtl="0">
              <a:spcBef>
                <a:spcPts val="0"/>
              </a:spcBef>
              <a:spcAft>
                <a:spcPts val="0"/>
              </a:spcAft>
              <a:buClr>
                <a:schemeClr val="lt1"/>
              </a:buClr>
              <a:buSzPts val="1400"/>
              <a:buChar char="■"/>
              <a:defRPr>
                <a:solidFill>
                  <a:schemeClr val="lt1"/>
                </a:solidFill>
              </a:defRPr>
            </a:lvl6pPr>
            <a:lvl7pPr indent="-317500" lvl="6" marL="3200400" rtl="0">
              <a:spcBef>
                <a:spcPts val="0"/>
              </a:spcBef>
              <a:spcAft>
                <a:spcPts val="0"/>
              </a:spcAft>
              <a:buClr>
                <a:schemeClr val="lt1"/>
              </a:buClr>
              <a:buSzPts val="1400"/>
              <a:buChar char="●"/>
              <a:defRPr>
                <a:solidFill>
                  <a:schemeClr val="lt1"/>
                </a:solidFill>
              </a:defRPr>
            </a:lvl7pPr>
            <a:lvl8pPr indent="-317500" lvl="7" marL="3657600" rtl="0">
              <a:spcBef>
                <a:spcPts val="0"/>
              </a:spcBef>
              <a:spcAft>
                <a:spcPts val="0"/>
              </a:spcAft>
              <a:buClr>
                <a:schemeClr val="lt1"/>
              </a:buClr>
              <a:buSzPts val="1400"/>
              <a:buChar char="○"/>
              <a:defRPr>
                <a:solidFill>
                  <a:schemeClr val="lt1"/>
                </a:solidFill>
              </a:defRPr>
            </a:lvl8pPr>
            <a:lvl9pPr indent="-317500" lvl="8" marL="4114800" rtl="0">
              <a:spcBef>
                <a:spcPts val="0"/>
              </a:spcBef>
              <a:spcAft>
                <a:spcPts val="0"/>
              </a:spcAft>
              <a:buClr>
                <a:schemeClr val="lt1"/>
              </a:buClr>
              <a:buSzPts val="1400"/>
              <a:buChar char="■"/>
              <a:defRPr>
                <a:solidFill>
                  <a:schemeClr val="lt1"/>
                </a:solidFill>
              </a:defRPr>
            </a:lvl9pPr>
          </a:lstStyle>
          <a:p/>
        </p:txBody>
      </p:sp>
      <p:sp>
        <p:nvSpPr>
          <p:cNvPr id="92" name="Google Shape;92;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3" name="Shape 93"/>
        <p:cNvGrpSpPr/>
        <p:nvPr/>
      </p:nvGrpSpPr>
      <p:grpSpPr>
        <a:xfrm>
          <a:off x="0" y="0"/>
          <a:ext cx="0" cy="0"/>
          <a:chOff x="0" y="0"/>
          <a:chExt cx="0" cy="0"/>
        </a:xfrm>
      </p:grpSpPr>
      <p:sp>
        <p:nvSpPr>
          <p:cNvPr id="94" name="Google Shape;94;p22"/>
          <p:cNvSpPr txBox="1"/>
          <p:nvPr>
            <p:ph idx="1" type="body"/>
          </p:nvPr>
        </p:nvSpPr>
        <p:spPr>
          <a:xfrm>
            <a:off x="319500" y="4218925"/>
            <a:ext cx="5998800" cy="5988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2400"/>
              <a:buFont typeface="Economica"/>
              <a:buNone/>
              <a:defRPr sz="2400">
                <a:latin typeface="Economica"/>
                <a:ea typeface="Economica"/>
                <a:cs typeface="Economica"/>
                <a:sym typeface="Economica"/>
              </a:defRPr>
            </a:lvl1pPr>
          </a:lstStyle>
          <a:p/>
        </p:txBody>
      </p:sp>
      <p:sp>
        <p:nvSpPr>
          <p:cNvPr id="95" name="Google Shape;95;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6" name="Shape 96"/>
        <p:cNvGrpSpPr/>
        <p:nvPr/>
      </p:nvGrpSpPr>
      <p:grpSpPr>
        <a:xfrm>
          <a:off x="0" y="0"/>
          <a:ext cx="0" cy="0"/>
          <a:chOff x="0" y="0"/>
          <a:chExt cx="0" cy="0"/>
        </a:xfrm>
      </p:grpSpPr>
      <p:sp>
        <p:nvSpPr>
          <p:cNvPr id="97" name="Google Shape;97;p23"/>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23"/>
          <p:cNvSpPr txBox="1"/>
          <p:nvPr>
            <p:ph hasCustomPrompt="1" type="title"/>
          </p:nvPr>
        </p:nvSpPr>
        <p:spPr>
          <a:xfrm>
            <a:off x="311700" y="957125"/>
            <a:ext cx="8520600" cy="21288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lt2"/>
              </a:buClr>
              <a:buSzPts val="16000"/>
              <a:buNone/>
              <a:defRPr sz="16000">
                <a:solidFill>
                  <a:schemeClr val="lt2"/>
                </a:solidFill>
              </a:defRPr>
            </a:lvl1pPr>
            <a:lvl2pPr lvl="1" rtl="0" algn="ctr">
              <a:spcBef>
                <a:spcPts val="0"/>
              </a:spcBef>
              <a:spcAft>
                <a:spcPts val="0"/>
              </a:spcAft>
              <a:buClr>
                <a:schemeClr val="lt2"/>
              </a:buClr>
              <a:buSzPts val="16000"/>
              <a:buNone/>
              <a:defRPr sz="16000">
                <a:solidFill>
                  <a:schemeClr val="lt2"/>
                </a:solidFill>
              </a:defRPr>
            </a:lvl2pPr>
            <a:lvl3pPr lvl="2" rtl="0" algn="ctr">
              <a:spcBef>
                <a:spcPts val="0"/>
              </a:spcBef>
              <a:spcAft>
                <a:spcPts val="0"/>
              </a:spcAft>
              <a:buClr>
                <a:schemeClr val="lt2"/>
              </a:buClr>
              <a:buSzPts val="16000"/>
              <a:buNone/>
              <a:defRPr sz="16000">
                <a:solidFill>
                  <a:schemeClr val="lt2"/>
                </a:solidFill>
              </a:defRPr>
            </a:lvl3pPr>
            <a:lvl4pPr lvl="3" rtl="0" algn="ctr">
              <a:spcBef>
                <a:spcPts val="0"/>
              </a:spcBef>
              <a:spcAft>
                <a:spcPts val="0"/>
              </a:spcAft>
              <a:buClr>
                <a:schemeClr val="lt2"/>
              </a:buClr>
              <a:buSzPts val="16000"/>
              <a:buNone/>
              <a:defRPr sz="16000">
                <a:solidFill>
                  <a:schemeClr val="lt2"/>
                </a:solidFill>
              </a:defRPr>
            </a:lvl4pPr>
            <a:lvl5pPr lvl="4" rtl="0" algn="ctr">
              <a:spcBef>
                <a:spcPts val="0"/>
              </a:spcBef>
              <a:spcAft>
                <a:spcPts val="0"/>
              </a:spcAft>
              <a:buClr>
                <a:schemeClr val="lt2"/>
              </a:buClr>
              <a:buSzPts val="16000"/>
              <a:buNone/>
              <a:defRPr sz="16000">
                <a:solidFill>
                  <a:schemeClr val="lt2"/>
                </a:solidFill>
              </a:defRPr>
            </a:lvl5pPr>
            <a:lvl6pPr lvl="5" rtl="0" algn="ctr">
              <a:spcBef>
                <a:spcPts val="0"/>
              </a:spcBef>
              <a:spcAft>
                <a:spcPts val="0"/>
              </a:spcAft>
              <a:buClr>
                <a:schemeClr val="lt2"/>
              </a:buClr>
              <a:buSzPts val="16000"/>
              <a:buNone/>
              <a:defRPr sz="16000">
                <a:solidFill>
                  <a:schemeClr val="lt2"/>
                </a:solidFill>
              </a:defRPr>
            </a:lvl6pPr>
            <a:lvl7pPr lvl="6" rtl="0" algn="ctr">
              <a:spcBef>
                <a:spcPts val="0"/>
              </a:spcBef>
              <a:spcAft>
                <a:spcPts val="0"/>
              </a:spcAft>
              <a:buClr>
                <a:schemeClr val="lt2"/>
              </a:buClr>
              <a:buSzPts val="16000"/>
              <a:buNone/>
              <a:defRPr sz="16000">
                <a:solidFill>
                  <a:schemeClr val="lt2"/>
                </a:solidFill>
              </a:defRPr>
            </a:lvl7pPr>
            <a:lvl8pPr lvl="7" rtl="0" algn="ctr">
              <a:spcBef>
                <a:spcPts val="0"/>
              </a:spcBef>
              <a:spcAft>
                <a:spcPts val="0"/>
              </a:spcAft>
              <a:buClr>
                <a:schemeClr val="lt2"/>
              </a:buClr>
              <a:buSzPts val="16000"/>
              <a:buNone/>
              <a:defRPr sz="16000">
                <a:solidFill>
                  <a:schemeClr val="lt2"/>
                </a:solidFill>
              </a:defRPr>
            </a:lvl8pPr>
            <a:lvl9pPr lvl="8" rtl="0" algn="ctr">
              <a:spcBef>
                <a:spcPts val="0"/>
              </a:spcBef>
              <a:spcAft>
                <a:spcPts val="0"/>
              </a:spcAft>
              <a:buClr>
                <a:schemeClr val="lt2"/>
              </a:buClr>
              <a:buSzPts val="16000"/>
              <a:buNone/>
              <a:defRPr sz="16000">
                <a:solidFill>
                  <a:schemeClr val="lt2"/>
                </a:solidFill>
              </a:defRPr>
            </a:lvl9pPr>
          </a:lstStyle>
          <a:p>
            <a:r>
              <a:t>xx%</a:t>
            </a:r>
          </a:p>
        </p:txBody>
      </p:sp>
      <p:sp>
        <p:nvSpPr>
          <p:cNvPr id="99" name="Google Shape;99;p23"/>
          <p:cNvSpPr txBox="1"/>
          <p:nvPr>
            <p:ph idx="1" type="body"/>
          </p:nvPr>
        </p:nvSpPr>
        <p:spPr>
          <a:xfrm>
            <a:off x="311700" y="3162000"/>
            <a:ext cx="8520600" cy="10716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100" name="Google Shape;100;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1" name="Shape 101"/>
        <p:cNvGrpSpPr/>
        <p:nvPr/>
      </p:nvGrpSpPr>
      <p:grpSpPr>
        <a:xfrm>
          <a:off x="0" y="0"/>
          <a:ext cx="0" cy="0"/>
          <a:chOff x="0" y="0"/>
          <a:chExt cx="0" cy="0"/>
        </a:xfrm>
      </p:grpSpPr>
      <p:sp>
        <p:nvSpPr>
          <p:cNvPr id="102" name="Google Shape;102;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107" name="Shape 107"/>
        <p:cNvGrpSpPr/>
        <p:nvPr/>
      </p:nvGrpSpPr>
      <p:grpSpPr>
        <a:xfrm>
          <a:off x="0" y="0"/>
          <a:ext cx="0" cy="0"/>
          <a:chOff x="0" y="0"/>
          <a:chExt cx="0" cy="0"/>
        </a:xfrm>
      </p:grpSpPr>
      <p:pic>
        <p:nvPicPr>
          <p:cNvPr id="108" name="Google Shape;108;p26"/>
          <p:cNvPicPr preferRelativeResize="0"/>
          <p:nvPr/>
        </p:nvPicPr>
        <p:blipFill>
          <a:blip r:embed="rId2">
            <a:alphaModFix/>
          </a:blip>
          <a:stretch>
            <a:fillRect/>
          </a:stretch>
        </p:blipFill>
        <p:spPr>
          <a:xfrm>
            <a:off x="0" y="-26"/>
            <a:ext cx="9144000" cy="5143523"/>
          </a:xfrm>
          <a:prstGeom prst="rect">
            <a:avLst/>
          </a:prstGeom>
          <a:noFill/>
          <a:ln>
            <a:noFill/>
          </a:ln>
        </p:spPr>
      </p:pic>
      <p:sp>
        <p:nvSpPr>
          <p:cNvPr id="109" name="Google Shape;109;p26"/>
          <p:cNvSpPr txBox="1"/>
          <p:nvPr>
            <p:ph type="ctrTitle"/>
          </p:nvPr>
        </p:nvSpPr>
        <p:spPr>
          <a:xfrm>
            <a:off x="2302050" y="1223200"/>
            <a:ext cx="4539900" cy="2697000"/>
          </a:xfrm>
          <a:prstGeom prst="rect">
            <a:avLst/>
          </a:prstGeom>
        </p:spPr>
        <p:txBody>
          <a:bodyPr anchorCtr="0" anchor="ctr" bIns="0" lIns="0" spcFirstLastPara="1" rIns="0" wrap="square" tIns="0">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bg>
      <p:bgPr>
        <a:gradFill>
          <a:gsLst>
            <a:gs pos="0">
              <a:srgbClr val="4050E5"/>
            </a:gs>
            <a:gs pos="100000">
              <a:srgbClr val="C833FF"/>
            </a:gs>
          </a:gsLst>
          <a:lin ang="5400700" scaled="0"/>
        </a:gradFill>
      </p:bgPr>
    </p:bg>
    <p:spTree>
      <p:nvGrpSpPr>
        <p:cNvPr id="110" name="Shape 110"/>
        <p:cNvGrpSpPr/>
        <p:nvPr/>
      </p:nvGrpSpPr>
      <p:grpSpPr>
        <a:xfrm>
          <a:off x="0" y="0"/>
          <a:ext cx="0" cy="0"/>
          <a:chOff x="0" y="0"/>
          <a:chExt cx="0" cy="0"/>
        </a:xfrm>
      </p:grpSpPr>
      <p:pic>
        <p:nvPicPr>
          <p:cNvPr id="111" name="Google Shape;111;p27"/>
          <p:cNvPicPr preferRelativeResize="0"/>
          <p:nvPr/>
        </p:nvPicPr>
        <p:blipFill>
          <a:blip r:embed="rId2">
            <a:alphaModFix/>
          </a:blip>
          <a:stretch>
            <a:fillRect/>
          </a:stretch>
        </p:blipFill>
        <p:spPr>
          <a:xfrm>
            <a:off x="0" y="-26"/>
            <a:ext cx="9144000" cy="5143523"/>
          </a:xfrm>
          <a:prstGeom prst="rect">
            <a:avLst/>
          </a:prstGeom>
          <a:noFill/>
          <a:ln>
            <a:noFill/>
          </a:ln>
        </p:spPr>
      </p:pic>
      <p:sp>
        <p:nvSpPr>
          <p:cNvPr id="112" name="Google Shape;112;p27"/>
          <p:cNvSpPr txBox="1"/>
          <p:nvPr>
            <p:ph type="ctrTitle"/>
          </p:nvPr>
        </p:nvSpPr>
        <p:spPr>
          <a:xfrm>
            <a:off x="2438550" y="1811950"/>
            <a:ext cx="4266900" cy="1159800"/>
          </a:xfrm>
          <a:prstGeom prst="rect">
            <a:avLst/>
          </a:prstGeom>
        </p:spPr>
        <p:txBody>
          <a:bodyPr anchorCtr="0" anchor="ctr" bIns="0" lIns="0" spcFirstLastPara="1" rIns="0" wrap="square" tIns="0">
            <a:noAutofit/>
          </a:bodyPr>
          <a:lstStyle>
            <a:lvl1pPr lvl="0" rtl="0" algn="ct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
        <p:nvSpPr>
          <p:cNvPr id="113" name="Google Shape;113;p27"/>
          <p:cNvSpPr txBox="1"/>
          <p:nvPr>
            <p:ph idx="1" type="subTitle"/>
          </p:nvPr>
        </p:nvSpPr>
        <p:spPr>
          <a:xfrm>
            <a:off x="2438550" y="2840054"/>
            <a:ext cx="4266900" cy="784800"/>
          </a:xfrm>
          <a:prstGeom prst="rect">
            <a:avLst/>
          </a:prstGeom>
        </p:spPr>
        <p:txBody>
          <a:bodyPr anchorCtr="0" anchor="ctr" bIns="0" lIns="0" spcFirstLastPara="1" rIns="0" wrap="square" tIns="0">
            <a:noAutofit/>
          </a:bodyPr>
          <a:lstStyle>
            <a:lvl1pPr lvl="0" rtl="0" algn="ctr">
              <a:spcBef>
                <a:spcPts val="0"/>
              </a:spcBef>
              <a:spcAft>
                <a:spcPts val="0"/>
              </a:spcAft>
              <a:buClr>
                <a:srgbClr val="FFFFFF"/>
              </a:buClr>
              <a:buSzPts val="1800"/>
              <a:buNone/>
              <a:defRPr sz="1800">
                <a:solidFill>
                  <a:srgbClr val="FFFFFF"/>
                </a:solidFill>
              </a:defRPr>
            </a:lvl1pPr>
            <a:lvl2pPr lvl="1" rtl="0" algn="ctr">
              <a:spcBef>
                <a:spcPts val="1000"/>
              </a:spcBef>
              <a:spcAft>
                <a:spcPts val="0"/>
              </a:spcAft>
              <a:buClr>
                <a:srgbClr val="FFFFFF"/>
              </a:buClr>
              <a:buSzPts val="1800"/>
              <a:buNone/>
              <a:defRPr sz="1800">
                <a:solidFill>
                  <a:srgbClr val="FFFFFF"/>
                </a:solidFill>
              </a:defRPr>
            </a:lvl2pPr>
            <a:lvl3pPr lvl="2" rtl="0" algn="ctr">
              <a:spcBef>
                <a:spcPts val="1000"/>
              </a:spcBef>
              <a:spcAft>
                <a:spcPts val="0"/>
              </a:spcAft>
              <a:buClr>
                <a:srgbClr val="FFFFFF"/>
              </a:buClr>
              <a:buSzPts val="1800"/>
              <a:buNone/>
              <a:defRPr sz="1800">
                <a:solidFill>
                  <a:srgbClr val="FFFFFF"/>
                </a:solidFill>
              </a:defRPr>
            </a:lvl3pPr>
            <a:lvl4pPr lvl="3" rtl="0" algn="ctr">
              <a:spcBef>
                <a:spcPts val="1000"/>
              </a:spcBef>
              <a:spcAft>
                <a:spcPts val="0"/>
              </a:spcAft>
              <a:buClr>
                <a:srgbClr val="FFFFFF"/>
              </a:buClr>
              <a:buSzPts val="1800"/>
              <a:buNone/>
              <a:defRPr sz="1800">
                <a:solidFill>
                  <a:srgbClr val="FFFFFF"/>
                </a:solidFill>
              </a:defRPr>
            </a:lvl4pPr>
            <a:lvl5pPr lvl="4" rtl="0" algn="ctr">
              <a:spcBef>
                <a:spcPts val="1000"/>
              </a:spcBef>
              <a:spcAft>
                <a:spcPts val="0"/>
              </a:spcAft>
              <a:buClr>
                <a:srgbClr val="FFFFFF"/>
              </a:buClr>
              <a:buSzPts val="1800"/>
              <a:buNone/>
              <a:defRPr sz="1800">
                <a:solidFill>
                  <a:srgbClr val="FFFFFF"/>
                </a:solidFill>
              </a:defRPr>
            </a:lvl5pPr>
            <a:lvl6pPr lvl="5" rtl="0" algn="ctr">
              <a:spcBef>
                <a:spcPts val="1000"/>
              </a:spcBef>
              <a:spcAft>
                <a:spcPts val="0"/>
              </a:spcAft>
              <a:buClr>
                <a:srgbClr val="FFFFFF"/>
              </a:buClr>
              <a:buSzPts val="1800"/>
              <a:buNone/>
              <a:defRPr sz="1800">
                <a:solidFill>
                  <a:srgbClr val="FFFFFF"/>
                </a:solidFill>
              </a:defRPr>
            </a:lvl6pPr>
            <a:lvl7pPr lvl="6" rtl="0" algn="ctr">
              <a:spcBef>
                <a:spcPts val="1000"/>
              </a:spcBef>
              <a:spcAft>
                <a:spcPts val="0"/>
              </a:spcAft>
              <a:buClr>
                <a:srgbClr val="FFFFFF"/>
              </a:buClr>
              <a:buSzPts val="1800"/>
              <a:buNone/>
              <a:defRPr sz="1800">
                <a:solidFill>
                  <a:srgbClr val="FFFFFF"/>
                </a:solidFill>
              </a:defRPr>
            </a:lvl7pPr>
            <a:lvl8pPr lvl="7" rtl="0" algn="ctr">
              <a:spcBef>
                <a:spcPts val="1000"/>
              </a:spcBef>
              <a:spcAft>
                <a:spcPts val="0"/>
              </a:spcAft>
              <a:buClr>
                <a:srgbClr val="FFFFFF"/>
              </a:buClr>
              <a:buSzPts val="1800"/>
              <a:buNone/>
              <a:defRPr sz="1800">
                <a:solidFill>
                  <a:srgbClr val="FFFFFF"/>
                </a:solidFill>
              </a:defRPr>
            </a:lvl8pPr>
            <a:lvl9pPr lvl="8" rtl="0" algn="ctr">
              <a:spcBef>
                <a:spcPts val="1000"/>
              </a:spcBef>
              <a:spcAft>
                <a:spcPts val="1000"/>
              </a:spcAft>
              <a:buClr>
                <a:srgbClr val="FFFFFF"/>
              </a:buClr>
              <a:buSzPts val="1800"/>
              <a:buNone/>
              <a:defRPr sz="1800">
                <a:solidFill>
                  <a:srgbClr val="FFFFFF"/>
                </a:solidFil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bg>
      <p:bgPr>
        <a:gradFill>
          <a:gsLst>
            <a:gs pos="0">
              <a:srgbClr val="FF8700"/>
            </a:gs>
            <a:gs pos="100000">
              <a:srgbClr val="FFD900"/>
            </a:gs>
          </a:gsLst>
          <a:lin ang="5400700" scaled="0"/>
        </a:gradFill>
      </p:bgPr>
    </p:bg>
    <p:spTree>
      <p:nvGrpSpPr>
        <p:cNvPr id="114" name="Shape 114"/>
        <p:cNvGrpSpPr/>
        <p:nvPr/>
      </p:nvGrpSpPr>
      <p:grpSpPr>
        <a:xfrm>
          <a:off x="0" y="0"/>
          <a:ext cx="0" cy="0"/>
          <a:chOff x="0" y="0"/>
          <a:chExt cx="0" cy="0"/>
        </a:xfrm>
      </p:grpSpPr>
      <p:pic>
        <p:nvPicPr>
          <p:cNvPr id="115" name="Google Shape;115;p28"/>
          <p:cNvPicPr preferRelativeResize="0"/>
          <p:nvPr/>
        </p:nvPicPr>
        <p:blipFill>
          <a:blip r:embed="rId2">
            <a:alphaModFix/>
          </a:blip>
          <a:stretch>
            <a:fillRect/>
          </a:stretch>
        </p:blipFill>
        <p:spPr>
          <a:xfrm>
            <a:off x="0" y="-26"/>
            <a:ext cx="9144000" cy="5143523"/>
          </a:xfrm>
          <a:prstGeom prst="rect">
            <a:avLst/>
          </a:prstGeom>
          <a:noFill/>
          <a:ln>
            <a:noFill/>
          </a:ln>
        </p:spPr>
      </p:pic>
      <p:sp>
        <p:nvSpPr>
          <p:cNvPr id="116" name="Google Shape;116;p28"/>
          <p:cNvSpPr txBox="1"/>
          <p:nvPr>
            <p:ph idx="1" type="body"/>
          </p:nvPr>
        </p:nvSpPr>
        <p:spPr>
          <a:xfrm>
            <a:off x="2370425" y="1780800"/>
            <a:ext cx="4403100" cy="1944300"/>
          </a:xfrm>
          <a:prstGeom prst="rect">
            <a:avLst/>
          </a:prstGeom>
        </p:spPr>
        <p:txBody>
          <a:bodyPr anchorCtr="0" anchor="t" bIns="0" lIns="0" spcFirstLastPara="1" rIns="0" wrap="square" tIns="0">
            <a:noAutofit/>
          </a:bodyPr>
          <a:lstStyle>
            <a:lvl1pPr indent="-368300" lvl="0" marL="457200" rtl="0" algn="ctr">
              <a:spcBef>
                <a:spcPts val="600"/>
              </a:spcBef>
              <a:spcAft>
                <a:spcPts val="0"/>
              </a:spcAft>
              <a:buClr>
                <a:srgbClr val="FFFFFF"/>
              </a:buClr>
              <a:buSzPts val="2200"/>
              <a:buChar char="◦"/>
              <a:defRPr i="1">
                <a:solidFill>
                  <a:srgbClr val="FFFFFF"/>
                </a:solidFill>
              </a:defRPr>
            </a:lvl1pPr>
            <a:lvl2pPr indent="-368300" lvl="1" marL="914400" rtl="0" algn="ctr">
              <a:spcBef>
                <a:spcPts val="1000"/>
              </a:spcBef>
              <a:spcAft>
                <a:spcPts val="0"/>
              </a:spcAft>
              <a:buClr>
                <a:srgbClr val="FFFFFF"/>
              </a:buClr>
              <a:buSzPts val="2200"/>
              <a:buChar char="◦"/>
              <a:defRPr i="1">
                <a:solidFill>
                  <a:srgbClr val="FFFFFF"/>
                </a:solidFill>
              </a:defRPr>
            </a:lvl2pPr>
            <a:lvl3pPr indent="-368300" lvl="2" marL="1371600" rtl="0" algn="ctr">
              <a:spcBef>
                <a:spcPts val="1000"/>
              </a:spcBef>
              <a:spcAft>
                <a:spcPts val="0"/>
              </a:spcAft>
              <a:buClr>
                <a:srgbClr val="FFFFFF"/>
              </a:buClr>
              <a:buSzPts val="2200"/>
              <a:buChar char="◦"/>
              <a:defRPr i="1">
                <a:solidFill>
                  <a:srgbClr val="FFFFFF"/>
                </a:solidFill>
              </a:defRPr>
            </a:lvl3pPr>
            <a:lvl4pPr indent="-368300" lvl="3" marL="1828800" rtl="0" algn="ctr">
              <a:spcBef>
                <a:spcPts val="1000"/>
              </a:spcBef>
              <a:spcAft>
                <a:spcPts val="0"/>
              </a:spcAft>
              <a:buClr>
                <a:srgbClr val="FFFFFF"/>
              </a:buClr>
              <a:buSzPts val="2200"/>
              <a:buChar char="◦"/>
              <a:defRPr i="1">
                <a:solidFill>
                  <a:srgbClr val="FFFFFF"/>
                </a:solidFill>
              </a:defRPr>
            </a:lvl4pPr>
            <a:lvl5pPr indent="-368300" lvl="4" marL="2286000" rtl="0" algn="ctr">
              <a:spcBef>
                <a:spcPts val="1000"/>
              </a:spcBef>
              <a:spcAft>
                <a:spcPts val="0"/>
              </a:spcAft>
              <a:buClr>
                <a:srgbClr val="FFFFFF"/>
              </a:buClr>
              <a:buSzPts val="2200"/>
              <a:buChar char="◦"/>
              <a:defRPr i="1">
                <a:solidFill>
                  <a:srgbClr val="FFFFFF"/>
                </a:solidFill>
              </a:defRPr>
            </a:lvl5pPr>
            <a:lvl6pPr indent="-368300" lvl="5" marL="2743200" rtl="0" algn="ctr">
              <a:spcBef>
                <a:spcPts val="1000"/>
              </a:spcBef>
              <a:spcAft>
                <a:spcPts val="0"/>
              </a:spcAft>
              <a:buClr>
                <a:srgbClr val="FFFFFF"/>
              </a:buClr>
              <a:buSzPts val="2200"/>
              <a:buChar char="◦"/>
              <a:defRPr i="1">
                <a:solidFill>
                  <a:srgbClr val="FFFFFF"/>
                </a:solidFill>
              </a:defRPr>
            </a:lvl6pPr>
            <a:lvl7pPr indent="-368300" lvl="6" marL="3200400" rtl="0" algn="ctr">
              <a:spcBef>
                <a:spcPts val="1000"/>
              </a:spcBef>
              <a:spcAft>
                <a:spcPts val="0"/>
              </a:spcAft>
              <a:buClr>
                <a:srgbClr val="FFFFFF"/>
              </a:buClr>
              <a:buSzPts val="2200"/>
              <a:buChar char="◦"/>
              <a:defRPr i="1">
                <a:solidFill>
                  <a:srgbClr val="FFFFFF"/>
                </a:solidFill>
              </a:defRPr>
            </a:lvl7pPr>
            <a:lvl8pPr indent="-368300" lvl="7" marL="3657600" rtl="0" algn="ctr">
              <a:spcBef>
                <a:spcPts val="1000"/>
              </a:spcBef>
              <a:spcAft>
                <a:spcPts val="0"/>
              </a:spcAft>
              <a:buClr>
                <a:srgbClr val="FFFFFF"/>
              </a:buClr>
              <a:buSzPts val="2200"/>
              <a:buChar char="◦"/>
              <a:defRPr i="1">
                <a:solidFill>
                  <a:srgbClr val="FFFFFF"/>
                </a:solidFill>
              </a:defRPr>
            </a:lvl8pPr>
            <a:lvl9pPr indent="-368300" lvl="8" marL="4114800" rtl="0" algn="ctr">
              <a:spcBef>
                <a:spcPts val="1000"/>
              </a:spcBef>
              <a:spcAft>
                <a:spcPts val="1000"/>
              </a:spcAft>
              <a:buClr>
                <a:srgbClr val="FFFFFF"/>
              </a:buClr>
              <a:buSzPts val="2200"/>
              <a:buChar char="◦"/>
              <a:defRPr i="1">
                <a:solidFill>
                  <a:srgbClr val="FFFFFF"/>
                </a:solidFill>
              </a:defRPr>
            </a:lvl9pPr>
          </a:lstStyle>
          <a:p/>
        </p:txBody>
      </p:sp>
      <p:sp>
        <p:nvSpPr>
          <p:cNvPr id="117" name="Google Shape;117;p28"/>
          <p:cNvSpPr txBox="1"/>
          <p:nvPr/>
        </p:nvSpPr>
        <p:spPr>
          <a:xfrm>
            <a:off x="3593400" y="1162369"/>
            <a:ext cx="1957200" cy="653700"/>
          </a:xfrm>
          <a:prstGeom prst="rect">
            <a:avLst/>
          </a:prstGeom>
          <a:noFill/>
          <a:ln>
            <a:noFill/>
          </a:ln>
          <a:effectLst>
            <a:outerShdw blurRad="42863" rotWithShape="0" algn="bl" dir="5400000" dist="9525">
              <a:srgbClr val="000000">
                <a:alpha val="20000"/>
              </a:srgbClr>
            </a:outerShdw>
          </a:effectLst>
        </p:spPr>
        <p:txBody>
          <a:bodyPr anchorCtr="0" anchor="t" bIns="0" lIns="0" spcFirstLastPara="1" rIns="0" wrap="square" tIns="0">
            <a:noAutofit/>
          </a:bodyPr>
          <a:lstStyle/>
          <a:p>
            <a:pPr indent="0" lvl="0" marL="0" rtl="0" algn="ctr">
              <a:spcBef>
                <a:spcPts val="0"/>
              </a:spcBef>
              <a:spcAft>
                <a:spcPts val="0"/>
              </a:spcAft>
              <a:buNone/>
            </a:pPr>
            <a:r>
              <a:rPr b="1" lang="en" sz="7200">
                <a:solidFill>
                  <a:srgbClr val="FFFFFF"/>
                </a:solidFill>
                <a:latin typeface="Montserrat"/>
                <a:ea typeface="Montserrat"/>
                <a:cs typeface="Montserrat"/>
                <a:sym typeface="Montserrat"/>
              </a:rPr>
              <a:t>“</a:t>
            </a:r>
            <a:endParaRPr b="1" sz="7200">
              <a:solidFill>
                <a:srgbClr val="FFFFFF"/>
              </a:solidFill>
              <a:latin typeface="Montserrat"/>
              <a:ea typeface="Montserrat"/>
              <a:cs typeface="Montserrat"/>
              <a:sym typeface="Montserrat"/>
            </a:endParaRPr>
          </a:p>
        </p:txBody>
      </p:sp>
      <p:sp>
        <p:nvSpPr>
          <p:cNvPr id="118" name="Google Shape;118;p28"/>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119" name="Shape 119"/>
        <p:cNvGrpSpPr/>
        <p:nvPr/>
      </p:nvGrpSpPr>
      <p:grpSpPr>
        <a:xfrm>
          <a:off x="0" y="0"/>
          <a:ext cx="0" cy="0"/>
          <a:chOff x="0" y="0"/>
          <a:chExt cx="0" cy="0"/>
        </a:xfrm>
      </p:grpSpPr>
      <p:pic>
        <p:nvPicPr>
          <p:cNvPr id="120" name="Google Shape;120;p29"/>
          <p:cNvPicPr preferRelativeResize="0"/>
          <p:nvPr/>
        </p:nvPicPr>
        <p:blipFill>
          <a:blip r:embed="rId2">
            <a:alphaModFix/>
          </a:blip>
          <a:stretch>
            <a:fillRect/>
          </a:stretch>
        </p:blipFill>
        <p:spPr>
          <a:xfrm>
            <a:off x="0" y="0"/>
            <a:ext cx="9144000" cy="5143500"/>
          </a:xfrm>
          <a:prstGeom prst="rect">
            <a:avLst/>
          </a:prstGeom>
          <a:noFill/>
          <a:ln>
            <a:noFill/>
          </a:ln>
        </p:spPr>
      </p:pic>
      <p:sp>
        <p:nvSpPr>
          <p:cNvPr id="121" name="Google Shape;121;p29"/>
          <p:cNvSpPr txBox="1"/>
          <p:nvPr>
            <p:ph type="title"/>
          </p:nvPr>
        </p:nvSpPr>
        <p:spPr>
          <a:xfrm>
            <a:off x="699000" y="911700"/>
            <a:ext cx="2020800" cy="3327600"/>
          </a:xfrm>
          <a:prstGeom prst="rect">
            <a:avLst/>
          </a:prstGeom>
        </p:spPr>
        <p:txBody>
          <a:bodyPr anchorCtr="0" anchor="ctr" bIns="0" lIns="0" spcFirstLastPara="1" rIns="0" wrap="square" tIns="0">
            <a:noAutofit/>
          </a:bodyPr>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p:txBody>
      </p:sp>
      <p:sp>
        <p:nvSpPr>
          <p:cNvPr id="122" name="Google Shape;122;p29"/>
          <p:cNvSpPr txBox="1"/>
          <p:nvPr>
            <p:ph idx="1" type="body"/>
          </p:nvPr>
        </p:nvSpPr>
        <p:spPr>
          <a:xfrm>
            <a:off x="3844325" y="805325"/>
            <a:ext cx="4842600" cy="3548100"/>
          </a:xfrm>
          <a:prstGeom prst="rect">
            <a:avLst/>
          </a:prstGeom>
        </p:spPr>
        <p:txBody>
          <a:bodyPr anchorCtr="0" anchor="ctr" bIns="0" lIns="0" spcFirstLastPara="1" rIns="0" wrap="square" tIns="0">
            <a:noAutofit/>
          </a:bodyPr>
          <a:lstStyle>
            <a:lvl1pPr indent="-368300" lvl="0" marL="457200" rtl="0">
              <a:spcBef>
                <a:spcPts val="600"/>
              </a:spcBef>
              <a:spcAft>
                <a:spcPts val="0"/>
              </a:spcAft>
              <a:buSzPts val="2200"/>
              <a:buChar char="◦"/>
              <a:defRPr/>
            </a:lvl1pPr>
            <a:lvl2pPr indent="-368300" lvl="1" marL="914400" rtl="0">
              <a:spcBef>
                <a:spcPts val="1000"/>
              </a:spcBef>
              <a:spcAft>
                <a:spcPts val="0"/>
              </a:spcAft>
              <a:buSzPts val="2200"/>
              <a:buChar char="◦"/>
              <a:defRPr/>
            </a:lvl2pPr>
            <a:lvl3pPr indent="-368300" lvl="2" marL="1371600" rtl="0">
              <a:spcBef>
                <a:spcPts val="1000"/>
              </a:spcBef>
              <a:spcAft>
                <a:spcPts val="0"/>
              </a:spcAft>
              <a:buSzPts val="2200"/>
              <a:buChar char="◦"/>
              <a:defRPr/>
            </a:lvl3pPr>
            <a:lvl4pPr indent="-368300" lvl="3" marL="1828800" rtl="0">
              <a:spcBef>
                <a:spcPts val="1000"/>
              </a:spcBef>
              <a:spcAft>
                <a:spcPts val="0"/>
              </a:spcAft>
              <a:buSzPts val="2200"/>
              <a:buChar char="◦"/>
              <a:defRPr/>
            </a:lvl4pPr>
            <a:lvl5pPr indent="-368300" lvl="4" marL="2286000" rtl="0">
              <a:spcBef>
                <a:spcPts val="1000"/>
              </a:spcBef>
              <a:spcAft>
                <a:spcPts val="0"/>
              </a:spcAft>
              <a:buSzPts val="2200"/>
              <a:buChar char="◦"/>
              <a:defRPr/>
            </a:lvl5pPr>
            <a:lvl6pPr indent="-368300" lvl="5" marL="2743200" rtl="0">
              <a:spcBef>
                <a:spcPts val="1000"/>
              </a:spcBef>
              <a:spcAft>
                <a:spcPts val="0"/>
              </a:spcAft>
              <a:buSzPts val="2200"/>
              <a:buChar char="◦"/>
              <a:defRPr/>
            </a:lvl6pPr>
            <a:lvl7pPr indent="-368300" lvl="6" marL="3200400" rtl="0">
              <a:spcBef>
                <a:spcPts val="1000"/>
              </a:spcBef>
              <a:spcAft>
                <a:spcPts val="0"/>
              </a:spcAft>
              <a:buSzPts val="2200"/>
              <a:buChar char="◦"/>
              <a:defRPr/>
            </a:lvl7pPr>
            <a:lvl8pPr indent="-368300" lvl="7" marL="3657600" rtl="0">
              <a:spcBef>
                <a:spcPts val="1000"/>
              </a:spcBef>
              <a:spcAft>
                <a:spcPts val="0"/>
              </a:spcAft>
              <a:buSzPts val="2200"/>
              <a:buChar char="◦"/>
              <a:defRPr/>
            </a:lvl8pPr>
            <a:lvl9pPr indent="-368300" lvl="8" marL="4114800" rtl="0">
              <a:spcBef>
                <a:spcPts val="1000"/>
              </a:spcBef>
              <a:spcAft>
                <a:spcPts val="1000"/>
              </a:spcAft>
              <a:buSzPts val="2200"/>
              <a:buChar char="◦"/>
              <a:defRPr/>
            </a:lvl9pPr>
          </a:lstStyle>
          <a:p/>
        </p:txBody>
      </p:sp>
      <p:sp>
        <p:nvSpPr>
          <p:cNvPr id="123" name="Google Shape;123;p29"/>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 Image">
  <p:cSld name="TITLE_AND_BODY_1">
    <p:bg>
      <p:bgPr>
        <a:gradFill>
          <a:gsLst>
            <a:gs pos="0">
              <a:srgbClr val="8790B9"/>
            </a:gs>
            <a:gs pos="100000">
              <a:srgbClr val="D4ECFF"/>
            </a:gs>
          </a:gsLst>
          <a:lin ang="5400700" scaled="0"/>
        </a:gradFill>
      </p:bgPr>
    </p:bg>
    <p:spTree>
      <p:nvGrpSpPr>
        <p:cNvPr id="124" name="Shape 124"/>
        <p:cNvGrpSpPr/>
        <p:nvPr/>
      </p:nvGrpSpPr>
      <p:grpSpPr>
        <a:xfrm>
          <a:off x="0" y="0"/>
          <a:ext cx="0" cy="0"/>
          <a:chOff x="0" y="0"/>
          <a:chExt cx="0" cy="0"/>
        </a:xfrm>
      </p:grpSpPr>
      <p:pic>
        <p:nvPicPr>
          <p:cNvPr id="125" name="Google Shape;125;p30"/>
          <p:cNvPicPr preferRelativeResize="0"/>
          <p:nvPr/>
        </p:nvPicPr>
        <p:blipFill>
          <a:blip r:embed="rId2">
            <a:alphaModFix/>
          </a:blip>
          <a:stretch>
            <a:fillRect/>
          </a:stretch>
        </p:blipFill>
        <p:spPr>
          <a:xfrm>
            <a:off x="0" y="0"/>
            <a:ext cx="9144000" cy="5143500"/>
          </a:xfrm>
          <a:prstGeom prst="rect">
            <a:avLst/>
          </a:prstGeom>
          <a:noFill/>
          <a:ln>
            <a:noFill/>
          </a:ln>
        </p:spPr>
      </p:pic>
      <p:sp>
        <p:nvSpPr>
          <p:cNvPr id="126" name="Google Shape;126;p30"/>
          <p:cNvSpPr txBox="1"/>
          <p:nvPr>
            <p:ph type="title"/>
          </p:nvPr>
        </p:nvSpPr>
        <p:spPr>
          <a:xfrm>
            <a:off x="699000" y="790150"/>
            <a:ext cx="3494700" cy="828000"/>
          </a:xfrm>
          <a:prstGeom prst="rect">
            <a:avLst/>
          </a:prstGeom>
        </p:spPr>
        <p:txBody>
          <a:bodyPr anchorCtr="0" anchor="b" bIns="0" lIns="0" spcFirstLastPara="1" rIns="0" wrap="square" tIns="0">
            <a:noAutofit/>
          </a:bodyPr>
          <a:lstStyle>
            <a:lvl1pPr lvl="0" rtl="0">
              <a:spcBef>
                <a:spcPts val="0"/>
              </a:spcBef>
              <a:spcAft>
                <a:spcPts val="0"/>
              </a:spcAft>
              <a:buClr>
                <a:srgbClr val="666666"/>
              </a:buClr>
              <a:buSzPts val="2600"/>
              <a:buNone/>
              <a:defRPr>
                <a:solidFill>
                  <a:srgbClr val="666666"/>
                </a:solidFill>
              </a:defRPr>
            </a:lvl1pPr>
            <a:lvl2pPr lvl="1" rtl="0">
              <a:spcBef>
                <a:spcPts val="0"/>
              </a:spcBef>
              <a:spcAft>
                <a:spcPts val="0"/>
              </a:spcAft>
              <a:buClr>
                <a:srgbClr val="666666"/>
              </a:buClr>
              <a:buSzPts val="2600"/>
              <a:buNone/>
              <a:defRPr>
                <a:solidFill>
                  <a:srgbClr val="666666"/>
                </a:solidFill>
              </a:defRPr>
            </a:lvl2pPr>
            <a:lvl3pPr lvl="2" rtl="0">
              <a:spcBef>
                <a:spcPts val="0"/>
              </a:spcBef>
              <a:spcAft>
                <a:spcPts val="0"/>
              </a:spcAft>
              <a:buClr>
                <a:srgbClr val="666666"/>
              </a:buClr>
              <a:buSzPts val="2600"/>
              <a:buNone/>
              <a:defRPr>
                <a:solidFill>
                  <a:srgbClr val="666666"/>
                </a:solidFill>
              </a:defRPr>
            </a:lvl3pPr>
            <a:lvl4pPr lvl="3" rtl="0">
              <a:spcBef>
                <a:spcPts val="0"/>
              </a:spcBef>
              <a:spcAft>
                <a:spcPts val="0"/>
              </a:spcAft>
              <a:buClr>
                <a:srgbClr val="666666"/>
              </a:buClr>
              <a:buSzPts val="2600"/>
              <a:buNone/>
              <a:defRPr>
                <a:solidFill>
                  <a:srgbClr val="666666"/>
                </a:solidFill>
              </a:defRPr>
            </a:lvl4pPr>
            <a:lvl5pPr lvl="4" rtl="0">
              <a:spcBef>
                <a:spcPts val="0"/>
              </a:spcBef>
              <a:spcAft>
                <a:spcPts val="0"/>
              </a:spcAft>
              <a:buClr>
                <a:srgbClr val="666666"/>
              </a:buClr>
              <a:buSzPts val="2600"/>
              <a:buNone/>
              <a:defRPr>
                <a:solidFill>
                  <a:srgbClr val="666666"/>
                </a:solidFill>
              </a:defRPr>
            </a:lvl5pPr>
            <a:lvl6pPr lvl="5" rtl="0">
              <a:spcBef>
                <a:spcPts val="0"/>
              </a:spcBef>
              <a:spcAft>
                <a:spcPts val="0"/>
              </a:spcAft>
              <a:buClr>
                <a:srgbClr val="666666"/>
              </a:buClr>
              <a:buSzPts val="2600"/>
              <a:buNone/>
              <a:defRPr>
                <a:solidFill>
                  <a:srgbClr val="666666"/>
                </a:solidFill>
              </a:defRPr>
            </a:lvl6pPr>
            <a:lvl7pPr lvl="6" rtl="0">
              <a:spcBef>
                <a:spcPts val="0"/>
              </a:spcBef>
              <a:spcAft>
                <a:spcPts val="0"/>
              </a:spcAft>
              <a:buClr>
                <a:srgbClr val="666666"/>
              </a:buClr>
              <a:buSzPts val="2600"/>
              <a:buNone/>
              <a:defRPr>
                <a:solidFill>
                  <a:srgbClr val="666666"/>
                </a:solidFill>
              </a:defRPr>
            </a:lvl7pPr>
            <a:lvl8pPr lvl="7" rtl="0">
              <a:spcBef>
                <a:spcPts val="0"/>
              </a:spcBef>
              <a:spcAft>
                <a:spcPts val="0"/>
              </a:spcAft>
              <a:buClr>
                <a:srgbClr val="666666"/>
              </a:buClr>
              <a:buSzPts val="2600"/>
              <a:buNone/>
              <a:defRPr>
                <a:solidFill>
                  <a:srgbClr val="666666"/>
                </a:solidFill>
              </a:defRPr>
            </a:lvl8pPr>
            <a:lvl9pPr lvl="8" rtl="0">
              <a:spcBef>
                <a:spcPts val="0"/>
              </a:spcBef>
              <a:spcAft>
                <a:spcPts val="0"/>
              </a:spcAft>
              <a:buClr>
                <a:srgbClr val="666666"/>
              </a:buClr>
              <a:buSzPts val="2600"/>
              <a:buNone/>
              <a:defRPr>
                <a:solidFill>
                  <a:srgbClr val="666666"/>
                </a:solidFill>
              </a:defRPr>
            </a:lvl9pPr>
          </a:lstStyle>
          <a:p/>
        </p:txBody>
      </p:sp>
      <p:sp>
        <p:nvSpPr>
          <p:cNvPr id="127" name="Google Shape;127;p30"/>
          <p:cNvSpPr txBox="1"/>
          <p:nvPr>
            <p:ph idx="1" type="body"/>
          </p:nvPr>
        </p:nvSpPr>
        <p:spPr>
          <a:xfrm>
            <a:off x="699000" y="1770225"/>
            <a:ext cx="3494700" cy="2583300"/>
          </a:xfrm>
          <a:prstGeom prst="rect">
            <a:avLst/>
          </a:prstGeom>
        </p:spPr>
        <p:txBody>
          <a:bodyPr anchorCtr="0" anchor="t" bIns="0" lIns="0" spcFirstLastPara="1" rIns="0" wrap="square" tIns="0">
            <a:noAutofit/>
          </a:bodyPr>
          <a:lstStyle>
            <a:lvl1pPr indent="-368300" lvl="0" marL="457200" rtl="0">
              <a:spcBef>
                <a:spcPts val="600"/>
              </a:spcBef>
              <a:spcAft>
                <a:spcPts val="0"/>
              </a:spcAft>
              <a:buSzPts val="2200"/>
              <a:buChar char="◦"/>
              <a:defRPr/>
            </a:lvl1pPr>
            <a:lvl2pPr indent="-368300" lvl="1" marL="914400" rtl="0">
              <a:spcBef>
                <a:spcPts val="1000"/>
              </a:spcBef>
              <a:spcAft>
                <a:spcPts val="0"/>
              </a:spcAft>
              <a:buSzPts val="2200"/>
              <a:buChar char="◦"/>
              <a:defRPr/>
            </a:lvl2pPr>
            <a:lvl3pPr indent="-368300" lvl="2" marL="1371600" rtl="0">
              <a:spcBef>
                <a:spcPts val="1000"/>
              </a:spcBef>
              <a:spcAft>
                <a:spcPts val="0"/>
              </a:spcAft>
              <a:buSzPts val="2200"/>
              <a:buChar char="◦"/>
              <a:defRPr/>
            </a:lvl3pPr>
            <a:lvl4pPr indent="-368300" lvl="3" marL="1828800" rtl="0">
              <a:spcBef>
                <a:spcPts val="1000"/>
              </a:spcBef>
              <a:spcAft>
                <a:spcPts val="0"/>
              </a:spcAft>
              <a:buSzPts val="2200"/>
              <a:buChar char="◦"/>
              <a:defRPr/>
            </a:lvl4pPr>
            <a:lvl5pPr indent="-368300" lvl="4" marL="2286000" rtl="0">
              <a:spcBef>
                <a:spcPts val="1000"/>
              </a:spcBef>
              <a:spcAft>
                <a:spcPts val="0"/>
              </a:spcAft>
              <a:buSzPts val="2200"/>
              <a:buChar char="◦"/>
              <a:defRPr/>
            </a:lvl5pPr>
            <a:lvl6pPr indent="-368300" lvl="5" marL="2743200" rtl="0">
              <a:spcBef>
                <a:spcPts val="1000"/>
              </a:spcBef>
              <a:spcAft>
                <a:spcPts val="0"/>
              </a:spcAft>
              <a:buSzPts val="2200"/>
              <a:buChar char="◦"/>
              <a:defRPr/>
            </a:lvl6pPr>
            <a:lvl7pPr indent="-368300" lvl="6" marL="3200400" rtl="0">
              <a:spcBef>
                <a:spcPts val="1000"/>
              </a:spcBef>
              <a:spcAft>
                <a:spcPts val="0"/>
              </a:spcAft>
              <a:buSzPts val="2200"/>
              <a:buChar char="◦"/>
              <a:defRPr/>
            </a:lvl7pPr>
            <a:lvl8pPr indent="-368300" lvl="7" marL="3657600" rtl="0">
              <a:spcBef>
                <a:spcPts val="1000"/>
              </a:spcBef>
              <a:spcAft>
                <a:spcPts val="0"/>
              </a:spcAft>
              <a:buSzPts val="2200"/>
              <a:buChar char="◦"/>
              <a:defRPr/>
            </a:lvl8pPr>
            <a:lvl9pPr indent="-368300" lvl="8" marL="4114800" rtl="0">
              <a:spcBef>
                <a:spcPts val="1000"/>
              </a:spcBef>
              <a:spcAft>
                <a:spcPts val="1000"/>
              </a:spcAft>
              <a:buSzPts val="2200"/>
              <a:buChar char="◦"/>
              <a:defRPr/>
            </a:lvl9pPr>
          </a:lstStyle>
          <a:p/>
        </p:txBody>
      </p:sp>
      <p:sp>
        <p:nvSpPr>
          <p:cNvPr id="128" name="Google Shape;128;p30"/>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bg>
      <p:bgPr>
        <a:gradFill>
          <a:gsLst>
            <a:gs pos="0">
              <a:srgbClr val="46E180"/>
            </a:gs>
            <a:gs pos="100000">
              <a:srgbClr val="B8DF32"/>
            </a:gs>
          </a:gsLst>
          <a:lin ang="5400700" scaled="0"/>
        </a:gradFill>
      </p:bgPr>
    </p:bg>
    <p:spTree>
      <p:nvGrpSpPr>
        <p:cNvPr id="129" name="Shape 129"/>
        <p:cNvGrpSpPr/>
        <p:nvPr/>
      </p:nvGrpSpPr>
      <p:grpSpPr>
        <a:xfrm>
          <a:off x="0" y="0"/>
          <a:ext cx="0" cy="0"/>
          <a:chOff x="0" y="0"/>
          <a:chExt cx="0" cy="0"/>
        </a:xfrm>
      </p:grpSpPr>
      <p:pic>
        <p:nvPicPr>
          <p:cNvPr id="130" name="Google Shape;130;p31"/>
          <p:cNvPicPr preferRelativeResize="0"/>
          <p:nvPr/>
        </p:nvPicPr>
        <p:blipFill>
          <a:blip r:embed="rId2">
            <a:alphaModFix/>
          </a:blip>
          <a:stretch>
            <a:fillRect/>
          </a:stretch>
        </p:blipFill>
        <p:spPr>
          <a:xfrm>
            <a:off x="0" y="0"/>
            <a:ext cx="9144000" cy="5143500"/>
          </a:xfrm>
          <a:prstGeom prst="rect">
            <a:avLst/>
          </a:prstGeom>
          <a:noFill/>
          <a:ln>
            <a:noFill/>
          </a:ln>
        </p:spPr>
      </p:pic>
      <p:sp>
        <p:nvSpPr>
          <p:cNvPr id="131" name="Google Shape;131;p31"/>
          <p:cNvSpPr txBox="1"/>
          <p:nvPr>
            <p:ph type="title"/>
          </p:nvPr>
        </p:nvSpPr>
        <p:spPr>
          <a:xfrm>
            <a:off x="699000" y="911700"/>
            <a:ext cx="2020800" cy="3327600"/>
          </a:xfrm>
          <a:prstGeom prst="rect">
            <a:avLst/>
          </a:prstGeom>
        </p:spPr>
        <p:txBody>
          <a:bodyPr anchorCtr="0" anchor="ctr" bIns="0" lIns="0" spcFirstLastPara="1" rIns="0" wrap="square" tIns="0">
            <a:noAutofit/>
          </a:bodyPr>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p:txBody>
      </p:sp>
      <p:sp>
        <p:nvSpPr>
          <p:cNvPr id="132" name="Google Shape;132;p31"/>
          <p:cNvSpPr txBox="1"/>
          <p:nvPr>
            <p:ph idx="1" type="body"/>
          </p:nvPr>
        </p:nvSpPr>
        <p:spPr>
          <a:xfrm>
            <a:off x="3844325" y="805325"/>
            <a:ext cx="2250300" cy="3540600"/>
          </a:xfrm>
          <a:prstGeom prst="rect">
            <a:avLst/>
          </a:prstGeom>
        </p:spPr>
        <p:txBody>
          <a:bodyPr anchorCtr="0" anchor="ctr" bIns="0" lIns="0" spcFirstLastPara="1" rIns="0" wrap="square" tIns="0">
            <a:noAutofit/>
          </a:bodyPr>
          <a:lstStyle>
            <a:lvl1pPr indent="-342900" lvl="0" marL="457200" rtl="0">
              <a:spcBef>
                <a:spcPts val="600"/>
              </a:spcBef>
              <a:spcAft>
                <a:spcPts val="0"/>
              </a:spcAft>
              <a:buSzPts val="1800"/>
              <a:buChar char="◦"/>
              <a:defRPr sz="1800"/>
            </a:lvl1pPr>
            <a:lvl2pPr indent="-342900" lvl="1" marL="914400" rtl="0">
              <a:spcBef>
                <a:spcPts val="1000"/>
              </a:spcBef>
              <a:spcAft>
                <a:spcPts val="0"/>
              </a:spcAft>
              <a:buSzPts val="1800"/>
              <a:buChar char="◦"/>
              <a:defRPr sz="1800"/>
            </a:lvl2pPr>
            <a:lvl3pPr indent="-342900" lvl="2" marL="1371600" rtl="0">
              <a:spcBef>
                <a:spcPts val="1000"/>
              </a:spcBef>
              <a:spcAft>
                <a:spcPts val="0"/>
              </a:spcAft>
              <a:buSzPts val="1800"/>
              <a:buChar char="◦"/>
              <a:defRPr sz="1800"/>
            </a:lvl3pPr>
            <a:lvl4pPr indent="-342900" lvl="3" marL="1828800" rtl="0">
              <a:spcBef>
                <a:spcPts val="1000"/>
              </a:spcBef>
              <a:spcAft>
                <a:spcPts val="0"/>
              </a:spcAft>
              <a:buSzPts val="1800"/>
              <a:buChar char="◦"/>
              <a:defRPr sz="1800"/>
            </a:lvl4pPr>
            <a:lvl5pPr indent="-342900" lvl="4" marL="2286000" rtl="0">
              <a:spcBef>
                <a:spcPts val="1000"/>
              </a:spcBef>
              <a:spcAft>
                <a:spcPts val="0"/>
              </a:spcAft>
              <a:buSzPts val="1800"/>
              <a:buChar char="◦"/>
              <a:defRPr sz="1800"/>
            </a:lvl5pPr>
            <a:lvl6pPr indent="-342900" lvl="5" marL="2743200" rtl="0">
              <a:spcBef>
                <a:spcPts val="1000"/>
              </a:spcBef>
              <a:spcAft>
                <a:spcPts val="0"/>
              </a:spcAft>
              <a:buSzPts val="1800"/>
              <a:buChar char="◦"/>
              <a:defRPr sz="1800"/>
            </a:lvl6pPr>
            <a:lvl7pPr indent="-342900" lvl="6" marL="3200400" rtl="0">
              <a:spcBef>
                <a:spcPts val="1000"/>
              </a:spcBef>
              <a:spcAft>
                <a:spcPts val="0"/>
              </a:spcAft>
              <a:buSzPts val="1800"/>
              <a:buChar char="◦"/>
              <a:defRPr sz="1800"/>
            </a:lvl7pPr>
            <a:lvl8pPr indent="-342900" lvl="7" marL="3657600" rtl="0">
              <a:spcBef>
                <a:spcPts val="1000"/>
              </a:spcBef>
              <a:spcAft>
                <a:spcPts val="0"/>
              </a:spcAft>
              <a:buSzPts val="1800"/>
              <a:buChar char="◦"/>
              <a:defRPr sz="1800"/>
            </a:lvl8pPr>
            <a:lvl9pPr indent="-342900" lvl="8" marL="4114800" rtl="0">
              <a:spcBef>
                <a:spcPts val="1000"/>
              </a:spcBef>
              <a:spcAft>
                <a:spcPts val="1000"/>
              </a:spcAft>
              <a:buSzPts val="1800"/>
              <a:buChar char="◦"/>
              <a:defRPr sz="1800"/>
            </a:lvl9pPr>
          </a:lstStyle>
          <a:p/>
        </p:txBody>
      </p:sp>
      <p:sp>
        <p:nvSpPr>
          <p:cNvPr id="133" name="Google Shape;133;p31"/>
          <p:cNvSpPr txBox="1"/>
          <p:nvPr>
            <p:ph idx="2" type="body"/>
          </p:nvPr>
        </p:nvSpPr>
        <p:spPr>
          <a:xfrm>
            <a:off x="6436624" y="805325"/>
            <a:ext cx="2250300" cy="3540600"/>
          </a:xfrm>
          <a:prstGeom prst="rect">
            <a:avLst/>
          </a:prstGeom>
        </p:spPr>
        <p:txBody>
          <a:bodyPr anchorCtr="0" anchor="ctr" bIns="0" lIns="0" spcFirstLastPara="1" rIns="0" wrap="square" tIns="0">
            <a:noAutofit/>
          </a:bodyPr>
          <a:lstStyle>
            <a:lvl1pPr indent="-342900" lvl="0" marL="457200" rtl="0">
              <a:spcBef>
                <a:spcPts val="600"/>
              </a:spcBef>
              <a:spcAft>
                <a:spcPts val="0"/>
              </a:spcAft>
              <a:buSzPts val="1800"/>
              <a:buChar char="◦"/>
              <a:defRPr sz="1800"/>
            </a:lvl1pPr>
            <a:lvl2pPr indent="-342900" lvl="1" marL="914400" rtl="0">
              <a:spcBef>
                <a:spcPts val="1000"/>
              </a:spcBef>
              <a:spcAft>
                <a:spcPts val="0"/>
              </a:spcAft>
              <a:buSzPts val="1800"/>
              <a:buChar char="◦"/>
              <a:defRPr sz="1800"/>
            </a:lvl2pPr>
            <a:lvl3pPr indent="-342900" lvl="2" marL="1371600" rtl="0">
              <a:spcBef>
                <a:spcPts val="1000"/>
              </a:spcBef>
              <a:spcAft>
                <a:spcPts val="0"/>
              </a:spcAft>
              <a:buSzPts val="1800"/>
              <a:buChar char="◦"/>
              <a:defRPr sz="1800"/>
            </a:lvl3pPr>
            <a:lvl4pPr indent="-342900" lvl="3" marL="1828800" rtl="0">
              <a:spcBef>
                <a:spcPts val="1000"/>
              </a:spcBef>
              <a:spcAft>
                <a:spcPts val="0"/>
              </a:spcAft>
              <a:buSzPts val="1800"/>
              <a:buChar char="◦"/>
              <a:defRPr sz="1800"/>
            </a:lvl4pPr>
            <a:lvl5pPr indent="-342900" lvl="4" marL="2286000" rtl="0">
              <a:spcBef>
                <a:spcPts val="1000"/>
              </a:spcBef>
              <a:spcAft>
                <a:spcPts val="0"/>
              </a:spcAft>
              <a:buSzPts val="1800"/>
              <a:buChar char="◦"/>
              <a:defRPr sz="1800"/>
            </a:lvl5pPr>
            <a:lvl6pPr indent="-342900" lvl="5" marL="2743200" rtl="0">
              <a:spcBef>
                <a:spcPts val="1000"/>
              </a:spcBef>
              <a:spcAft>
                <a:spcPts val="0"/>
              </a:spcAft>
              <a:buSzPts val="1800"/>
              <a:buChar char="◦"/>
              <a:defRPr sz="1800"/>
            </a:lvl6pPr>
            <a:lvl7pPr indent="-342900" lvl="6" marL="3200400" rtl="0">
              <a:spcBef>
                <a:spcPts val="1000"/>
              </a:spcBef>
              <a:spcAft>
                <a:spcPts val="0"/>
              </a:spcAft>
              <a:buSzPts val="1800"/>
              <a:buChar char="◦"/>
              <a:defRPr sz="1800"/>
            </a:lvl7pPr>
            <a:lvl8pPr indent="-342900" lvl="7" marL="3657600" rtl="0">
              <a:spcBef>
                <a:spcPts val="1000"/>
              </a:spcBef>
              <a:spcAft>
                <a:spcPts val="0"/>
              </a:spcAft>
              <a:buSzPts val="1800"/>
              <a:buChar char="◦"/>
              <a:defRPr sz="1800"/>
            </a:lvl8pPr>
            <a:lvl9pPr indent="-342900" lvl="8" marL="4114800" rtl="0">
              <a:spcBef>
                <a:spcPts val="1000"/>
              </a:spcBef>
              <a:spcAft>
                <a:spcPts val="1000"/>
              </a:spcAft>
              <a:buSzPts val="1800"/>
              <a:buChar char="◦"/>
              <a:defRPr sz="1800"/>
            </a:lvl9pPr>
          </a:lstStyle>
          <a:p/>
        </p:txBody>
      </p:sp>
      <p:sp>
        <p:nvSpPr>
          <p:cNvPr id="134" name="Google Shape;134;p31"/>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bg>
      <p:bgPr>
        <a:gradFill>
          <a:gsLst>
            <a:gs pos="0">
              <a:srgbClr val="E61E7F"/>
            </a:gs>
            <a:gs pos="100000">
              <a:srgbClr val="FF9900"/>
            </a:gs>
          </a:gsLst>
          <a:lin ang="5400700" scaled="0"/>
        </a:gradFill>
      </p:bgPr>
    </p:bg>
    <p:spTree>
      <p:nvGrpSpPr>
        <p:cNvPr id="135" name="Shape 135"/>
        <p:cNvGrpSpPr/>
        <p:nvPr/>
      </p:nvGrpSpPr>
      <p:grpSpPr>
        <a:xfrm>
          <a:off x="0" y="0"/>
          <a:ext cx="0" cy="0"/>
          <a:chOff x="0" y="0"/>
          <a:chExt cx="0" cy="0"/>
        </a:xfrm>
      </p:grpSpPr>
      <p:pic>
        <p:nvPicPr>
          <p:cNvPr id="136" name="Google Shape;136;p32"/>
          <p:cNvPicPr preferRelativeResize="0"/>
          <p:nvPr/>
        </p:nvPicPr>
        <p:blipFill>
          <a:blip r:embed="rId2">
            <a:alphaModFix/>
          </a:blip>
          <a:stretch>
            <a:fillRect/>
          </a:stretch>
        </p:blipFill>
        <p:spPr>
          <a:xfrm>
            <a:off x="0" y="0"/>
            <a:ext cx="9144000" cy="5143500"/>
          </a:xfrm>
          <a:prstGeom prst="rect">
            <a:avLst/>
          </a:prstGeom>
          <a:noFill/>
          <a:ln>
            <a:noFill/>
          </a:ln>
        </p:spPr>
      </p:pic>
      <p:sp>
        <p:nvSpPr>
          <p:cNvPr id="137" name="Google Shape;137;p32"/>
          <p:cNvSpPr txBox="1"/>
          <p:nvPr>
            <p:ph type="title"/>
          </p:nvPr>
        </p:nvSpPr>
        <p:spPr>
          <a:xfrm>
            <a:off x="699000" y="911700"/>
            <a:ext cx="2020800" cy="3327600"/>
          </a:xfrm>
          <a:prstGeom prst="rect">
            <a:avLst/>
          </a:prstGeom>
        </p:spPr>
        <p:txBody>
          <a:bodyPr anchorCtr="0" anchor="ctr" bIns="0" lIns="0" spcFirstLastPara="1" rIns="0" wrap="square" tIns="0">
            <a:noAutofit/>
          </a:bodyPr>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p:txBody>
      </p:sp>
      <p:sp>
        <p:nvSpPr>
          <p:cNvPr id="138" name="Google Shape;138;p32"/>
          <p:cNvSpPr txBox="1"/>
          <p:nvPr>
            <p:ph idx="1" type="body"/>
          </p:nvPr>
        </p:nvSpPr>
        <p:spPr>
          <a:xfrm>
            <a:off x="3844325" y="797725"/>
            <a:ext cx="1481700" cy="3540600"/>
          </a:xfrm>
          <a:prstGeom prst="rect">
            <a:avLst/>
          </a:prstGeom>
        </p:spPr>
        <p:txBody>
          <a:bodyPr anchorCtr="0" anchor="ctr" bIns="0" lIns="0" spcFirstLastPara="1" rIns="0" wrap="square" tIns="0">
            <a:noAutofit/>
          </a:bodyPr>
          <a:lstStyle>
            <a:lvl1pPr indent="-317500" lvl="0" marL="457200" rtl="0">
              <a:spcBef>
                <a:spcPts val="600"/>
              </a:spcBef>
              <a:spcAft>
                <a:spcPts val="0"/>
              </a:spcAft>
              <a:buSzPts val="1400"/>
              <a:buChar char="◦"/>
              <a:defRPr sz="1400"/>
            </a:lvl1pPr>
            <a:lvl2pPr indent="-317500" lvl="1" marL="914400" rtl="0">
              <a:spcBef>
                <a:spcPts val="1000"/>
              </a:spcBef>
              <a:spcAft>
                <a:spcPts val="0"/>
              </a:spcAft>
              <a:buSzPts val="1400"/>
              <a:buChar char="◦"/>
              <a:defRPr sz="1400"/>
            </a:lvl2pPr>
            <a:lvl3pPr indent="-317500" lvl="2" marL="1371600" rtl="0">
              <a:spcBef>
                <a:spcPts val="1000"/>
              </a:spcBef>
              <a:spcAft>
                <a:spcPts val="0"/>
              </a:spcAft>
              <a:buSzPts val="1400"/>
              <a:buChar char="◦"/>
              <a:defRPr sz="1400"/>
            </a:lvl3pPr>
            <a:lvl4pPr indent="-317500" lvl="3" marL="1828800" rtl="0">
              <a:spcBef>
                <a:spcPts val="1000"/>
              </a:spcBef>
              <a:spcAft>
                <a:spcPts val="0"/>
              </a:spcAft>
              <a:buSzPts val="1400"/>
              <a:buChar char="◦"/>
              <a:defRPr sz="1400"/>
            </a:lvl4pPr>
            <a:lvl5pPr indent="-317500" lvl="4" marL="2286000" rtl="0">
              <a:spcBef>
                <a:spcPts val="1000"/>
              </a:spcBef>
              <a:spcAft>
                <a:spcPts val="0"/>
              </a:spcAft>
              <a:buSzPts val="1400"/>
              <a:buChar char="◦"/>
              <a:defRPr sz="1400"/>
            </a:lvl5pPr>
            <a:lvl6pPr indent="-317500" lvl="5" marL="2743200" rtl="0">
              <a:spcBef>
                <a:spcPts val="1000"/>
              </a:spcBef>
              <a:spcAft>
                <a:spcPts val="0"/>
              </a:spcAft>
              <a:buSzPts val="1400"/>
              <a:buChar char="◦"/>
              <a:defRPr sz="1400"/>
            </a:lvl6pPr>
            <a:lvl7pPr indent="-317500" lvl="6" marL="3200400" rtl="0">
              <a:spcBef>
                <a:spcPts val="1000"/>
              </a:spcBef>
              <a:spcAft>
                <a:spcPts val="0"/>
              </a:spcAft>
              <a:buSzPts val="1400"/>
              <a:buChar char="◦"/>
              <a:defRPr sz="1400"/>
            </a:lvl7pPr>
            <a:lvl8pPr indent="-317500" lvl="7" marL="3657600" rtl="0">
              <a:spcBef>
                <a:spcPts val="1000"/>
              </a:spcBef>
              <a:spcAft>
                <a:spcPts val="0"/>
              </a:spcAft>
              <a:buSzPts val="1400"/>
              <a:buChar char="◦"/>
              <a:defRPr sz="1400"/>
            </a:lvl8pPr>
            <a:lvl9pPr indent="-317500" lvl="8" marL="4114800" rtl="0">
              <a:spcBef>
                <a:spcPts val="1000"/>
              </a:spcBef>
              <a:spcAft>
                <a:spcPts val="1000"/>
              </a:spcAft>
              <a:buSzPts val="1400"/>
              <a:buChar char="◦"/>
              <a:defRPr sz="1400"/>
            </a:lvl9pPr>
          </a:lstStyle>
          <a:p/>
        </p:txBody>
      </p:sp>
      <p:sp>
        <p:nvSpPr>
          <p:cNvPr id="139" name="Google Shape;139;p32"/>
          <p:cNvSpPr txBox="1"/>
          <p:nvPr>
            <p:ph idx="2" type="body"/>
          </p:nvPr>
        </p:nvSpPr>
        <p:spPr>
          <a:xfrm>
            <a:off x="5524777" y="797725"/>
            <a:ext cx="1481700" cy="3540600"/>
          </a:xfrm>
          <a:prstGeom prst="rect">
            <a:avLst/>
          </a:prstGeom>
        </p:spPr>
        <p:txBody>
          <a:bodyPr anchorCtr="0" anchor="ctr" bIns="0" lIns="0" spcFirstLastPara="1" rIns="0" wrap="square" tIns="0">
            <a:noAutofit/>
          </a:bodyPr>
          <a:lstStyle>
            <a:lvl1pPr indent="-317500" lvl="0" marL="457200" rtl="0">
              <a:spcBef>
                <a:spcPts val="600"/>
              </a:spcBef>
              <a:spcAft>
                <a:spcPts val="0"/>
              </a:spcAft>
              <a:buSzPts val="1400"/>
              <a:buChar char="◦"/>
              <a:defRPr sz="1400"/>
            </a:lvl1pPr>
            <a:lvl2pPr indent="-317500" lvl="1" marL="914400" rtl="0">
              <a:spcBef>
                <a:spcPts val="1000"/>
              </a:spcBef>
              <a:spcAft>
                <a:spcPts val="0"/>
              </a:spcAft>
              <a:buSzPts val="1400"/>
              <a:buChar char="◦"/>
              <a:defRPr sz="1400"/>
            </a:lvl2pPr>
            <a:lvl3pPr indent="-317500" lvl="2" marL="1371600" rtl="0">
              <a:spcBef>
                <a:spcPts val="1000"/>
              </a:spcBef>
              <a:spcAft>
                <a:spcPts val="0"/>
              </a:spcAft>
              <a:buSzPts val="1400"/>
              <a:buChar char="◦"/>
              <a:defRPr sz="1400"/>
            </a:lvl3pPr>
            <a:lvl4pPr indent="-317500" lvl="3" marL="1828800" rtl="0">
              <a:spcBef>
                <a:spcPts val="1000"/>
              </a:spcBef>
              <a:spcAft>
                <a:spcPts val="0"/>
              </a:spcAft>
              <a:buSzPts val="1400"/>
              <a:buChar char="◦"/>
              <a:defRPr sz="1400"/>
            </a:lvl4pPr>
            <a:lvl5pPr indent="-317500" lvl="4" marL="2286000" rtl="0">
              <a:spcBef>
                <a:spcPts val="1000"/>
              </a:spcBef>
              <a:spcAft>
                <a:spcPts val="0"/>
              </a:spcAft>
              <a:buSzPts val="1400"/>
              <a:buChar char="◦"/>
              <a:defRPr sz="1400"/>
            </a:lvl5pPr>
            <a:lvl6pPr indent="-317500" lvl="5" marL="2743200" rtl="0">
              <a:spcBef>
                <a:spcPts val="1000"/>
              </a:spcBef>
              <a:spcAft>
                <a:spcPts val="0"/>
              </a:spcAft>
              <a:buSzPts val="1400"/>
              <a:buChar char="◦"/>
              <a:defRPr sz="1400"/>
            </a:lvl6pPr>
            <a:lvl7pPr indent="-317500" lvl="6" marL="3200400" rtl="0">
              <a:spcBef>
                <a:spcPts val="1000"/>
              </a:spcBef>
              <a:spcAft>
                <a:spcPts val="0"/>
              </a:spcAft>
              <a:buSzPts val="1400"/>
              <a:buChar char="◦"/>
              <a:defRPr sz="1400"/>
            </a:lvl7pPr>
            <a:lvl8pPr indent="-317500" lvl="7" marL="3657600" rtl="0">
              <a:spcBef>
                <a:spcPts val="1000"/>
              </a:spcBef>
              <a:spcAft>
                <a:spcPts val="0"/>
              </a:spcAft>
              <a:buSzPts val="1400"/>
              <a:buChar char="◦"/>
              <a:defRPr sz="1400"/>
            </a:lvl8pPr>
            <a:lvl9pPr indent="-317500" lvl="8" marL="4114800" rtl="0">
              <a:spcBef>
                <a:spcPts val="1000"/>
              </a:spcBef>
              <a:spcAft>
                <a:spcPts val="1000"/>
              </a:spcAft>
              <a:buSzPts val="1400"/>
              <a:buChar char="◦"/>
              <a:defRPr sz="1400"/>
            </a:lvl9pPr>
          </a:lstStyle>
          <a:p/>
        </p:txBody>
      </p:sp>
      <p:sp>
        <p:nvSpPr>
          <p:cNvPr id="140" name="Google Shape;140;p32"/>
          <p:cNvSpPr txBox="1"/>
          <p:nvPr>
            <p:ph idx="3" type="body"/>
          </p:nvPr>
        </p:nvSpPr>
        <p:spPr>
          <a:xfrm>
            <a:off x="7205229" y="797725"/>
            <a:ext cx="1481700" cy="3540600"/>
          </a:xfrm>
          <a:prstGeom prst="rect">
            <a:avLst/>
          </a:prstGeom>
        </p:spPr>
        <p:txBody>
          <a:bodyPr anchorCtr="0" anchor="ctr" bIns="0" lIns="0" spcFirstLastPara="1" rIns="0" wrap="square" tIns="0">
            <a:noAutofit/>
          </a:bodyPr>
          <a:lstStyle>
            <a:lvl1pPr indent="-317500" lvl="0" marL="457200" rtl="0">
              <a:spcBef>
                <a:spcPts val="600"/>
              </a:spcBef>
              <a:spcAft>
                <a:spcPts val="0"/>
              </a:spcAft>
              <a:buSzPts val="1400"/>
              <a:buChar char="◦"/>
              <a:defRPr sz="1400"/>
            </a:lvl1pPr>
            <a:lvl2pPr indent="-317500" lvl="1" marL="914400" rtl="0">
              <a:spcBef>
                <a:spcPts val="1000"/>
              </a:spcBef>
              <a:spcAft>
                <a:spcPts val="0"/>
              </a:spcAft>
              <a:buSzPts val="1400"/>
              <a:buChar char="◦"/>
              <a:defRPr sz="1400"/>
            </a:lvl2pPr>
            <a:lvl3pPr indent="-317500" lvl="2" marL="1371600" rtl="0">
              <a:spcBef>
                <a:spcPts val="1000"/>
              </a:spcBef>
              <a:spcAft>
                <a:spcPts val="0"/>
              </a:spcAft>
              <a:buSzPts val="1400"/>
              <a:buChar char="◦"/>
              <a:defRPr sz="1400"/>
            </a:lvl3pPr>
            <a:lvl4pPr indent="-317500" lvl="3" marL="1828800" rtl="0">
              <a:spcBef>
                <a:spcPts val="1000"/>
              </a:spcBef>
              <a:spcAft>
                <a:spcPts val="0"/>
              </a:spcAft>
              <a:buSzPts val="1400"/>
              <a:buChar char="◦"/>
              <a:defRPr sz="1400"/>
            </a:lvl4pPr>
            <a:lvl5pPr indent="-317500" lvl="4" marL="2286000" rtl="0">
              <a:spcBef>
                <a:spcPts val="1000"/>
              </a:spcBef>
              <a:spcAft>
                <a:spcPts val="0"/>
              </a:spcAft>
              <a:buSzPts val="1400"/>
              <a:buChar char="◦"/>
              <a:defRPr sz="1400"/>
            </a:lvl5pPr>
            <a:lvl6pPr indent="-317500" lvl="5" marL="2743200" rtl="0">
              <a:spcBef>
                <a:spcPts val="1000"/>
              </a:spcBef>
              <a:spcAft>
                <a:spcPts val="0"/>
              </a:spcAft>
              <a:buSzPts val="1400"/>
              <a:buChar char="◦"/>
              <a:defRPr sz="1400"/>
            </a:lvl6pPr>
            <a:lvl7pPr indent="-317500" lvl="6" marL="3200400" rtl="0">
              <a:spcBef>
                <a:spcPts val="1000"/>
              </a:spcBef>
              <a:spcAft>
                <a:spcPts val="0"/>
              </a:spcAft>
              <a:buSzPts val="1400"/>
              <a:buChar char="◦"/>
              <a:defRPr sz="1400"/>
            </a:lvl7pPr>
            <a:lvl8pPr indent="-317500" lvl="7" marL="3657600" rtl="0">
              <a:spcBef>
                <a:spcPts val="1000"/>
              </a:spcBef>
              <a:spcAft>
                <a:spcPts val="0"/>
              </a:spcAft>
              <a:buSzPts val="1400"/>
              <a:buChar char="◦"/>
              <a:defRPr sz="1400"/>
            </a:lvl8pPr>
            <a:lvl9pPr indent="-317500" lvl="8" marL="4114800" rtl="0">
              <a:spcBef>
                <a:spcPts val="1000"/>
              </a:spcBef>
              <a:spcAft>
                <a:spcPts val="1000"/>
              </a:spcAft>
              <a:buSzPts val="1400"/>
              <a:buChar char="◦"/>
              <a:defRPr sz="1400"/>
            </a:lvl9pPr>
          </a:lstStyle>
          <a:p/>
        </p:txBody>
      </p:sp>
      <p:sp>
        <p:nvSpPr>
          <p:cNvPr id="141" name="Google Shape;141;p32"/>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gradFill>
          <a:gsLst>
            <a:gs pos="0">
              <a:srgbClr val="FF8700"/>
            </a:gs>
            <a:gs pos="100000">
              <a:srgbClr val="FFD900"/>
            </a:gs>
          </a:gsLst>
          <a:lin ang="5400700" scaled="0"/>
        </a:gradFill>
      </p:bgPr>
    </p:bg>
    <p:spTree>
      <p:nvGrpSpPr>
        <p:cNvPr id="142" name="Shape 142"/>
        <p:cNvGrpSpPr/>
        <p:nvPr/>
      </p:nvGrpSpPr>
      <p:grpSpPr>
        <a:xfrm>
          <a:off x="0" y="0"/>
          <a:ext cx="0" cy="0"/>
          <a:chOff x="0" y="0"/>
          <a:chExt cx="0" cy="0"/>
        </a:xfrm>
      </p:grpSpPr>
      <p:pic>
        <p:nvPicPr>
          <p:cNvPr id="143" name="Google Shape;143;p33"/>
          <p:cNvPicPr preferRelativeResize="0"/>
          <p:nvPr/>
        </p:nvPicPr>
        <p:blipFill>
          <a:blip r:embed="rId2">
            <a:alphaModFix/>
          </a:blip>
          <a:stretch>
            <a:fillRect/>
          </a:stretch>
        </p:blipFill>
        <p:spPr>
          <a:xfrm>
            <a:off x="0" y="0"/>
            <a:ext cx="9144000" cy="5143500"/>
          </a:xfrm>
          <a:prstGeom prst="rect">
            <a:avLst/>
          </a:prstGeom>
          <a:noFill/>
          <a:ln>
            <a:noFill/>
          </a:ln>
        </p:spPr>
      </p:pic>
      <p:sp>
        <p:nvSpPr>
          <p:cNvPr id="144" name="Google Shape;144;p33"/>
          <p:cNvSpPr txBox="1"/>
          <p:nvPr>
            <p:ph type="title"/>
          </p:nvPr>
        </p:nvSpPr>
        <p:spPr>
          <a:xfrm>
            <a:off x="699000" y="911700"/>
            <a:ext cx="2020800" cy="3327600"/>
          </a:xfrm>
          <a:prstGeom prst="rect">
            <a:avLst/>
          </a:prstGeom>
        </p:spPr>
        <p:txBody>
          <a:bodyPr anchorCtr="0" anchor="ctr" bIns="0" lIns="0" spcFirstLastPara="1" rIns="0" wrap="square" tIns="0">
            <a:noAutofit/>
          </a:bodyPr>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p:txBody>
      </p:sp>
      <p:sp>
        <p:nvSpPr>
          <p:cNvPr id="145" name="Google Shape;145;p33"/>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gradFill>
          <a:gsLst>
            <a:gs pos="0">
              <a:srgbClr val="8790B9"/>
            </a:gs>
            <a:gs pos="100000">
              <a:srgbClr val="D4ECFF"/>
            </a:gs>
          </a:gsLst>
          <a:lin ang="5400700" scaled="0"/>
        </a:gradFill>
      </p:bgPr>
    </p:bg>
    <p:spTree>
      <p:nvGrpSpPr>
        <p:cNvPr id="146" name="Shape 146"/>
        <p:cNvGrpSpPr/>
        <p:nvPr/>
      </p:nvGrpSpPr>
      <p:grpSpPr>
        <a:xfrm>
          <a:off x="0" y="0"/>
          <a:ext cx="0" cy="0"/>
          <a:chOff x="0" y="0"/>
          <a:chExt cx="0" cy="0"/>
        </a:xfrm>
      </p:grpSpPr>
      <p:pic>
        <p:nvPicPr>
          <p:cNvPr id="147" name="Google Shape;147;p34"/>
          <p:cNvPicPr preferRelativeResize="0"/>
          <p:nvPr/>
        </p:nvPicPr>
        <p:blipFill>
          <a:blip r:embed="rId2">
            <a:alphaModFix/>
          </a:blip>
          <a:stretch>
            <a:fillRect/>
          </a:stretch>
        </p:blipFill>
        <p:spPr>
          <a:xfrm>
            <a:off x="0" y="0"/>
            <a:ext cx="9144000" cy="5143500"/>
          </a:xfrm>
          <a:prstGeom prst="rect">
            <a:avLst/>
          </a:prstGeom>
          <a:noFill/>
          <a:ln>
            <a:noFill/>
          </a:ln>
        </p:spPr>
      </p:pic>
      <p:sp>
        <p:nvSpPr>
          <p:cNvPr id="148" name="Google Shape;148;p34"/>
          <p:cNvSpPr txBox="1"/>
          <p:nvPr>
            <p:ph idx="1" type="body"/>
          </p:nvPr>
        </p:nvSpPr>
        <p:spPr>
          <a:xfrm>
            <a:off x="457200" y="534577"/>
            <a:ext cx="8229600" cy="393600"/>
          </a:xfrm>
          <a:prstGeom prst="rect">
            <a:avLst/>
          </a:prstGeom>
        </p:spPr>
        <p:txBody>
          <a:bodyPr anchorCtr="0" anchor="ctr" bIns="0" lIns="0" spcFirstLastPara="1" rIns="0" wrap="square" tIns="0">
            <a:noAutofit/>
          </a:bodyPr>
          <a:lstStyle>
            <a:lvl1pPr indent="-228600" lvl="0" marL="457200" rtl="0" algn="ctr">
              <a:spcBef>
                <a:spcPts val="360"/>
              </a:spcBef>
              <a:spcAft>
                <a:spcPts val="1000"/>
              </a:spcAft>
              <a:buClr>
                <a:srgbClr val="FFFFFF"/>
              </a:buClr>
              <a:buSzPts val="1400"/>
              <a:buNone/>
              <a:defRPr sz="1400">
                <a:solidFill>
                  <a:srgbClr val="FFFFFF"/>
                </a:solidFill>
              </a:defRPr>
            </a:lvl1pPr>
          </a:lstStyle>
          <a:p/>
        </p:txBody>
      </p:sp>
      <p:sp>
        <p:nvSpPr>
          <p:cNvPr id="149" name="Google Shape;149;p34"/>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gradFill>
          <a:gsLst>
            <a:gs pos="0">
              <a:srgbClr val="E61E7F"/>
            </a:gs>
            <a:gs pos="100000">
              <a:srgbClr val="FF9900"/>
            </a:gs>
          </a:gsLst>
          <a:lin ang="5400700" scaled="0"/>
        </a:gradFill>
      </p:bgPr>
    </p:bg>
    <p:spTree>
      <p:nvGrpSpPr>
        <p:cNvPr id="150" name="Shape 150"/>
        <p:cNvGrpSpPr/>
        <p:nvPr/>
      </p:nvGrpSpPr>
      <p:grpSpPr>
        <a:xfrm>
          <a:off x="0" y="0"/>
          <a:ext cx="0" cy="0"/>
          <a:chOff x="0" y="0"/>
          <a:chExt cx="0" cy="0"/>
        </a:xfrm>
      </p:grpSpPr>
      <p:sp>
        <p:nvSpPr>
          <p:cNvPr id="151" name="Google Shape;151;p35"/>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52" name="Google Shape;152;p35"/>
          <p:cNvPicPr preferRelativeResize="0"/>
          <p:nvPr/>
        </p:nvPicPr>
        <p:blipFill>
          <a:blip r:embed="rId2">
            <a:alphaModFix/>
          </a:blip>
          <a:stretch>
            <a:fillRect/>
          </a:stretch>
        </p:blipFill>
        <p:spPr>
          <a:xfrm>
            <a:off x="0" y="0"/>
            <a:ext cx="9144000" cy="514350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background">
  <p:cSld name="BLANK_1">
    <p:bg>
      <p:bgPr>
        <a:solidFill>
          <a:srgbClr val="000000"/>
        </a:solidFill>
      </p:bgPr>
    </p:bg>
    <p:spTree>
      <p:nvGrpSpPr>
        <p:cNvPr id="153" name="Shape 153"/>
        <p:cNvGrpSpPr/>
        <p:nvPr/>
      </p:nvGrpSpPr>
      <p:grpSpPr>
        <a:xfrm>
          <a:off x="0" y="0"/>
          <a:ext cx="0" cy="0"/>
          <a:chOff x="0" y="0"/>
          <a:chExt cx="0" cy="0"/>
        </a:xfrm>
      </p:grpSpPr>
      <p:sp>
        <p:nvSpPr>
          <p:cNvPr id="154" name="Google Shape;154;p36"/>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55" name="Google Shape;155;p36"/>
          <p:cNvPicPr preferRelativeResize="0"/>
          <p:nvPr/>
        </p:nvPicPr>
        <p:blipFill rotWithShape="1">
          <a:blip r:embed="rId2">
            <a:alphaModFix/>
          </a:blip>
          <a:srcRect b="0" l="0" r="0" t="0"/>
          <a:stretch/>
        </p:blipFill>
        <p:spPr>
          <a:xfrm>
            <a:off x="0" y="0"/>
            <a:ext cx="9144000" cy="514350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bg>
      <p:bgPr>
        <a:blipFill>
          <a:blip r:embed="rId2">
            <a:alphaModFix/>
          </a:blip>
          <a:stretch>
            <a:fillRect/>
          </a:stretch>
        </a:blipFill>
      </p:bgPr>
    </p:bg>
    <p:spTree>
      <p:nvGrpSpPr>
        <p:cNvPr id="160" name="Shape 160"/>
        <p:cNvGrpSpPr/>
        <p:nvPr/>
      </p:nvGrpSpPr>
      <p:grpSpPr>
        <a:xfrm>
          <a:off x="0" y="0"/>
          <a:ext cx="0" cy="0"/>
          <a:chOff x="0" y="0"/>
          <a:chExt cx="0" cy="0"/>
        </a:xfrm>
      </p:grpSpPr>
      <p:pic>
        <p:nvPicPr>
          <p:cNvPr descr="paint_transparent1.png" id="161" name="Google Shape;161;p38"/>
          <p:cNvPicPr preferRelativeResize="0"/>
          <p:nvPr/>
        </p:nvPicPr>
        <p:blipFill rotWithShape="1">
          <a:blip r:embed="rId3">
            <a:alphaModFix/>
          </a:blip>
          <a:srcRect b="0" l="55211" r="0" t="0"/>
          <a:stretch/>
        </p:blipFill>
        <p:spPr>
          <a:xfrm>
            <a:off x="1" y="0"/>
            <a:ext cx="4095677" cy="5143500"/>
          </a:xfrm>
          <a:prstGeom prst="rect">
            <a:avLst/>
          </a:prstGeom>
          <a:noFill/>
          <a:ln>
            <a:noFill/>
          </a:ln>
        </p:spPr>
      </p:pic>
      <p:sp>
        <p:nvSpPr>
          <p:cNvPr id="162" name="Google Shape;162;p38"/>
          <p:cNvSpPr txBox="1"/>
          <p:nvPr>
            <p:ph type="ctrTitle"/>
          </p:nvPr>
        </p:nvSpPr>
        <p:spPr>
          <a:xfrm>
            <a:off x="3208125" y="3287225"/>
            <a:ext cx="5250300" cy="1159800"/>
          </a:xfrm>
          <a:prstGeom prst="rect">
            <a:avLst/>
          </a:prstGeom>
        </p:spPr>
        <p:txBody>
          <a:bodyPr anchorCtr="0" anchor="b" bIns="91425" lIns="91425" spcFirstLastPara="1" rIns="91425" wrap="square" tIns="91425">
            <a:noAutofit/>
          </a:bodyPr>
          <a:lstStyle>
            <a:lvl1pPr lvl="0" rtl="0"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1pPr>
            <a:lvl2pPr lvl="1" rtl="0"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2pPr>
            <a:lvl3pPr lvl="2" rtl="0"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3pPr>
            <a:lvl4pPr lvl="3" rtl="0"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4pPr>
            <a:lvl5pPr lvl="4" rtl="0"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5pPr>
            <a:lvl6pPr lvl="5" rtl="0"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6pPr>
            <a:lvl7pPr lvl="6" rtl="0"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7pPr>
            <a:lvl8pPr lvl="7" rtl="0"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8pPr>
            <a:lvl9pPr lvl="8" rtl="0"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bg>
      <p:bgPr>
        <a:blipFill>
          <a:blip r:embed="rId2">
            <a:alphaModFix/>
          </a:blip>
          <a:stretch>
            <a:fillRect/>
          </a:stretch>
        </a:blipFill>
      </p:bgPr>
    </p:bg>
    <p:spTree>
      <p:nvGrpSpPr>
        <p:cNvPr id="163" name="Shape 163"/>
        <p:cNvGrpSpPr/>
        <p:nvPr/>
      </p:nvGrpSpPr>
      <p:grpSpPr>
        <a:xfrm>
          <a:off x="0" y="0"/>
          <a:ext cx="0" cy="0"/>
          <a:chOff x="0" y="0"/>
          <a:chExt cx="0" cy="0"/>
        </a:xfrm>
      </p:grpSpPr>
      <p:pic>
        <p:nvPicPr>
          <p:cNvPr descr="paint_transparent4.png" id="164" name="Google Shape;164;p39"/>
          <p:cNvPicPr preferRelativeResize="0"/>
          <p:nvPr/>
        </p:nvPicPr>
        <p:blipFill rotWithShape="1">
          <a:blip r:embed="rId3">
            <a:alphaModFix/>
          </a:blip>
          <a:srcRect b="0" l="0" r="49954" t="0"/>
          <a:stretch/>
        </p:blipFill>
        <p:spPr>
          <a:xfrm>
            <a:off x="4567925" y="0"/>
            <a:ext cx="4576075" cy="5143524"/>
          </a:xfrm>
          <a:prstGeom prst="rect">
            <a:avLst/>
          </a:prstGeom>
          <a:noFill/>
          <a:ln>
            <a:noFill/>
          </a:ln>
        </p:spPr>
      </p:pic>
      <p:sp>
        <p:nvSpPr>
          <p:cNvPr id="165" name="Google Shape;165;p39"/>
          <p:cNvSpPr/>
          <p:nvPr/>
        </p:nvSpPr>
        <p:spPr>
          <a:xfrm>
            <a:off x="0" y="-150"/>
            <a:ext cx="53007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39"/>
          <p:cNvSpPr txBox="1"/>
          <p:nvPr>
            <p:ph type="ctrTitle"/>
          </p:nvPr>
        </p:nvSpPr>
        <p:spPr>
          <a:xfrm>
            <a:off x="685800" y="2878750"/>
            <a:ext cx="3914700" cy="1159800"/>
          </a:xfrm>
          <a:prstGeom prst="rect">
            <a:avLst/>
          </a:prstGeom>
        </p:spPr>
        <p:txBody>
          <a:bodyPr anchorCtr="0" anchor="b"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67" name="Google Shape;167;p39"/>
          <p:cNvSpPr txBox="1"/>
          <p:nvPr>
            <p:ph idx="1" type="subTitle"/>
          </p:nvPr>
        </p:nvSpPr>
        <p:spPr>
          <a:xfrm>
            <a:off x="685800" y="4135454"/>
            <a:ext cx="3914700" cy="7848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1400"/>
              <a:buNone/>
              <a:defRPr sz="1400">
                <a:solidFill>
                  <a:schemeClr val="dk2"/>
                </a:solidFill>
              </a:defRPr>
            </a:lvl1pPr>
            <a:lvl2pPr lvl="1" rtl="0">
              <a:spcBef>
                <a:spcPts val="0"/>
              </a:spcBef>
              <a:spcAft>
                <a:spcPts val="0"/>
              </a:spcAft>
              <a:buClr>
                <a:schemeClr val="dk2"/>
              </a:buClr>
              <a:buSzPts val="1400"/>
              <a:buNone/>
              <a:defRPr sz="1400">
                <a:solidFill>
                  <a:schemeClr val="dk2"/>
                </a:solidFill>
              </a:defRPr>
            </a:lvl2pPr>
            <a:lvl3pPr lvl="2" rtl="0">
              <a:spcBef>
                <a:spcPts val="0"/>
              </a:spcBef>
              <a:spcAft>
                <a:spcPts val="0"/>
              </a:spcAft>
              <a:buClr>
                <a:schemeClr val="dk2"/>
              </a:buClr>
              <a:buSzPts val="1400"/>
              <a:buNone/>
              <a:defRPr sz="1400">
                <a:solidFill>
                  <a:schemeClr val="dk2"/>
                </a:solidFill>
              </a:defRPr>
            </a:lvl3pPr>
            <a:lvl4pPr lvl="3" rtl="0">
              <a:spcBef>
                <a:spcPts val="0"/>
              </a:spcBef>
              <a:spcAft>
                <a:spcPts val="0"/>
              </a:spcAft>
              <a:buClr>
                <a:schemeClr val="dk2"/>
              </a:buClr>
              <a:buSzPts val="1400"/>
              <a:buNone/>
              <a:defRPr sz="1400">
                <a:solidFill>
                  <a:schemeClr val="dk2"/>
                </a:solidFill>
              </a:defRPr>
            </a:lvl4pPr>
            <a:lvl5pPr lvl="4" rtl="0">
              <a:spcBef>
                <a:spcPts val="0"/>
              </a:spcBef>
              <a:spcAft>
                <a:spcPts val="0"/>
              </a:spcAft>
              <a:buClr>
                <a:schemeClr val="dk2"/>
              </a:buClr>
              <a:buSzPts val="1400"/>
              <a:buNone/>
              <a:defRPr sz="1400">
                <a:solidFill>
                  <a:schemeClr val="dk2"/>
                </a:solidFill>
              </a:defRPr>
            </a:lvl5pPr>
            <a:lvl6pPr lvl="5" rtl="0">
              <a:spcBef>
                <a:spcPts val="0"/>
              </a:spcBef>
              <a:spcAft>
                <a:spcPts val="0"/>
              </a:spcAft>
              <a:buClr>
                <a:schemeClr val="dk2"/>
              </a:buClr>
              <a:buSzPts val="1400"/>
              <a:buNone/>
              <a:defRPr sz="1400">
                <a:solidFill>
                  <a:schemeClr val="dk2"/>
                </a:solidFill>
              </a:defRPr>
            </a:lvl6pPr>
            <a:lvl7pPr lvl="6" rtl="0">
              <a:spcBef>
                <a:spcPts val="0"/>
              </a:spcBef>
              <a:spcAft>
                <a:spcPts val="0"/>
              </a:spcAft>
              <a:buClr>
                <a:schemeClr val="dk2"/>
              </a:buClr>
              <a:buSzPts val="1400"/>
              <a:buNone/>
              <a:defRPr sz="1400">
                <a:solidFill>
                  <a:schemeClr val="dk2"/>
                </a:solidFill>
              </a:defRPr>
            </a:lvl7pPr>
            <a:lvl8pPr lvl="7" rtl="0">
              <a:spcBef>
                <a:spcPts val="0"/>
              </a:spcBef>
              <a:spcAft>
                <a:spcPts val="0"/>
              </a:spcAft>
              <a:buClr>
                <a:schemeClr val="dk2"/>
              </a:buClr>
              <a:buSzPts val="1400"/>
              <a:buNone/>
              <a:defRPr sz="1400">
                <a:solidFill>
                  <a:schemeClr val="dk2"/>
                </a:solidFill>
              </a:defRPr>
            </a:lvl8pPr>
            <a:lvl9pPr lvl="8" rtl="0">
              <a:spcBef>
                <a:spcPts val="0"/>
              </a:spcBef>
              <a:spcAft>
                <a:spcPts val="0"/>
              </a:spcAft>
              <a:buClr>
                <a:schemeClr val="dk2"/>
              </a:buClr>
              <a:buSzPts val="1400"/>
              <a:buNone/>
              <a:defRPr sz="1400">
                <a:solidFill>
                  <a:schemeClr val="dk2"/>
                </a:solidFill>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bg>
      <p:bgPr>
        <a:blipFill>
          <a:blip r:embed="rId2">
            <a:alphaModFix/>
          </a:blip>
          <a:stretch>
            <a:fillRect/>
          </a:stretch>
        </a:blipFill>
      </p:bgPr>
    </p:bg>
    <p:spTree>
      <p:nvGrpSpPr>
        <p:cNvPr id="168" name="Shape 168"/>
        <p:cNvGrpSpPr/>
        <p:nvPr/>
      </p:nvGrpSpPr>
      <p:grpSpPr>
        <a:xfrm>
          <a:off x="0" y="0"/>
          <a:ext cx="0" cy="0"/>
          <a:chOff x="0" y="0"/>
          <a:chExt cx="0" cy="0"/>
        </a:xfrm>
      </p:grpSpPr>
      <p:pic>
        <p:nvPicPr>
          <p:cNvPr descr="paint_transparent4.png" id="169" name="Google Shape;169;p40"/>
          <p:cNvPicPr preferRelativeResize="0"/>
          <p:nvPr/>
        </p:nvPicPr>
        <p:blipFill>
          <a:blip r:embed="rId3">
            <a:alphaModFix/>
          </a:blip>
          <a:stretch>
            <a:fillRect/>
          </a:stretch>
        </p:blipFill>
        <p:spPr>
          <a:xfrm>
            <a:off x="0" y="-12"/>
            <a:ext cx="9144000" cy="5143513"/>
          </a:xfrm>
          <a:prstGeom prst="rect">
            <a:avLst/>
          </a:prstGeom>
          <a:noFill/>
          <a:ln>
            <a:noFill/>
          </a:ln>
        </p:spPr>
      </p:pic>
      <p:sp>
        <p:nvSpPr>
          <p:cNvPr id="170" name="Google Shape;170;p40"/>
          <p:cNvSpPr txBox="1"/>
          <p:nvPr>
            <p:ph idx="1" type="body"/>
          </p:nvPr>
        </p:nvSpPr>
        <p:spPr>
          <a:xfrm>
            <a:off x="2483350" y="836125"/>
            <a:ext cx="4177200" cy="3471300"/>
          </a:xfrm>
          <a:prstGeom prst="rect">
            <a:avLst/>
          </a:prstGeom>
        </p:spPr>
        <p:txBody>
          <a:bodyPr anchorCtr="0" anchor="ctr" bIns="91425" lIns="91425" spcFirstLastPara="1" rIns="91425" wrap="square" tIns="91425">
            <a:noAutofit/>
          </a:bodyPr>
          <a:lstStyle>
            <a:lvl1pPr indent="-381000" lvl="0" marL="457200" rtl="0" algn="ctr">
              <a:spcBef>
                <a:spcPts val="600"/>
              </a:spcBef>
              <a:spcAft>
                <a:spcPts val="0"/>
              </a:spcAft>
              <a:buClr>
                <a:srgbClr val="FFFFFF"/>
              </a:buClr>
              <a:buSzPts val="2400"/>
              <a:buChar char="×"/>
              <a:defRPr i="1" sz="2400">
                <a:solidFill>
                  <a:srgbClr val="FFFFFF"/>
                </a:solidFill>
              </a:defRPr>
            </a:lvl1pPr>
            <a:lvl2pPr indent="-381000" lvl="1" marL="914400" rtl="0" algn="ctr">
              <a:spcBef>
                <a:spcPts val="0"/>
              </a:spcBef>
              <a:spcAft>
                <a:spcPts val="0"/>
              </a:spcAft>
              <a:buClr>
                <a:srgbClr val="FFFFFF"/>
              </a:buClr>
              <a:buSzPts val="2400"/>
              <a:buChar char="×"/>
              <a:defRPr i="1" sz="2400">
                <a:solidFill>
                  <a:srgbClr val="FFFFFF"/>
                </a:solidFill>
              </a:defRPr>
            </a:lvl2pPr>
            <a:lvl3pPr indent="-381000" lvl="2" marL="1371600" rtl="0" algn="ctr">
              <a:spcBef>
                <a:spcPts val="0"/>
              </a:spcBef>
              <a:spcAft>
                <a:spcPts val="0"/>
              </a:spcAft>
              <a:buClr>
                <a:srgbClr val="FFFFFF"/>
              </a:buClr>
              <a:buSzPts val="2400"/>
              <a:buChar char="×"/>
              <a:defRPr i="1" sz="2400">
                <a:solidFill>
                  <a:srgbClr val="FFFFFF"/>
                </a:solidFill>
              </a:defRPr>
            </a:lvl3pPr>
            <a:lvl4pPr indent="-381000" lvl="3" marL="1828800" rtl="0" algn="ctr">
              <a:spcBef>
                <a:spcPts val="0"/>
              </a:spcBef>
              <a:spcAft>
                <a:spcPts val="0"/>
              </a:spcAft>
              <a:buClr>
                <a:srgbClr val="FFFFFF"/>
              </a:buClr>
              <a:buSzPts val="2400"/>
              <a:buChar char="×"/>
              <a:defRPr i="1" sz="2400">
                <a:solidFill>
                  <a:srgbClr val="FFFFFF"/>
                </a:solidFill>
              </a:defRPr>
            </a:lvl4pPr>
            <a:lvl5pPr indent="-381000" lvl="4" marL="2286000" rtl="0" algn="ctr">
              <a:spcBef>
                <a:spcPts val="0"/>
              </a:spcBef>
              <a:spcAft>
                <a:spcPts val="0"/>
              </a:spcAft>
              <a:buClr>
                <a:srgbClr val="FFFFFF"/>
              </a:buClr>
              <a:buSzPts val="2400"/>
              <a:buChar char="○"/>
              <a:defRPr i="1" sz="2400">
                <a:solidFill>
                  <a:srgbClr val="FFFFFF"/>
                </a:solidFill>
              </a:defRPr>
            </a:lvl5pPr>
            <a:lvl6pPr indent="-381000" lvl="5" marL="2743200" rtl="0" algn="ctr">
              <a:spcBef>
                <a:spcPts val="0"/>
              </a:spcBef>
              <a:spcAft>
                <a:spcPts val="0"/>
              </a:spcAft>
              <a:buClr>
                <a:srgbClr val="FFFFFF"/>
              </a:buClr>
              <a:buSzPts val="2400"/>
              <a:buChar char="■"/>
              <a:defRPr i="1" sz="2400">
                <a:solidFill>
                  <a:srgbClr val="FFFFFF"/>
                </a:solidFill>
              </a:defRPr>
            </a:lvl6pPr>
            <a:lvl7pPr indent="-381000" lvl="6" marL="3200400" rtl="0" algn="ctr">
              <a:spcBef>
                <a:spcPts val="0"/>
              </a:spcBef>
              <a:spcAft>
                <a:spcPts val="0"/>
              </a:spcAft>
              <a:buClr>
                <a:srgbClr val="FFFFFF"/>
              </a:buClr>
              <a:buSzPts val="2400"/>
              <a:buChar char="●"/>
              <a:defRPr i="1" sz="2400">
                <a:solidFill>
                  <a:srgbClr val="FFFFFF"/>
                </a:solidFill>
              </a:defRPr>
            </a:lvl7pPr>
            <a:lvl8pPr indent="-381000" lvl="7" marL="3657600" rtl="0" algn="ctr">
              <a:spcBef>
                <a:spcPts val="0"/>
              </a:spcBef>
              <a:spcAft>
                <a:spcPts val="0"/>
              </a:spcAft>
              <a:buClr>
                <a:srgbClr val="FFFFFF"/>
              </a:buClr>
              <a:buSzPts val="2400"/>
              <a:buChar char="○"/>
              <a:defRPr i="1" sz="2400">
                <a:solidFill>
                  <a:srgbClr val="FFFFFF"/>
                </a:solidFill>
              </a:defRPr>
            </a:lvl8pPr>
            <a:lvl9pPr indent="-381000" lvl="8" marL="4114800" rtl="0" algn="ctr">
              <a:spcBef>
                <a:spcPts val="0"/>
              </a:spcBef>
              <a:spcAft>
                <a:spcPts val="0"/>
              </a:spcAft>
              <a:buClr>
                <a:srgbClr val="FFFFFF"/>
              </a:buClr>
              <a:buSzPts val="2400"/>
              <a:buChar char="■"/>
              <a:defRPr i="1" sz="2400">
                <a:solidFill>
                  <a:srgbClr val="FFFFFF"/>
                </a:solidFill>
              </a:defRPr>
            </a:lvl9pPr>
          </a:lstStyle>
          <a:p/>
        </p:txBody>
      </p:sp>
      <p:sp>
        <p:nvSpPr>
          <p:cNvPr id="171" name="Google Shape;171;p40"/>
          <p:cNvSpPr txBox="1"/>
          <p:nvPr>
            <p:ph idx="12" type="sldNum"/>
          </p:nvPr>
        </p:nvSpPr>
        <p:spPr>
          <a:xfrm>
            <a:off x="4297650" y="4673651"/>
            <a:ext cx="548700" cy="393600"/>
          </a:xfrm>
          <a:prstGeom prst="rect">
            <a:avLst/>
          </a:prstGeom>
        </p:spPr>
        <p:txBody>
          <a:bodyPr anchorCtr="0" anchor="ctr" bIns="91425" lIns="91425" spcFirstLastPara="1" rIns="91425" wrap="square" tIns="91425">
            <a:noAutofit/>
          </a:bodyPr>
          <a:lstStyle>
            <a:lvl1pPr lvl="0" rtl="0" algn="ctr">
              <a:buNone/>
              <a:defRPr/>
            </a:lvl1pPr>
            <a:lvl2pPr lvl="1" rtl="0" algn="ctr">
              <a:buNone/>
              <a:defRPr/>
            </a:lvl2pPr>
            <a:lvl3pPr lvl="2" rtl="0" algn="ctr">
              <a:buNone/>
              <a:defRPr/>
            </a:lvl3pPr>
            <a:lvl4pPr lvl="3" rtl="0" algn="ctr">
              <a:buNone/>
              <a:defRPr/>
            </a:lvl4pPr>
            <a:lvl5pPr lvl="4" rtl="0" algn="ctr">
              <a:buNone/>
              <a:defRPr/>
            </a:lvl5pPr>
            <a:lvl6pPr lvl="5" rtl="0" algn="ctr">
              <a:buNone/>
              <a:defRPr/>
            </a:lvl6pPr>
            <a:lvl7pPr lvl="6" rtl="0" algn="ctr">
              <a:buNone/>
              <a:defRPr/>
            </a:lvl7pPr>
            <a:lvl8pPr lvl="7" rtl="0" algn="ctr">
              <a:buNone/>
              <a:defRPr/>
            </a:lvl8pPr>
            <a:lvl9pPr lvl="8" rtl="0" algn="ctr">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bg>
      <p:bgPr>
        <a:blipFill>
          <a:blip r:embed="rId2">
            <a:alphaModFix/>
          </a:blip>
          <a:stretch>
            <a:fillRect/>
          </a:stretch>
        </a:blipFill>
      </p:bgPr>
    </p:bg>
    <p:spTree>
      <p:nvGrpSpPr>
        <p:cNvPr id="172" name="Shape 172"/>
        <p:cNvGrpSpPr/>
        <p:nvPr/>
      </p:nvGrpSpPr>
      <p:grpSpPr>
        <a:xfrm>
          <a:off x="0" y="0"/>
          <a:ext cx="0" cy="0"/>
          <a:chOff x="0" y="0"/>
          <a:chExt cx="0" cy="0"/>
        </a:xfrm>
      </p:grpSpPr>
      <p:pic>
        <p:nvPicPr>
          <p:cNvPr descr="paint_transparent1.png" id="173" name="Google Shape;173;p41"/>
          <p:cNvPicPr preferRelativeResize="0"/>
          <p:nvPr/>
        </p:nvPicPr>
        <p:blipFill>
          <a:blip r:embed="rId3">
            <a:alphaModFix/>
          </a:blip>
          <a:stretch>
            <a:fillRect/>
          </a:stretch>
        </p:blipFill>
        <p:spPr>
          <a:xfrm>
            <a:off x="0" y="0"/>
            <a:ext cx="9144000" cy="5143500"/>
          </a:xfrm>
          <a:prstGeom prst="rect">
            <a:avLst/>
          </a:prstGeom>
          <a:noFill/>
          <a:ln>
            <a:noFill/>
          </a:ln>
        </p:spPr>
      </p:pic>
      <p:sp>
        <p:nvSpPr>
          <p:cNvPr id="174" name="Google Shape;174;p41"/>
          <p:cNvSpPr txBox="1"/>
          <p:nvPr>
            <p:ph type="title"/>
          </p:nvPr>
        </p:nvSpPr>
        <p:spPr>
          <a:xfrm>
            <a:off x="457200" y="1348975"/>
            <a:ext cx="55113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4800"/>
              <a:buFont typeface="Lato Hairline"/>
              <a:buNone/>
              <a:defRPr>
                <a:latin typeface="Lato Hairline"/>
                <a:ea typeface="Lato Hairline"/>
                <a:cs typeface="Lato Hairline"/>
                <a:sym typeface="Lato Hairline"/>
              </a:defRPr>
            </a:lvl1pPr>
            <a:lvl2pPr lvl="1" rtl="0">
              <a:spcBef>
                <a:spcPts val="0"/>
              </a:spcBef>
              <a:spcAft>
                <a:spcPts val="0"/>
              </a:spcAft>
              <a:buSzPts val="4800"/>
              <a:buFont typeface="Lato Hairline"/>
              <a:buNone/>
              <a:defRPr>
                <a:latin typeface="Lato Hairline"/>
                <a:ea typeface="Lato Hairline"/>
                <a:cs typeface="Lato Hairline"/>
                <a:sym typeface="Lato Hairline"/>
              </a:defRPr>
            </a:lvl2pPr>
            <a:lvl3pPr lvl="2" rtl="0">
              <a:spcBef>
                <a:spcPts val="0"/>
              </a:spcBef>
              <a:spcAft>
                <a:spcPts val="0"/>
              </a:spcAft>
              <a:buSzPts val="4800"/>
              <a:buFont typeface="Lato Hairline"/>
              <a:buNone/>
              <a:defRPr>
                <a:latin typeface="Lato Hairline"/>
                <a:ea typeface="Lato Hairline"/>
                <a:cs typeface="Lato Hairline"/>
                <a:sym typeface="Lato Hairline"/>
              </a:defRPr>
            </a:lvl3pPr>
            <a:lvl4pPr lvl="3" rtl="0">
              <a:spcBef>
                <a:spcPts val="0"/>
              </a:spcBef>
              <a:spcAft>
                <a:spcPts val="0"/>
              </a:spcAft>
              <a:buSzPts val="4800"/>
              <a:buFont typeface="Lato Hairline"/>
              <a:buNone/>
              <a:defRPr>
                <a:latin typeface="Lato Hairline"/>
                <a:ea typeface="Lato Hairline"/>
                <a:cs typeface="Lato Hairline"/>
                <a:sym typeface="Lato Hairline"/>
              </a:defRPr>
            </a:lvl4pPr>
            <a:lvl5pPr lvl="4" rtl="0">
              <a:spcBef>
                <a:spcPts val="0"/>
              </a:spcBef>
              <a:spcAft>
                <a:spcPts val="0"/>
              </a:spcAft>
              <a:buSzPts val="4800"/>
              <a:buFont typeface="Lato Hairline"/>
              <a:buNone/>
              <a:defRPr>
                <a:latin typeface="Lato Hairline"/>
                <a:ea typeface="Lato Hairline"/>
                <a:cs typeface="Lato Hairline"/>
                <a:sym typeface="Lato Hairline"/>
              </a:defRPr>
            </a:lvl5pPr>
            <a:lvl6pPr lvl="5" rtl="0">
              <a:spcBef>
                <a:spcPts val="0"/>
              </a:spcBef>
              <a:spcAft>
                <a:spcPts val="0"/>
              </a:spcAft>
              <a:buSzPts val="4800"/>
              <a:buFont typeface="Lato Hairline"/>
              <a:buNone/>
              <a:defRPr>
                <a:latin typeface="Lato Hairline"/>
                <a:ea typeface="Lato Hairline"/>
                <a:cs typeface="Lato Hairline"/>
                <a:sym typeface="Lato Hairline"/>
              </a:defRPr>
            </a:lvl6pPr>
            <a:lvl7pPr lvl="6" rtl="0">
              <a:spcBef>
                <a:spcPts val="0"/>
              </a:spcBef>
              <a:spcAft>
                <a:spcPts val="0"/>
              </a:spcAft>
              <a:buSzPts val="4800"/>
              <a:buFont typeface="Lato Hairline"/>
              <a:buNone/>
              <a:defRPr>
                <a:latin typeface="Lato Hairline"/>
                <a:ea typeface="Lato Hairline"/>
                <a:cs typeface="Lato Hairline"/>
                <a:sym typeface="Lato Hairline"/>
              </a:defRPr>
            </a:lvl7pPr>
            <a:lvl8pPr lvl="7" rtl="0">
              <a:spcBef>
                <a:spcPts val="0"/>
              </a:spcBef>
              <a:spcAft>
                <a:spcPts val="0"/>
              </a:spcAft>
              <a:buSzPts val="4800"/>
              <a:buFont typeface="Lato Hairline"/>
              <a:buNone/>
              <a:defRPr>
                <a:latin typeface="Lato Hairline"/>
                <a:ea typeface="Lato Hairline"/>
                <a:cs typeface="Lato Hairline"/>
                <a:sym typeface="Lato Hairline"/>
              </a:defRPr>
            </a:lvl8pPr>
            <a:lvl9pPr lvl="8" rtl="0">
              <a:spcBef>
                <a:spcPts val="0"/>
              </a:spcBef>
              <a:spcAft>
                <a:spcPts val="0"/>
              </a:spcAft>
              <a:buSzPts val="4800"/>
              <a:buFont typeface="Lato Hairline"/>
              <a:buNone/>
              <a:defRPr>
                <a:latin typeface="Lato Hairline"/>
                <a:ea typeface="Lato Hairline"/>
                <a:cs typeface="Lato Hairline"/>
                <a:sym typeface="Lato Hairline"/>
              </a:defRPr>
            </a:lvl9pPr>
          </a:lstStyle>
          <a:p/>
        </p:txBody>
      </p:sp>
      <p:sp>
        <p:nvSpPr>
          <p:cNvPr id="175" name="Google Shape;175;p41"/>
          <p:cNvSpPr txBox="1"/>
          <p:nvPr>
            <p:ph idx="1" type="body"/>
          </p:nvPr>
        </p:nvSpPr>
        <p:spPr>
          <a:xfrm>
            <a:off x="457200" y="2244400"/>
            <a:ext cx="5511300" cy="26052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176" name="Google Shape;176;p41"/>
          <p:cNvSpPr txBox="1"/>
          <p:nvPr>
            <p:ph idx="12" type="sldNum"/>
          </p:nvPr>
        </p:nvSpPr>
        <p:spPr>
          <a:xfrm>
            <a:off x="8480584" y="46736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bg>
      <p:bgPr>
        <a:blipFill>
          <a:blip r:embed="rId2">
            <a:alphaModFix/>
          </a:blip>
          <a:stretch>
            <a:fillRect/>
          </a:stretch>
        </a:blipFill>
      </p:bgPr>
    </p:bg>
    <p:spTree>
      <p:nvGrpSpPr>
        <p:cNvPr id="177" name="Shape 177"/>
        <p:cNvGrpSpPr/>
        <p:nvPr/>
      </p:nvGrpSpPr>
      <p:grpSpPr>
        <a:xfrm>
          <a:off x="0" y="0"/>
          <a:ext cx="0" cy="0"/>
          <a:chOff x="0" y="0"/>
          <a:chExt cx="0" cy="0"/>
        </a:xfrm>
      </p:grpSpPr>
      <p:pic>
        <p:nvPicPr>
          <p:cNvPr descr="paint_transparent1.png" id="178" name="Google Shape;178;p42"/>
          <p:cNvPicPr preferRelativeResize="0"/>
          <p:nvPr/>
        </p:nvPicPr>
        <p:blipFill>
          <a:blip r:embed="rId3">
            <a:alphaModFix/>
          </a:blip>
          <a:stretch>
            <a:fillRect/>
          </a:stretch>
        </p:blipFill>
        <p:spPr>
          <a:xfrm>
            <a:off x="0" y="0"/>
            <a:ext cx="9144000" cy="5143500"/>
          </a:xfrm>
          <a:prstGeom prst="rect">
            <a:avLst/>
          </a:prstGeom>
          <a:noFill/>
          <a:ln>
            <a:noFill/>
          </a:ln>
        </p:spPr>
      </p:pic>
      <p:sp>
        <p:nvSpPr>
          <p:cNvPr id="179" name="Google Shape;179;p42"/>
          <p:cNvSpPr txBox="1"/>
          <p:nvPr>
            <p:ph type="title"/>
          </p:nvPr>
        </p:nvSpPr>
        <p:spPr>
          <a:xfrm>
            <a:off x="457200" y="1348975"/>
            <a:ext cx="55113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p:txBody>
      </p:sp>
      <p:sp>
        <p:nvSpPr>
          <p:cNvPr id="180" name="Google Shape;180;p42"/>
          <p:cNvSpPr txBox="1"/>
          <p:nvPr>
            <p:ph idx="1" type="body"/>
          </p:nvPr>
        </p:nvSpPr>
        <p:spPr>
          <a:xfrm>
            <a:off x="457200" y="2211825"/>
            <a:ext cx="2675100" cy="2637900"/>
          </a:xfrm>
          <a:prstGeom prst="rect">
            <a:avLst/>
          </a:prstGeom>
        </p:spPr>
        <p:txBody>
          <a:bodyPr anchorCtr="0" anchor="t" bIns="91425" lIns="91425" spcFirstLastPara="1" rIns="91425" wrap="square" tIns="91425">
            <a:noAutofit/>
          </a:bodyPr>
          <a:lstStyle>
            <a:lvl1pPr indent="-330200" lvl="0" marL="457200" rtl="0">
              <a:spcBef>
                <a:spcPts val="60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81" name="Google Shape;181;p42"/>
          <p:cNvSpPr txBox="1"/>
          <p:nvPr>
            <p:ph idx="2" type="body"/>
          </p:nvPr>
        </p:nvSpPr>
        <p:spPr>
          <a:xfrm>
            <a:off x="3293406" y="2211825"/>
            <a:ext cx="2675100" cy="2637900"/>
          </a:xfrm>
          <a:prstGeom prst="rect">
            <a:avLst/>
          </a:prstGeom>
        </p:spPr>
        <p:txBody>
          <a:bodyPr anchorCtr="0" anchor="t" bIns="91425" lIns="91425" spcFirstLastPara="1" rIns="91425" wrap="square" tIns="91425">
            <a:noAutofit/>
          </a:bodyPr>
          <a:lstStyle>
            <a:lvl1pPr indent="-330200" lvl="0" marL="457200" rtl="0">
              <a:spcBef>
                <a:spcPts val="60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82" name="Google Shape;182;p42"/>
          <p:cNvSpPr txBox="1"/>
          <p:nvPr>
            <p:ph idx="12" type="sldNum"/>
          </p:nvPr>
        </p:nvSpPr>
        <p:spPr>
          <a:xfrm>
            <a:off x="8480584" y="46736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bg>
      <p:bgPr>
        <a:blipFill>
          <a:blip r:embed="rId2">
            <a:alphaModFix/>
          </a:blip>
          <a:stretch>
            <a:fillRect/>
          </a:stretch>
        </a:blipFill>
      </p:bgPr>
    </p:bg>
    <p:spTree>
      <p:nvGrpSpPr>
        <p:cNvPr id="183" name="Shape 183"/>
        <p:cNvGrpSpPr/>
        <p:nvPr/>
      </p:nvGrpSpPr>
      <p:grpSpPr>
        <a:xfrm>
          <a:off x="0" y="0"/>
          <a:ext cx="0" cy="0"/>
          <a:chOff x="0" y="0"/>
          <a:chExt cx="0" cy="0"/>
        </a:xfrm>
      </p:grpSpPr>
      <p:pic>
        <p:nvPicPr>
          <p:cNvPr descr="paint_transparent1.png" id="184" name="Google Shape;184;p43"/>
          <p:cNvPicPr preferRelativeResize="0"/>
          <p:nvPr/>
        </p:nvPicPr>
        <p:blipFill>
          <a:blip r:embed="rId3">
            <a:alphaModFix/>
          </a:blip>
          <a:stretch>
            <a:fillRect/>
          </a:stretch>
        </p:blipFill>
        <p:spPr>
          <a:xfrm>
            <a:off x="0" y="0"/>
            <a:ext cx="9144000" cy="5143500"/>
          </a:xfrm>
          <a:prstGeom prst="rect">
            <a:avLst/>
          </a:prstGeom>
          <a:noFill/>
          <a:ln>
            <a:noFill/>
          </a:ln>
        </p:spPr>
      </p:pic>
      <p:sp>
        <p:nvSpPr>
          <p:cNvPr id="185" name="Google Shape;185;p43"/>
          <p:cNvSpPr txBox="1"/>
          <p:nvPr>
            <p:ph type="title"/>
          </p:nvPr>
        </p:nvSpPr>
        <p:spPr>
          <a:xfrm>
            <a:off x="457200" y="1348975"/>
            <a:ext cx="55113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p:txBody>
      </p:sp>
      <p:sp>
        <p:nvSpPr>
          <p:cNvPr id="186" name="Google Shape;186;p43"/>
          <p:cNvSpPr txBox="1"/>
          <p:nvPr>
            <p:ph idx="1" type="body"/>
          </p:nvPr>
        </p:nvSpPr>
        <p:spPr>
          <a:xfrm>
            <a:off x="489775" y="2312475"/>
            <a:ext cx="1831500" cy="2613300"/>
          </a:xfrm>
          <a:prstGeom prst="rect">
            <a:avLst/>
          </a:prstGeom>
        </p:spPr>
        <p:txBody>
          <a:bodyPr anchorCtr="0" anchor="t" bIns="91425" lIns="91425" spcFirstLastPara="1" rIns="91425" wrap="square" tIns="91425">
            <a:noAutofit/>
          </a:bodyPr>
          <a:lstStyle>
            <a:lvl1pPr indent="-304800" lvl="0" marL="457200" rtl="0">
              <a:spcBef>
                <a:spcPts val="60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87" name="Google Shape;187;p43"/>
          <p:cNvSpPr txBox="1"/>
          <p:nvPr>
            <p:ph idx="2" type="body"/>
          </p:nvPr>
        </p:nvSpPr>
        <p:spPr>
          <a:xfrm>
            <a:off x="2415136" y="2312475"/>
            <a:ext cx="1831500" cy="2613300"/>
          </a:xfrm>
          <a:prstGeom prst="rect">
            <a:avLst/>
          </a:prstGeom>
        </p:spPr>
        <p:txBody>
          <a:bodyPr anchorCtr="0" anchor="t" bIns="91425" lIns="91425" spcFirstLastPara="1" rIns="91425" wrap="square" tIns="91425">
            <a:noAutofit/>
          </a:bodyPr>
          <a:lstStyle>
            <a:lvl1pPr indent="-304800" lvl="0" marL="457200" rtl="0">
              <a:spcBef>
                <a:spcPts val="60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88" name="Google Shape;188;p43"/>
          <p:cNvSpPr txBox="1"/>
          <p:nvPr>
            <p:ph idx="3" type="body"/>
          </p:nvPr>
        </p:nvSpPr>
        <p:spPr>
          <a:xfrm>
            <a:off x="4340497" y="2312475"/>
            <a:ext cx="1831500" cy="2613300"/>
          </a:xfrm>
          <a:prstGeom prst="rect">
            <a:avLst/>
          </a:prstGeom>
        </p:spPr>
        <p:txBody>
          <a:bodyPr anchorCtr="0" anchor="t" bIns="91425" lIns="91425" spcFirstLastPara="1" rIns="91425" wrap="square" tIns="91425">
            <a:noAutofit/>
          </a:bodyPr>
          <a:lstStyle>
            <a:lvl1pPr indent="-304800" lvl="0" marL="457200" rtl="0">
              <a:spcBef>
                <a:spcPts val="60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89" name="Google Shape;189;p43"/>
          <p:cNvSpPr txBox="1"/>
          <p:nvPr>
            <p:ph idx="12" type="sldNum"/>
          </p:nvPr>
        </p:nvSpPr>
        <p:spPr>
          <a:xfrm>
            <a:off x="8480584" y="46736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blipFill>
          <a:blip r:embed="rId2">
            <a:alphaModFix/>
          </a:blip>
          <a:stretch>
            <a:fillRect/>
          </a:stretch>
        </a:blipFill>
      </p:bgPr>
    </p:bg>
    <p:spTree>
      <p:nvGrpSpPr>
        <p:cNvPr id="190" name="Shape 190"/>
        <p:cNvGrpSpPr/>
        <p:nvPr/>
      </p:nvGrpSpPr>
      <p:grpSpPr>
        <a:xfrm>
          <a:off x="0" y="0"/>
          <a:ext cx="0" cy="0"/>
          <a:chOff x="0" y="0"/>
          <a:chExt cx="0" cy="0"/>
        </a:xfrm>
      </p:grpSpPr>
      <p:pic>
        <p:nvPicPr>
          <p:cNvPr descr="paint_transparent1.png" id="191" name="Google Shape;191;p44"/>
          <p:cNvPicPr preferRelativeResize="0"/>
          <p:nvPr/>
        </p:nvPicPr>
        <p:blipFill>
          <a:blip r:embed="rId3">
            <a:alphaModFix/>
          </a:blip>
          <a:stretch>
            <a:fillRect/>
          </a:stretch>
        </p:blipFill>
        <p:spPr>
          <a:xfrm>
            <a:off x="0" y="0"/>
            <a:ext cx="9144000" cy="5143500"/>
          </a:xfrm>
          <a:prstGeom prst="rect">
            <a:avLst/>
          </a:prstGeom>
          <a:noFill/>
          <a:ln>
            <a:noFill/>
          </a:ln>
        </p:spPr>
      </p:pic>
      <p:sp>
        <p:nvSpPr>
          <p:cNvPr id="192" name="Google Shape;192;p44"/>
          <p:cNvSpPr txBox="1"/>
          <p:nvPr>
            <p:ph type="title"/>
          </p:nvPr>
        </p:nvSpPr>
        <p:spPr>
          <a:xfrm>
            <a:off x="457200" y="1348975"/>
            <a:ext cx="55113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p:txBody>
      </p:sp>
      <p:sp>
        <p:nvSpPr>
          <p:cNvPr id="193" name="Google Shape;193;p44"/>
          <p:cNvSpPr txBox="1"/>
          <p:nvPr>
            <p:ph idx="12" type="sldNum"/>
          </p:nvPr>
        </p:nvSpPr>
        <p:spPr>
          <a:xfrm>
            <a:off x="8480584" y="46736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blipFill>
          <a:blip r:embed="rId2">
            <a:alphaModFix/>
          </a:blip>
          <a:stretch>
            <a:fillRect/>
          </a:stretch>
        </a:blipFill>
      </p:bgPr>
    </p:bg>
    <p:spTree>
      <p:nvGrpSpPr>
        <p:cNvPr id="194" name="Shape 194"/>
        <p:cNvGrpSpPr/>
        <p:nvPr/>
      </p:nvGrpSpPr>
      <p:grpSpPr>
        <a:xfrm>
          <a:off x="0" y="0"/>
          <a:ext cx="0" cy="0"/>
          <a:chOff x="0" y="0"/>
          <a:chExt cx="0" cy="0"/>
        </a:xfrm>
      </p:grpSpPr>
      <p:pic>
        <p:nvPicPr>
          <p:cNvPr descr="paint_transparent1.png" id="195" name="Google Shape;195;p45"/>
          <p:cNvPicPr preferRelativeResize="0"/>
          <p:nvPr/>
        </p:nvPicPr>
        <p:blipFill>
          <a:blip r:embed="rId3">
            <a:alphaModFix/>
          </a:blip>
          <a:stretch>
            <a:fillRect/>
          </a:stretch>
        </p:blipFill>
        <p:spPr>
          <a:xfrm>
            <a:off x="0" y="0"/>
            <a:ext cx="9144000" cy="5143500"/>
          </a:xfrm>
          <a:prstGeom prst="rect">
            <a:avLst/>
          </a:prstGeom>
          <a:noFill/>
          <a:ln>
            <a:noFill/>
          </a:ln>
        </p:spPr>
      </p:pic>
      <p:sp>
        <p:nvSpPr>
          <p:cNvPr id="196" name="Google Shape;196;p45"/>
          <p:cNvSpPr txBox="1"/>
          <p:nvPr>
            <p:ph idx="1" type="body"/>
          </p:nvPr>
        </p:nvSpPr>
        <p:spPr>
          <a:xfrm>
            <a:off x="457200" y="4406309"/>
            <a:ext cx="8229600" cy="519600"/>
          </a:xfrm>
          <a:prstGeom prst="rect">
            <a:avLst/>
          </a:prstGeom>
        </p:spPr>
        <p:txBody>
          <a:bodyPr anchorCtr="0" anchor="t" bIns="91425" lIns="91425" spcFirstLastPara="1" rIns="91425" wrap="square" tIns="91425">
            <a:noAutofit/>
          </a:bodyPr>
          <a:lstStyle>
            <a:lvl1pPr indent="-228600" lvl="0" marL="457200" rtl="0">
              <a:spcBef>
                <a:spcPts val="360"/>
              </a:spcBef>
              <a:spcAft>
                <a:spcPts val="0"/>
              </a:spcAft>
              <a:buSzPts val="1400"/>
              <a:buNone/>
              <a:defRPr sz="1400"/>
            </a:lvl1pPr>
          </a:lstStyle>
          <a:p/>
        </p:txBody>
      </p:sp>
      <p:sp>
        <p:nvSpPr>
          <p:cNvPr id="197" name="Google Shape;197;p45"/>
          <p:cNvSpPr txBox="1"/>
          <p:nvPr>
            <p:ph idx="12" type="sldNum"/>
          </p:nvPr>
        </p:nvSpPr>
        <p:spPr>
          <a:xfrm>
            <a:off x="8480584" y="46736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ircle" type="blank">
  <p:cSld name="BLANK">
    <p:bg>
      <p:bgPr>
        <a:blipFill>
          <a:blip r:embed="rId2">
            <a:alphaModFix/>
          </a:blip>
          <a:stretch>
            <a:fillRect/>
          </a:stretch>
        </a:blipFill>
      </p:bgPr>
    </p:bg>
    <p:spTree>
      <p:nvGrpSpPr>
        <p:cNvPr id="198" name="Shape 198"/>
        <p:cNvGrpSpPr/>
        <p:nvPr/>
      </p:nvGrpSpPr>
      <p:grpSpPr>
        <a:xfrm>
          <a:off x="0" y="0"/>
          <a:ext cx="0" cy="0"/>
          <a:chOff x="0" y="0"/>
          <a:chExt cx="0" cy="0"/>
        </a:xfrm>
      </p:grpSpPr>
      <p:pic>
        <p:nvPicPr>
          <p:cNvPr descr="paint_transparent4.png" id="199" name="Google Shape;199;p46"/>
          <p:cNvPicPr preferRelativeResize="0"/>
          <p:nvPr/>
        </p:nvPicPr>
        <p:blipFill>
          <a:blip r:embed="rId3">
            <a:alphaModFix/>
          </a:blip>
          <a:stretch>
            <a:fillRect/>
          </a:stretch>
        </p:blipFill>
        <p:spPr>
          <a:xfrm>
            <a:off x="0" y="0"/>
            <a:ext cx="9144000" cy="5143513"/>
          </a:xfrm>
          <a:prstGeom prst="rect">
            <a:avLst/>
          </a:prstGeom>
          <a:noFill/>
          <a:ln>
            <a:noFill/>
          </a:ln>
        </p:spPr>
      </p:pic>
      <p:sp>
        <p:nvSpPr>
          <p:cNvPr id="200" name="Google Shape;200;p46"/>
          <p:cNvSpPr txBox="1"/>
          <p:nvPr>
            <p:ph idx="12" type="sldNum"/>
          </p:nvPr>
        </p:nvSpPr>
        <p:spPr>
          <a:xfrm>
            <a:off x="4297650" y="4673651"/>
            <a:ext cx="548700" cy="393600"/>
          </a:xfrm>
          <a:prstGeom prst="rect">
            <a:avLst/>
          </a:prstGeom>
        </p:spPr>
        <p:txBody>
          <a:bodyPr anchorCtr="0" anchor="ctr" bIns="91425" lIns="91425" spcFirstLastPara="1" rIns="91425" wrap="square" tIns="91425">
            <a:noAutofit/>
          </a:bodyPr>
          <a:lstStyle>
            <a:lvl1pPr lvl="0" rtl="0" algn="ctr">
              <a:buNone/>
              <a:defRPr/>
            </a:lvl1pPr>
            <a:lvl2pPr lvl="1" rtl="0" algn="ctr">
              <a:buNone/>
              <a:defRPr/>
            </a:lvl2pPr>
            <a:lvl3pPr lvl="2" rtl="0" algn="ctr">
              <a:buNone/>
              <a:defRPr/>
            </a:lvl3pPr>
            <a:lvl4pPr lvl="3" rtl="0" algn="ctr">
              <a:buNone/>
              <a:defRPr/>
            </a:lvl4pPr>
            <a:lvl5pPr lvl="4" rtl="0" algn="ctr">
              <a:buNone/>
              <a:defRPr/>
            </a:lvl5pPr>
            <a:lvl6pPr lvl="5" rtl="0" algn="ctr">
              <a:buNone/>
              <a:defRPr/>
            </a:lvl6pPr>
            <a:lvl7pPr lvl="6" rtl="0" algn="ctr">
              <a:buNone/>
              <a:defRPr/>
            </a:lvl7pPr>
            <a:lvl8pPr lvl="7" rtl="0" algn="ctr">
              <a:buNone/>
              <a:defRPr/>
            </a:lvl8pPr>
            <a:lvl9pPr lvl="8" rtl="0" algn="ctr">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rectangle">
  <p:cSld name="BLANK_1">
    <p:bg>
      <p:bgPr>
        <a:blipFill>
          <a:blip r:embed="rId2">
            <a:alphaModFix/>
          </a:blip>
          <a:stretch>
            <a:fillRect/>
          </a:stretch>
        </a:blipFill>
      </p:bgPr>
    </p:bg>
    <p:spTree>
      <p:nvGrpSpPr>
        <p:cNvPr id="201" name="Shape 201"/>
        <p:cNvGrpSpPr/>
        <p:nvPr/>
      </p:nvGrpSpPr>
      <p:grpSpPr>
        <a:xfrm>
          <a:off x="0" y="0"/>
          <a:ext cx="0" cy="0"/>
          <a:chOff x="0" y="0"/>
          <a:chExt cx="0" cy="0"/>
        </a:xfrm>
      </p:grpSpPr>
      <p:pic>
        <p:nvPicPr>
          <p:cNvPr descr="paint_transparent3.png" id="202" name="Google Shape;202;p47"/>
          <p:cNvPicPr preferRelativeResize="0"/>
          <p:nvPr/>
        </p:nvPicPr>
        <p:blipFill>
          <a:blip r:embed="rId3">
            <a:alphaModFix/>
          </a:blip>
          <a:stretch>
            <a:fillRect/>
          </a:stretch>
        </p:blipFill>
        <p:spPr>
          <a:xfrm>
            <a:off x="0" y="0"/>
            <a:ext cx="9144000" cy="5143503"/>
          </a:xfrm>
          <a:prstGeom prst="rect">
            <a:avLst/>
          </a:prstGeom>
          <a:noFill/>
          <a:ln>
            <a:noFill/>
          </a:ln>
        </p:spPr>
      </p:pic>
      <p:sp>
        <p:nvSpPr>
          <p:cNvPr id="203" name="Google Shape;203;p47"/>
          <p:cNvSpPr txBox="1"/>
          <p:nvPr>
            <p:ph idx="12" type="sldNum"/>
          </p:nvPr>
        </p:nvSpPr>
        <p:spPr>
          <a:xfrm>
            <a:off x="4297650" y="4447973"/>
            <a:ext cx="548700" cy="393600"/>
          </a:xfrm>
          <a:prstGeom prst="rect">
            <a:avLst/>
          </a:prstGeom>
        </p:spPr>
        <p:txBody>
          <a:bodyPr anchorCtr="0" anchor="ctr" bIns="91425" lIns="91425" spcFirstLastPara="1" rIns="91425" wrap="square" tIns="91425">
            <a:noAutofit/>
          </a:bodyPr>
          <a:lstStyle>
            <a:lvl1pPr lvl="0" rtl="0" algn="ctr">
              <a:buNone/>
              <a:defRPr>
                <a:solidFill>
                  <a:srgbClr val="999999"/>
                </a:solidFill>
              </a:defRPr>
            </a:lvl1pPr>
            <a:lvl2pPr lvl="1" rtl="0" algn="ctr">
              <a:buNone/>
              <a:defRPr>
                <a:solidFill>
                  <a:srgbClr val="999999"/>
                </a:solidFill>
              </a:defRPr>
            </a:lvl2pPr>
            <a:lvl3pPr lvl="2" rtl="0" algn="ctr">
              <a:buNone/>
              <a:defRPr>
                <a:solidFill>
                  <a:srgbClr val="999999"/>
                </a:solidFill>
              </a:defRPr>
            </a:lvl3pPr>
            <a:lvl4pPr lvl="3" rtl="0" algn="ctr">
              <a:buNone/>
              <a:defRPr>
                <a:solidFill>
                  <a:srgbClr val="999999"/>
                </a:solidFill>
              </a:defRPr>
            </a:lvl4pPr>
            <a:lvl5pPr lvl="4" rtl="0" algn="ctr">
              <a:buNone/>
              <a:defRPr>
                <a:solidFill>
                  <a:srgbClr val="999999"/>
                </a:solidFill>
              </a:defRPr>
            </a:lvl5pPr>
            <a:lvl6pPr lvl="5" rtl="0" algn="ctr">
              <a:buNone/>
              <a:defRPr>
                <a:solidFill>
                  <a:srgbClr val="999999"/>
                </a:solidFill>
              </a:defRPr>
            </a:lvl6pPr>
            <a:lvl7pPr lvl="6" rtl="0" algn="ctr">
              <a:buNone/>
              <a:defRPr>
                <a:solidFill>
                  <a:srgbClr val="999999"/>
                </a:solidFill>
              </a:defRPr>
            </a:lvl7pPr>
            <a:lvl8pPr lvl="7" rtl="0" algn="ctr">
              <a:buNone/>
              <a:defRPr>
                <a:solidFill>
                  <a:srgbClr val="999999"/>
                </a:solidFill>
              </a:defRPr>
            </a:lvl8pPr>
            <a:lvl9pPr lvl="8" rtl="0" algn="ctr">
              <a:buNone/>
              <a:defRPr>
                <a:solidFill>
                  <a:srgbClr val="999999"/>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half">
  <p:cSld name="BLANK_1_1">
    <p:bg>
      <p:bgPr>
        <a:blipFill>
          <a:blip r:embed="rId2">
            <a:alphaModFix/>
          </a:blip>
          <a:stretch>
            <a:fillRect/>
          </a:stretch>
        </a:blipFill>
      </p:bgPr>
    </p:bg>
    <p:spTree>
      <p:nvGrpSpPr>
        <p:cNvPr id="204" name="Shape 204"/>
        <p:cNvGrpSpPr/>
        <p:nvPr/>
      </p:nvGrpSpPr>
      <p:grpSpPr>
        <a:xfrm>
          <a:off x="0" y="0"/>
          <a:ext cx="0" cy="0"/>
          <a:chOff x="0" y="0"/>
          <a:chExt cx="0" cy="0"/>
        </a:xfrm>
      </p:grpSpPr>
      <p:sp>
        <p:nvSpPr>
          <p:cNvPr id="205" name="Google Shape;205;p48"/>
          <p:cNvSpPr txBox="1"/>
          <p:nvPr>
            <p:ph idx="12" type="sldNum"/>
          </p:nvPr>
        </p:nvSpPr>
        <p:spPr>
          <a:xfrm>
            <a:off x="8480584" y="46736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descr="paint_transparent1.png" id="206" name="Google Shape;206;p48"/>
          <p:cNvPicPr preferRelativeResize="0"/>
          <p:nvPr/>
        </p:nvPicPr>
        <p:blipFill rotWithShape="1">
          <a:blip r:embed="rId3">
            <a:alphaModFix/>
          </a:blip>
          <a:srcRect b="0" l="27161" r="0" t="0"/>
          <a:stretch/>
        </p:blipFill>
        <p:spPr>
          <a:xfrm>
            <a:off x="0" y="0"/>
            <a:ext cx="6660552" cy="5143500"/>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11" name="Shape 211"/>
        <p:cNvGrpSpPr/>
        <p:nvPr/>
      </p:nvGrpSpPr>
      <p:grpSpPr>
        <a:xfrm>
          <a:off x="0" y="0"/>
          <a:ext cx="0" cy="0"/>
          <a:chOff x="0" y="0"/>
          <a:chExt cx="0" cy="0"/>
        </a:xfrm>
      </p:grpSpPr>
      <p:sp>
        <p:nvSpPr>
          <p:cNvPr id="212" name="Google Shape;212;p50"/>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13" name="Google Shape;213;p50"/>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14" name="Google Shape;214;p5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5" name="Shape 215"/>
        <p:cNvGrpSpPr/>
        <p:nvPr/>
      </p:nvGrpSpPr>
      <p:grpSpPr>
        <a:xfrm>
          <a:off x="0" y="0"/>
          <a:ext cx="0" cy="0"/>
          <a:chOff x="0" y="0"/>
          <a:chExt cx="0" cy="0"/>
        </a:xfrm>
      </p:grpSpPr>
      <p:sp>
        <p:nvSpPr>
          <p:cNvPr id="216" name="Google Shape;216;p51"/>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17" name="Google Shape;217;p5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8" name="Shape 218"/>
        <p:cNvGrpSpPr/>
        <p:nvPr/>
      </p:nvGrpSpPr>
      <p:grpSpPr>
        <a:xfrm>
          <a:off x="0" y="0"/>
          <a:ext cx="0" cy="0"/>
          <a:chOff x="0" y="0"/>
          <a:chExt cx="0" cy="0"/>
        </a:xfrm>
      </p:grpSpPr>
      <p:sp>
        <p:nvSpPr>
          <p:cNvPr id="219" name="Google Shape;219;p5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0" name="Google Shape;220;p5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21" name="Google Shape;221;p5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22" name="Shape 222"/>
        <p:cNvGrpSpPr/>
        <p:nvPr/>
      </p:nvGrpSpPr>
      <p:grpSpPr>
        <a:xfrm>
          <a:off x="0" y="0"/>
          <a:ext cx="0" cy="0"/>
          <a:chOff x="0" y="0"/>
          <a:chExt cx="0" cy="0"/>
        </a:xfrm>
      </p:grpSpPr>
      <p:sp>
        <p:nvSpPr>
          <p:cNvPr id="223" name="Google Shape;223;p5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4" name="Google Shape;224;p53"/>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25" name="Google Shape;225;p53"/>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26" name="Google Shape;226;p5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27" name="Shape 227"/>
        <p:cNvGrpSpPr/>
        <p:nvPr/>
      </p:nvGrpSpPr>
      <p:grpSpPr>
        <a:xfrm>
          <a:off x="0" y="0"/>
          <a:ext cx="0" cy="0"/>
          <a:chOff x="0" y="0"/>
          <a:chExt cx="0" cy="0"/>
        </a:xfrm>
      </p:grpSpPr>
      <p:sp>
        <p:nvSpPr>
          <p:cNvPr id="228" name="Google Shape;228;p5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9" name="Google Shape;229;p5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30" name="Shape 230"/>
        <p:cNvGrpSpPr/>
        <p:nvPr/>
      </p:nvGrpSpPr>
      <p:grpSpPr>
        <a:xfrm>
          <a:off x="0" y="0"/>
          <a:ext cx="0" cy="0"/>
          <a:chOff x="0" y="0"/>
          <a:chExt cx="0" cy="0"/>
        </a:xfrm>
      </p:grpSpPr>
      <p:sp>
        <p:nvSpPr>
          <p:cNvPr id="231" name="Google Shape;231;p55"/>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32" name="Google Shape;232;p55"/>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33" name="Google Shape;233;p5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34" name="Shape 234"/>
        <p:cNvGrpSpPr/>
        <p:nvPr/>
      </p:nvGrpSpPr>
      <p:grpSpPr>
        <a:xfrm>
          <a:off x="0" y="0"/>
          <a:ext cx="0" cy="0"/>
          <a:chOff x="0" y="0"/>
          <a:chExt cx="0" cy="0"/>
        </a:xfrm>
      </p:grpSpPr>
      <p:sp>
        <p:nvSpPr>
          <p:cNvPr id="235" name="Google Shape;235;p56"/>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236" name="Google Shape;236;p5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37" name="Shape 237"/>
        <p:cNvGrpSpPr/>
        <p:nvPr/>
      </p:nvGrpSpPr>
      <p:grpSpPr>
        <a:xfrm>
          <a:off x="0" y="0"/>
          <a:ext cx="0" cy="0"/>
          <a:chOff x="0" y="0"/>
          <a:chExt cx="0" cy="0"/>
        </a:xfrm>
      </p:grpSpPr>
      <p:sp>
        <p:nvSpPr>
          <p:cNvPr id="238" name="Google Shape;238;p57"/>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57"/>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240" name="Google Shape;240;p57"/>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41" name="Google Shape;241;p57"/>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42" name="Google Shape;242;p5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43" name="Shape 243"/>
        <p:cNvGrpSpPr/>
        <p:nvPr/>
      </p:nvGrpSpPr>
      <p:grpSpPr>
        <a:xfrm>
          <a:off x="0" y="0"/>
          <a:ext cx="0" cy="0"/>
          <a:chOff x="0" y="0"/>
          <a:chExt cx="0" cy="0"/>
        </a:xfrm>
      </p:grpSpPr>
      <p:sp>
        <p:nvSpPr>
          <p:cNvPr id="244" name="Google Shape;244;p58"/>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245" name="Google Shape;245;p5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46" name="Shape 246"/>
        <p:cNvGrpSpPr/>
        <p:nvPr/>
      </p:nvGrpSpPr>
      <p:grpSpPr>
        <a:xfrm>
          <a:off x="0" y="0"/>
          <a:ext cx="0" cy="0"/>
          <a:chOff x="0" y="0"/>
          <a:chExt cx="0" cy="0"/>
        </a:xfrm>
      </p:grpSpPr>
      <p:sp>
        <p:nvSpPr>
          <p:cNvPr id="247" name="Google Shape;247;p59"/>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248" name="Google Shape;248;p59"/>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249" name="Google Shape;249;p5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50" name="Shape 250"/>
        <p:cNvGrpSpPr/>
        <p:nvPr/>
      </p:nvGrpSpPr>
      <p:grpSpPr>
        <a:xfrm>
          <a:off x="0" y="0"/>
          <a:ext cx="0" cy="0"/>
          <a:chOff x="0" y="0"/>
          <a:chExt cx="0" cy="0"/>
        </a:xfrm>
      </p:grpSpPr>
      <p:sp>
        <p:nvSpPr>
          <p:cNvPr id="251" name="Google Shape;251;p6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spTree>
      <p:nvGrpSpPr>
        <p:cNvPr id="252" name="Shape 252"/>
        <p:cNvGrpSpPr/>
        <p:nvPr/>
      </p:nvGrpSpPr>
      <p:grpSpPr>
        <a:xfrm>
          <a:off x="0" y="0"/>
          <a:ext cx="0" cy="0"/>
          <a:chOff x="0" y="0"/>
          <a:chExt cx="0" cy="0"/>
        </a:xfrm>
      </p:grpSpPr>
      <p:sp>
        <p:nvSpPr>
          <p:cNvPr id="253" name="Google Shape;253;p61"/>
          <p:cNvSpPr txBox="1"/>
          <p:nvPr>
            <p:ph idx="1" type="body"/>
          </p:nvPr>
        </p:nvSpPr>
        <p:spPr>
          <a:xfrm>
            <a:off x="1652750" y="2161800"/>
            <a:ext cx="5838300" cy="819900"/>
          </a:xfrm>
          <a:prstGeom prst="rect">
            <a:avLst/>
          </a:prstGeom>
        </p:spPr>
        <p:txBody>
          <a:bodyPr anchorCtr="0" anchor="ctr" bIns="91425" lIns="91425" spcFirstLastPara="1" rIns="91425" wrap="square" tIns="91425">
            <a:noAutofit/>
          </a:bodyPr>
          <a:lstStyle>
            <a:lvl1pPr indent="-406400" lvl="0" marL="457200" rtl="0" algn="ctr">
              <a:lnSpc>
                <a:spcPct val="115000"/>
              </a:lnSpc>
              <a:spcBef>
                <a:spcPts val="0"/>
              </a:spcBef>
              <a:spcAft>
                <a:spcPts val="0"/>
              </a:spcAft>
              <a:buSzPts val="2800"/>
              <a:buFont typeface="Mali"/>
              <a:buChar char="●"/>
              <a:defRPr sz="2800">
                <a:latin typeface="Mali"/>
                <a:ea typeface="Mali"/>
                <a:cs typeface="Mali"/>
                <a:sym typeface="Mali"/>
              </a:defRPr>
            </a:lvl1pPr>
            <a:lvl2pPr indent="-406400" lvl="1" marL="914400" rtl="0" algn="ctr">
              <a:lnSpc>
                <a:spcPct val="115000"/>
              </a:lnSpc>
              <a:spcBef>
                <a:spcPts val="1600"/>
              </a:spcBef>
              <a:spcAft>
                <a:spcPts val="0"/>
              </a:spcAft>
              <a:buSzPts val="2800"/>
              <a:buFont typeface="Mali"/>
              <a:buChar char="○"/>
              <a:defRPr sz="2800">
                <a:latin typeface="Mali"/>
                <a:ea typeface="Mali"/>
                <a:cs typeface="Mali"/>
                <a:sym typeface="Mali"/>
              </a:defRPr>
            </a:lvl2pPr>
            <a:lvl3pPr indent="-406400" lvl="2" marL="1371600" rtl="0" algn="ctr">
              <a:lnSpc>
                <a:spcPct val="115000"/>
              </a:lnSpc>
              <a:spcBef>
                <a:spcPts val="1600"/>
              </a:spcBef>
              <a:spcAft>
                <a:spcPts val="0"/>
              </a:spcAft>
              <a:buSzPts val="2800"/>
              <a:buFont typeface="Mali"/>
              <a:buChar char="■"/>
              <a:defRPr sz="2800">
                <a:latin typeface="Mali"/>
                <a:ea typeface="Mali"/>
                <a:cs typeface="Mali"/>
                <a:sym typeface="Mali"/>
              </a:defRPr>
            </a:lvl3pPr>
            <a:lvl4pPr indent="-406400" lvl="3" marL="1828800" rtl="0" algn="ctr">
              <a:lnSpc>
                <a:spcPct val="115000"/>
              </a:lnSpc>
              <a:spcBef>
                <a:spcPts val="1600"/>
              </a:spcBef>
              <a:spcAft>
                <a:spcPts val="0"/>
              </a:spcAft>
              <a:buSzPts val="2800"/>
              <a:buFont typeface="Mali"/>
              <a:buChar char="●"/>
              <a:defRPr sz="2800">
                <a:latin typeface="Mali"/>
                <a:ea typeface="Mali"/>
                <a:cs typeface="Mali"/>
                <a:sym typeface="Mali"/>
              </a:defRPr>
            </a:lvl4pPr>
            <a:lvl5pPr indent="-406400" lvl="4" marL="2286000" rtl="0" algn="ctr">
              <a:lnSpc>
                <a:spcPct val="115000"/>
              </a:lnSpc>
              <a:spcBef>
                <a:spcPts val="1600"/>
              </a:spcBef>
              <a:spcAft>
                <a:spcPts val="0"/>
              </a:spcAft>
              <a:buSzPts val="2800"/>
              <a:buFont typeface="Mali"/>
              <a:buChar char="○"/>
              <a:defRPr sz="2800">
                <a:latin typeface="Mali"/>
                <a:ea typeface="Mali"/>
                <a:cs typeface="Mali"/>
                <a:sym typeface="Mali"/>
              </a:defRPr>
            </a:lvl5pPr>
            <a:lvl6pPr indent="-406400" lvl="5" marL="2743200" rtl="0" algn="ctr">
              <a:lnSpc>
                <a:spcPct val="115000"/>
              </a:lnSpc>
              <a:spcBef>
                <a:spcPts val="1600"/>
              </a:spcBef>
              <a:spcAft>
                <a:spcPts val="0"/>
              </a:spcAft>
              <a:buSzPts val="2800"/>
              <a:buFont typeface="Mali"/>
              <a:buChar char="■"/>
              <a:defRPr sz="2800">
                <a:latin typeface="Mali"/>
                <a:ea typeface="Mali"/>
                <a:cs typeface="Mali"/>
                <a:sym typeface="Mali"/>
              </a:defRPr>
            </a:lvl6pPr>
            <a:lvl7pPr indent="-406400" lvl="6" marL="3200400" rtl="0" algn="ctr">
              <a:lnSpc>
                <a:spcPct val="115000"/>
              </a:lnSpc>
              <a:spcBef>
                <a:spcPts val="1600"/>
              </a:spcBef>
              <a:spcAft>
                <a:spcPts val="0"/>
              </a:spcAft>
              <a:buSzPts val="2800"/>
              <a:buFont typeface="Mali"/>
              <a:buChar char="●"/>
              <a:defRPr sz="2800">
                <a:latin typeface="Mali"/>
                <a:ea typeface="Mali"/>
                <a:cs typeface="Mali"/>
                <a:sym typeface="Mali"/>
              </a:defRPr>
            </a:lvl7pPr>
            <a:lvl8pPr indent="-406400" lvl="7" marL="3657600" rtl="0" algn="ctr">
              <a:lnSpc>
                <a:spcPct val="115000"/>
              </a:lnSpc>
              <a:spcBef>
                <a:spcPts val="1600"/>
              </a:spcBef>
              <a:spcAft>
                <a:spcPts val="0"/>
              </a:spcAft>
              <a:buSzPts val="2800"/>
              <a:buFont typeface="Mali"/>
              <a:buChar char="○"/>
              <a:defRPr sz="2800">
                <a:latin typeface="Mali"/>
                <a:ea typeface="Mali"/>
                <a:cs typeface="Mali"/>
                <a:sym typeface="Mali"/>
              </a:defRPr>
            </a:lvl8pPr>
            <a:lvl9pPr indent="-406400" lvl="8" marL="4114800" rtl="0" algn="ctr">
              <a:lnSpc>
                <a:spcPct val="115000"/>
              </a:lnSpc>
              <a:spcBef>
                <a:spcPts val="1600"/>
              </a:spcBef>
              <a:spcAft>
                <a:spcPts val="1600"/>
              </a:spcAft>
              <a:buSzPts val="2800"/>
              <a:buFont typeface="Mali"/>
              <a:buChar char="■"/>
              <a:defRPr sz="2800">
                <a:latin typeface="Mali"/>
                <a:ea typeface="Mali"/>
                <a:cs typeface="Mali"/>
                <a:sym typeface="Mali"/>
              </a:defRPr>
            </a:lvl9pPr>
          </a:lstStyle>
          <a:p/>
        </p:txBody>
      </p:sp>
      <p:sp>
        <p:nvSpPr>
          <p:cNvPr id="254" name="Google Shape;254;p61"/>
          <p:cNvSpPr txBox="1"/>
          <p:nvPr>
            <p:ph idx="12" type="sldNum"/>
          </p:nvPr>
        </p:nvSpPr>
        <p:spPr>
          <a:xfrm>
            <a:off x="8665029" y="127279"/>
            <a:ext cx="326700" cy="272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255" name="Google Shape;255;p61"/>
          <p:cNvGrpSpPr/>
          <p:nvPr/>
        </p:nvGrpSpPr>
        <p:grpSpPr>
          <a:xfrm rot="599924">
            <a:off x="3521476" y="4047637"/>
            <a:ext cx="468832" cy="7120389"/>
            <a:chOff x="1447800" y="152400"/>
            <a:chExt cx="318597" cy="4838699"/>
          </a:xfrm>
        </p:grpSpPr>
        <p:sp>
          <p:nvSpPr>
            <p:cNvPr id="256" name="Google Shape;256;p61"/>
            <p:cNvSpPr/>
            <p:nvPr/>
          </p:nvSpPr>
          <p:spPr>
            <a:xfrm>
              <a:off x="14521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257" name="Google Shape;257;p61"/>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258" name="Google Shape;258;p61"/>
          <p:cNvGrpSpPr/>
          <p:nvPr/>
        </p:nvGrpSpPr>
        <p:grpSpPr>
          <a:xfrm rot="1200084">
            <a:off x="1203519" y="3607342"/>
            <a:ext cx="468801" cy="7119911"/>
            <a:chOff x="1600200" y="152400"/>
            <a:chExt cx="318597" cy="4838699"/>
          </a:xfrm>
        </p:grpSpPr>
        <p:sp>
          <p:nvSpPr>
            <p:cNvPr id="259" name="Google Shape;259;p61"/>
            <p:cNvSpPr/>
            <p:nvPr/>
          </p:nvSpPr>
          <p:spPr>
            <a:xfrm>
              <a:off x="16045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260" name="Google Shape;260;p61"/>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261" name="Google Shape;261;p61"/>
          <p:cNvGrpSpPr/>
          <p:nvPr/>
        </p:nvGrpSpPr>
        <p:grpSpPr>
          <a:xfrm rot="1799848">
            <a:off x="34414" y="3701307"/>
            <a:ext cx="468820" cy="7120207"/>
            <a:chOff x="533400" y="152400"/>
            <a:chExt cx="318597" cy="4838699"/>
          </a:xfrm>
        </p:grpSpPr>
        <p:sp>
          <p:nvSpPr>
            <p:cNvPr id="262" name="Google Shape;262;p61"/>
            <p:cNvSpPr/>
            <p:nvPr/>
          </p:nvSpPr>
          <p:spPr>
            <a:xfrm>
              <a:off x="5377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263" name="Google Shape;263;p61"/>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264" name="Google Shape;264;p61"/>
          <p:cNvGrpSpPr/>
          <p:nvPr/>
        </p:nvGrpSpPr>
        <p:grpSpPr>
          <a:xfrm rot="2399941">
            <a:off x="-1049427" y="2658217"/>
            <a:ext cx="468795" cy="7119825"/>
            <a:chOff x="685800" y="152400"/>
            <a:chExt cx="318597" cy="4838699"/>
          </a:xfrm>
        </p:grpSpPr>
        <p:sp>
          <p:nvSpPr>
            <p:cNvPr id="265" name="Google Shape;265;p61"/>
            <p:cNvSpPr/>
            <p:nvPr/>
          </p:nvSpPr>
          <p:spPr>
            <a:xfrm>
              <a:off x="6901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266" name="Google Shape;266;p61"/>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267" name="Google Shape;267;p61"/>
          <p:cNvGrpSpPr/>
          <p:nvPr/>
        </p:nvGrpSpPr>
        <p:grpSpPr>
          <a:xfrm rot="2999880">
            <a:off x="-1706982" y="917344"/>
            <a:ext cx="468816" cy="7120136"/>
            <a:chOff x="838200" y="152400"/>
            <a:chExt cx="318597" cy="4838699"/>
          </a:xfrm>
        </p:grpSpPr>
        <p:sp>
          <p:nvSpPr>
            <p:cNvPr id="268" name="Google Shape;268;p61"/>
            <p:cNvSpPr/>
            <p:nvPr/>
          </p:nvSpPr>
          <p:spPr>
            <a:xfrm>
              <a:off x="8425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269" name="Google Shape;269;p61"/>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270" name="Google Shape;270;p61"/>
          <p:cNvGrpSpPr/>
          <p:nvPr/>
        </p:nvGrpSpPr>
        <p:grpSpPr>
          <a:xfrm rot="3600035">
            <a:off x="-2254612" y="80296"/>
            <a:ext cx="468793" cy="7119788"/>
            <a:chOff x="990600" y="152400"/>
            <a:chExt cx="318597" cy="4838699"/>
          </a:xfrm>
        </p:grpSpPr>
        <p:sp>
          <p:nvSpPr>
            <p:cNvPr id="271" name="Google Shape;271;p61"/>
            <p:cNvSpPr/>
            <p:nvPr/>
          </p:nvSpPr>
          <p:spPr>
            <a:xfrm>
              <a:off x="9949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272" name="Google Shape;272;p61"/>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273" name="Google Shape;273;p61"/>
          <p:cNvGrpSpPr/>
          <p:nvPr/>
        </p:nvGrpSpPr>
        <p:grpSpPr>
          <a:xfrm rot="5400000">
            <a:off x="-2254612" y="-2303662"/>
            <a:ext cx="468784" cy="7119661"/>
            <a:chOff x="3663063" y="152400"/>
            <a:chExt cx="318597" cy="4838699"/>
          </a:xfrm>
        </p:grpSpPr>
        <p:sp>
          <p:nvSpPr>
            <p:cNvPr id="274" name="Google Shape;274;p61"/>
            <p:cNvSpPr/>
            <p:nvPr/>
          </p:nvSpPr>
          <p:spPr>
            <a:xfrm>
              <a:off x="3667406"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275" name="Google Shape;275;p61"/>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276" name="Google Shape;276;p61"/>
          <p:cNvGrpSpPr/>
          <p:nvPr/>
        </p:nvGrpSpPr>
        <p:grpSpPr>
          <a:xfrm rot="4800076">
            <a:off x="-1784050" y="-2583919"/>
            <a:ext cx="468832" cy="7120389"/>
            <a:chOff x="1295400" y="152400"/>
            <a:chExt cx="318597" cy="4838699"/>
          </a:xfrm>
        </p:grpSpPr>
        <p:sp>
          <p:nvSpPr>
            <p:cNvPr id="277" name="Google Shape;277;p61"/>
            <p:cNvSpPr/>
            <p:nvPr/>
          </p:nvSpPr>
          <p:spPr>
            <a:xfrm>
              <a:off x="12997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278" name="Google Shape;278;p61"/>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279" name="Google Shape;279;p61"/>
          <p:cNvGrpSpPr/>
          <p:nvPr/>
        </p:nvGrpSpPr>
        <p:grpSpPr>
          <a:xfrm rot="-10579780">
            <a:off x="6292864" y="-6220883"/>
            <a:ext cx="468822" cy="7120233"/>
            <a:chOff x="1447800" y="152400"/>
            <a:chExt cx="318597" cy="4838699"/>
          </a:xfrm>
        </p:grpSpPr>
        <p:sp>
          <p:nvSpPr>
            <p:cNvPr id="280" name="Google Shape;280;p61"/>
            <p:cNvSpPr/>
            <p:nvPr/>
          </p:nvSpPr>
          <p:spPr>
            <a:xfrm>
              <a:off x="14521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281" name="Google Shape;281;p61"/>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282" name="Google Shape;282;p61"/>
          <p:cNvGrpSpPr/>
          <p:nvPr/>
        </p:nvGrpSpPr>
        <p:grpSpPr>
          <a:xfrm rot="-9950062">
            <a:off x="7352097" y="-5550575"/>
            <a:ext cx="468798" cy="7119870"/>
            <a:chOff x="1600200" y="152400"/>
            <a:chExt cx="318597" cy="4838699"/>
          </a:xfrm>
        </p:grpSpPr>
        <p:sp>
          <p:nvSpPr>
            <p:cNvPr id="283" name="Google Shape;283;p61"/>
            <p:cNvSpPr/>
            <p:nvPr/>
          </p:nvSpPr>
          <p:spPr>
            <a:xfrm>
              <a:off x="16045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284" name="Google Shape;284;p61"/>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285" name="Google Shape;285;p61"/>
          <p:cNvGrpSpPr/>
          <p:nvPr/>
        </p:nvGrpSpPr>
        <p:grpSpPr>
          <a:xfrm rot="-8674393">
            <a:off x="9511353" y="-5246133"/>
            <a:ext cx="468831" cy="7120371"/>
            <a:chOff x="533400" y="152400"/>
            <a:chExt cx="318597" cy="4838699"/>
          </a:xfrm>
        </p:grpSpPr>
        <p:sp>
          <p:nvSpPr>
            <p:cNvPr id="286" name="Google Shape;286;p61"/>
            <p:cNvSpPr/>
            <p:nvPr/>
          </p:nvSpPr>
          <p:spPr>
            <a:xfrm>
              <a:off x="5377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287" name="Google Shape;287;p61"/>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288" name="Google Shape;288;p61"/>
          <p:cNvGrpSpPr/>
          <p:nvPr/>
        </p:nvGrpSpPr>
        <p:grpSpPr>
          <a:xfrm rot="-7873507">
            <a:off x="10561410" y="-3573826"/>
            <a:ext cx="468793" cy="7119801"/>
            <a:chOff x="685800" y="152400"/>
            <a:chExt cx="318597" cy="4838699"/>
          </a:xfrm>
        </p:grpSpPr>
        <p:sp>
          <p:nvSpPr>
            <p:cNvPr id="289" name="Google Shape;289;p61"/>
            <p:cNvSpPr/>
            <p:nvPr/>
          </p:nvSpPr>
          <p:spPr>
            <a:xfrm>
              <a:off x="6901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290" name="Google Shape;290;p61"/>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291" name="Google Shape;291;p61"/>
          <p:cNvGrpSpPr/>
          <p:nvPr/>
        </p:nvGrpSpPr>
        <p:grpSpPr>
          <a:xfrm rot="-7606867">
            <a:off x="10496000" y="-2583904"/>
            <a:ext cx="468829" cy="7120347"/>
            <a:chOff x="838200" y="152400"/>
            <a:chExt cx="318597" cy="4838699"/>
          </a:xfrm>
        </p:grpSpPr>
        <p:sp>
          <p:nvSpPr>
            <p:cNvPr id="292" name="Google Shape;292;p61"/>
            <p:cNvSpPr/>
            <p:nvPr/>
          </p:nvSpPr>
          <p:spPr>
            <a:xfrm>
              <a:off x="8425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293" name="Google Shape;293;p61"/>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294" name="Google Shape;294;p61"/>
          <p:cNvGrpSpPr/>
          <p:nvPr/>
        </p:nvGrpSpPr>
        <p:grpSpPr>
          <a:xfrm rot="-5400000">
            <a:off x="11193572" y="80361"/>
            <a:ext cx="468784" cy="7119661"/>
            <a:chOff x="990600" y="152400"/>
            <a:chExt cx="318597" cy="4838699"/>
          </a:xfrm>
        </p:grpSpPr>
        <p:sp>
          <p:nvSpPr>
            <p:cNvPr id="295" name="Google Shape;295;p61"/>
            <p:cNvSpPr/>
            <p:nvPr/>
          </p:nvSpPr>
          <p:spPr>
            <a:xfrm>
              <a:off x="9949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296" name="Google Shape;296;p61"/>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297" name="Google Shape;297;p61"/>
          <p:cNvGrpSpPr/>
          <p:nvPr/>
        </p:nvGrpSpPr>
        <p:grpSpPr>
          <a:xfrm rot="-5400000">
            <a:off x="11650769" y="454778"/>
            <a:ext cx="468784" cy="7119661"/>
            <a:chOff x="3663063" y="152400"/>
            <a:chExt cx="318597" cy="4838699"/>
          </a:xfrm>
        </p:grpSpPr>
        <p:sp>
          <p:nvSpPr>
            <p:cNvPr id="298" name="Google Shape;298;p61"/>
            <p:cNvSpPr/>
            <p:nvPr/>
          </p:nvSpPr>
          <p:spPr>
            <a:xfrm>
              <a:off x="3667406"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299" name="Google Shape;299;p61"/>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300" name="Google Shape;300;p61"/>
          <p:cNvGrpSpPr/>
          <p:nvPr/>
        </p:nvGrpSpPr>
        <p:grpSpPr>
          <a:xfrm rot="-3998544">
            <a:off x="10865416" y="2410833"/>
            <a:ext cx="468813" cy="7120102"/>
            <a:chOff x="1295400" y="152400"/>
            <a:chExt cx="318597" cy="4838699"/>
          </a:xfrm>
        </p:grpSpPr>
        <p:sp>
          <p:nvSpPr>
            <p:cNvPr id="301" name="Google Shape;301;p61"/>
            <p:cNvSpPr/>
            <p:nvPr/>
          </p:nvSpPr>
          <p:spPr>
            <a:xfrm>
              <a:off x="12997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302" name="Google Shape;302;p61"/>
            <p:cNvPicPr preferRelativeResize="0"/>
            <p:nvPr/>
          </p:nvPicPr>
          <p:blipFill>
            <a:blip r:embed="rId2">
              <a:alphaModFix/>
            </a:blip>
            <a:stretch>
              <a:fillRect/>
            </a:stretch>
          </p:blipFill>
          <p:spPr>
            <a:xfrm>
              <a:off x="1295400" y="152400"/>
              <a:ext cx="318597" cy="4838699"/>
            </a:xfrm>
            <a:prstGeom prst="rect">
              <a:avLst/>
            </a:prstGeom>
            <a:noFill/>
            <a:ln>
              <a:noFill/>
            </a:ln>
          </p:spPr>
        </p:pic>
      </p:gr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DESIGN ">
  <p:cSld name="Two Content">
    <p:spTree>
      <p:nvGrpSpPr>
        <p:cNvPr id="303" name="Shape 303"/>
        <p:cNvGrpSpPr/>
        <p:nvPr/>
      </p:nvGrpSpPr>
      <p:grpSpPr>
        <a:xfrm>
          <a:off x="0" y="0"/>
          <a:ext cx="0" cy="0"/>
          <a:chOff x="0" y="0"/>
          <a:chExt cx="0" cy="0"/>
        </a:xfrm>
      </p:grpSpPr>
      <p:sp>
        <p:nvSpPr>
          <p:cNvPr id="304" name="Google Shape;304;p62"/>
          <p:cNvSpPr txBox="1"/>
          <p:nvPr>
            <p:ph type="title"/>
          </p:nvPr>
        </p:nvSpPr>
        <p:spPr>
          <a:xfrm>
            <a:off x="2887051" y="1332225"/>
            <a:ext cx="3369900" cy="2242800"/>
          </a:xfrm>
          <a:prstGeom prst="rect">
            <a:avLst/>
          </a:prstGeom>
          <a:noFill/>
          <a:ln>
            <a:noFill/>
          </a:ln>
        </p:spPr>
        <p:txBody>
          <a:bodyPr anchorCtr="0" anchor="b" bIns="0" lIns="0" spcFirstLastPara="1" rIns="0" wrap="square" tIns="0">
            <a:noAutofit/>
          </a:bodyPr>
          <a:lstStyle>
            <a:lvl1pPr lvl="0" rtl="0" algn="ctr">
              <a:spcBef>
                <a:spcPts val="0"/>
              </a:spcBef>
              <a:spcAft>
                <a:spcPts val="0"/>
              </a:spcAft>
              <a:buClr>
                <a:srgbClr val="FFC39F"/>
              </a:buClr>
              <a:buSzPts val="4800"/>
              <a:buNone/>
              <a:defRPr i="0" sz="4800">
                <a:solidFill>
                  <a:srgbClr val="F3F3F3"/>
                </a:solidFill>
              </a:defRPr>
            </a:lvl1pPr>
            <a:lvl2pPr lvl="1" rtl="0">
              <a:spcBef>
                <a:spcPts val="0"/>
              </a:spcBef>
              <a:spcAft>
                <a:spcPts val="0"/>
              </a:spcAft>
              <a:buClr>
                <a:srgbClr val="FFC39F"/>
              </a:buClr>
              <a:buSzPts val="6000"/>
              <a:buNone/>
              <a:defRPr sz="6000">
                <a:solidFill>
                  <a:srgbClr val="FFC39F"/>
                </a:solidFill>
              </a:defRPr>
            </a:lvl2pPr>
            <a:lvl3pPr lvl="2" rtl="0">
              <a:spcBef>
                <a:spcPts val="0"/>
              </a:spcBef>
              <a:spcAft>
                <a:spcPts val="0"/>
              </a:spcAft>
              <a:buClr>
                <a:srgbClr val="FFC39F"/>
              </a:buClr>
              <a:buSzPts val="6000"/>
              <a:buNone/>
              <a:defRPr sz="6000">
                <a:solidFill>
                  <a:srgbClr val="FFC39F"/>
                </a:solidFill>
              </a:defRPr>
            </a:lvl3pPr>
            <a:lvl4pPr lvl="3" rtl="0">
              <a:spcBef>
                <a:spcPts val="0"/>
              </a:spcBef>
              <a:spcAft>
                <a:spcPts val="0"/>
              </a:spcAft>
              <a:buClr>
                <a:srgbClr val="FFC39F"/>
              </a:buClr>
              <a:buSzPts val="6000"/>
              <a:buNone/>
              <a:defRPr sz="6000">
                <a:solidFill>
                  <a:srgbClr val="FFC39F"/>
                </a:solidFill>
              </a:defRPr>
            </a:lvl4pPr>
            <a:lvl5pPr lvl="4" rtl="0">
              <a:spcBef>
                <a:spcPts val="0"/>
              </a:spcBef>
              <a:spcAft>
                <a:spcPts val="0"/>
              </a:spcAft>
              <a:buClr>
                <a:srgbClr val="FFC39F"/>
              </a:buClr>
              <a:buSzPts val="6000"/>
              <a:buNone/>
              <a:defRPr sz="6000">
                <a:solidFill>
                  <a:srgbClr val="FFC39F"/>
                </a:solidFill>
              </a:defRPr>
            </a:lvl5pPr>
            <a:lvl6pPr lvl="5" rtl="0">
              <a:spcBef>
                <a:spcPts val="0"/>
              </a:spcBef>
              <a:spcAft>
                <a:spcPts val="0"/>
              </a:spcAft>
              <a:buClr>
                <a:srgbClr val="FFC39F"/>
              </a:buClr>
              <a:buSzPts val="6000"/>
              <a:buNone/>
              <a:defRPr sz="6000">
                <a:solidFill>
                  <a:srgbClr val="FFC39F"/>
                </a:solidFill>
              </a:defRPr>
            </a:lvl6pPr>
            <a:lvl7pPr lvl="6" rtl="0">
              <a:spcBef>
                <a:spcPts val="0"/>
              </a:spcBef>
              <a:spcAft>
                <a:spcPts val="0"/>
              </a:spcAft>
              <a:buClr>
                <a:srgbClr val="FFC39F"/>
              </a:buClr>
              <a:buSzPts val="6000"/>
              <a:buNone/>
              <a:defRPr sz="6000">
                <a:solidFill>
                  <a:srgbClr val="FFC39F"/>
                </a:solidFill>
              </a:defRPr>
            </a:lvl7pPr>
            <a:lvl8pPr lvl="7" rtl="0">
              <a:spcBef>
                <a:spcPts val="0"/>
              </a:spcBef>
              <a:spcAft>
                <a:spcPts val="0"/>
              </a:spcAft>
              <a:buClr>
                <a:srgbClr val="FFC39F"/>
              </a:buClr>
              <a:buSzPts val="6000"/>
              <a:buNone/>
              <a:defRPr sz="6000">
                <a:solidFill>
                  <a:srgbClr val="FFC39F"/>
                </a:solidFill>
              </a:defRPr>
            </a:lvl8pPr>
            <a:lvl9pPr lvl="8" rtl="0">
              <a:spcBef>
                <a:spcPts val="0"/>
              </a:spcBef>
              <a:spcAft>
                <a:spcPts val="0"/>
              </a:spcAft>
              <a:buClr>
                <a:srgbClr val="FFC39F"/>
              </a:buClr>
              <a:buSzPts val="6000"/>
              <a:buNone/>
              <a:defRPr sz="6000">
                <a:solidFill>
                  <a:srgbClr val="FFC39F"/>
                </a:solidFill>
              </a:defRPr>
            </a:lvl9pPr>
          </a:lstStyle>
          <a:p/>
        </p:txBody>
      </p:sp>
      <p:sp>
        <p:nvSpPr>
          <p:cNvPr id="305" name="Google Shape;305;p62"/>
          <p:cNvSpPr txBox="1"/>
          <p:nvPr>
            <p:ph idx="1" type="subTitle"/>
          </p:nvPr>
        </p:nvSpPr>
        <p:spPr>
          <a:xfrm>
            <a:off x="2480101" y="3622951"/>
            <a:ext cx="4183800" cy="3552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400">
                <a:solidFill>
                  <a:srgbClr val="F3F3F3"/>
                </a:solidFill>
              </a:defRPr>
            </a:lvl1pPr>
            <a:lvl2pPr lvl="1" rtl="0" algn="ctr">
              <a:spcBef>
                <a:spcPts val="1600"/>
              </a:spcBef>
              <a:spcAft>
                <a:spcPts val="0"/>
              </a:spcAft>
              <a:buNone/>
              <a:defRPr sz="1400">
                <a:solidFill>
                  <a:srgbClr val="F3F3F3"/>
                </a:solidFill>
              </a:defRPr>
            </a:lvl2pPr>
            <a:lvl3pPr lvl="2" rtl="0" algn="ctr">
              <a:spcBef>
                <a:spcPts val="1600"/>
              </a:spcBef>
              <a:spcAft>
                <a:spcPts val="0"/>
              </a:spcAft>
              <a:buNone/>
              <a:defRPr sz="1400">
                <a:solidFill>
                  <a:srgbClr val="F3F3F3"/>
                </a:solidFill>
              </a:defRPr>
            </a:lvl3pPr>
            <a:lvl4pPr lvl="3" rtl="0" algn="ctr">
              <a:spcBef>
                <a:spcPts val="1600"/>
              </a:spcBef>
              <a:spcAft>
                <a:spcPts val="0"/>
              </a:spcAft>
              <a:buNone/>
              <a:defRPr sz="1400">
                <a:solidFill>
                  <a:srgbClr val="F3F3F3"/>
                </a:solidFill>
              </a:defRPr>
            </a:lvl4pPr>
            <a:lvl5pPr lvl="4" rtl="0" algn="ctr">
              <a:spcBef>
                <a:spcPts val="1600"/>
              </a:spcBef>
              <a:spcAft>
                <a:spcPts val="0"/>
              </a:spcAft>
              <a:buNone/>
              <a:defRPr sz="1400">
                <a:solidFill>
                  <a:srgbClr val="F3F3F3"/>
                </a:solidFill>
              </a:defRPr>
            </a:lvl5pPr>
            <a:lvl6pPr lvl="5" rtl="0" algn="ctr">
              <a:spcBef>
                <a:spcPts val="1600"/>
              </a:spcBef>
              <a:spcAft>
                <a:spcPts val="0"/>
              </a:spcAft>
              <a:buNone/>
              <a:defRPr sz="1400">
                <a:solidFill>
                  <a:srgbClr val="F3F3F3"/>
                </a:solidFill>
              </a:defRPr>
            </a:lvl6pPr>
            <a:lvl7pPr lvl="6" rtl="0" algn="ctr">
              <a:spcBef>
                <a:spcPts val="1600"/>
              </a:spcBef>
              <a:spcAft>
                <a:spcPts val="0"/>
              </a:spcAft>
              <a:buNone/>
              <a:defRPr sz="1400">
                <a:solidFill>
                  <a:srgbClr val="F3F3F3"/>
                </a:solidFill>
              </a:defRPr>
            </a:lvl7pPr>
            <a:lvl8pPr lvl="7" rtl="0" algn="ctr">
              <a:spcBef>
                <a:spcPts val="1600"/>
              </a:spcBef>
              <a:spcAft>
                <a:spcPts val="0"/>
              </a:spcAft>
              <a:buNone/>
              <a:defRPr sz="1400">
                <a:solidFill>
                  <a:srgbClr val="F3F3F3"/>
                </a:solidFill>
              </a:defRPr>
            </a:lvl8pPr>
            <a:lvl9pPr lvl="8" rtl="0" algn="ctr">
              <a:spcBef>
                <a:spcPts val="1600"/>
              </a:spcBef>
              <a:spcAft>
                <a:spcPts val="1600"/>
              </a:spcAft>
              <a:buNone/>
              <a:defRPr sz="1400">
                <a:solidFill>
                  <a:srgbClr val="F3F3F3"/>
                </a:solidFill>
              </a:defRPr>
            </a:lvl9pPr>
          </a:lstStyle>
          <a:p/>
        </p:txBody>
      </p:sp>
      <p:grpSp>
        <p:nvGrpSpPr>
          <p:cNvPr id="306" name="Google Shape;306;p62"/>
          <p:cNvGrpSpPr/>
          <p:nvPr/>
        </p:nvGrpSpPr>
        <p:grpSpPr>
          <a:xfrm rot="10800000">
            <a:off x="2326312" y="871270"/>
            <a:ext cx="4491275" cy="3544029"/>
            <a:chOff x="2256903" y="816487"/>
            <a:chExt cx="4630180" cy="3653639"/>
          </a:xfrm>
        </p:grpSpPr>
        <p:sp>
          <p:nvSpPr>
            <p:cNvPr id="307" name="Google Shape;307;p62"/>
            <p:cNvSpPr/>
            <p:nvPr/>
          </p:nvSpPr>
          <p:spPr>
            <a:xfrm>
              <a:off x="2256903" y="816487"/>
              <a:ext cx="4630180" cy="3653639"/>
            </a:xfrm>
            <a:custGeom>
              <a:rect b="b" l="l" r="r" t="t"/>
              <a:pathLst>
                <a:path extrusionOk="0" h="71169" w="90191">
                  <a:moveTo>
                    <a:pt x="51262" y="4765"/>
                  </a:moveTo>
                  <a:cubicBezTo>
                    <a:pt x="51543" y="4765"/>
                    <a:pt x="51822" y="4770"/>
                    <a:pt x="52107" y="4781"/>
                  </a:cubicBezTo>
                  <a:cubicBezTo>
                    <a:pt x="53975" y="4833"/>
                    <a:pt x="54987" y="5361"/>
                    <a:pt x="55432" y="6154"/>
                  </a:cubicBezTo>
                  <a:cubicBezTo>
                    <a:pt x="51794" y="7210"/>
                    <a:pt x="48217" y="9267"/>
                    <a:pt x="46121" y="10663"/>
                  </a:cubicBezTo>
                  <a:cubicBezTo>
                    <a:pt x="46025" y="10731"/>
                    <a:pt x="45925" y="10799"/>
                    <a:pt x="45825" y="10863"/>
                  </a:cubicBezTo>
                  <a:cubicBezTo>
                    <a:pt x="45553" y="10363"/>
                    <a:pt x="45052" y="9947"/>
                    <a:pt x="44389" y="9719"/>
                  </a:cubicBezTo>
                  <a:cubicBezTo>
                    <a:pt x="46153" y="8262"/>
                    <a:pt x="44493" y="6181"/>
                    <a:pt x="42360" y="6181"/>
                  </a:cubicBezTo>
                  <a:cubicBezTo>
                    <a:pt x="42252" y="6181"/>
                    <a:pt x="42140" y="6190"/>
                    <a:pt x="42032" y="6198"/>
                  </a:cubicBezTo>
                  <a:cubicBezTo>
                    <a:pt x="44973" y="5302"/>
                    <a:pt x="48058" y="4765"/>
                    <a:pt x="51262" y="4765"/>
                  </a:cubicBezTo>
                  <a:close/>
                  <a:moveTo>
                    <a:pt x="53559" y="12371"/>
                  </a:moveTo>
                  <a:lnTo>
                    <a:pt x="53559" y="12371"/>
                  </a:lnTo>
                  <a:cubicBezTo>
                    <a:pt x="53323" y="12716"/>
                    <a:pt x="53087" y="13044"/>
                    <a:pt x="52859" y="13348"/>
                  </a:cubicBezTo>
                  <a:cubicBezTo>
                    <a:pt x="52583" y="13296"/>
                    <a:pt x="52315" y="13252"/>
                    <a:pt x="52038" y="13216"/>
                  </a:cubicBezTo>
                  <a:cubicBezTo>
                    <a:pt x="52551" y="12916"/>
                    <a:pt x="53059" y="12632"/>
                    <a:pt x="53559" y="12371"/>
                  </a:cubicBezTo>
                  <a:close/>
                  <a:moveTo>
                    <a:pt x="60457" y="10499"/>
                  </a:moveTo>
                  <a:cubicBezTo>
                    <a:pt x="60693" y="10607"/>
                    <a:pt x="60869" y="10772"/>
                    <a:pt x="60978" y="10999"/>
                  </a:cubicBezTo>
                  <a:cubicBezTo>
                    <a:pt x="61593" y="12308"/>
                    <a:pt x="60645" y="13856"/>
                    <a:pt x="59453" y="15213"/>
                  </a:cubicBezTo>
                  <a:cubicBezTo>
                    <a:pt x="58601" y="15592"/>
                    <a:pt x="57772" y="16017"/>
                    <a:pt x="56965" y="16465"/>
                  </a:cubicBezTo>
                  <a:cubicBezTo>
                    <a:pt x="57004" y="16417"/>
                    <a:pt x="57044" y="16369"/>
                    <a:pt x="57080" y="16325"/>
                  </a:cubicBezTo>
                  <a:cubicBezTo>
                    <a:pt x="58365" y="14737"/>
                    <a:pt x="59685" y="12648"/>
                    <a:pt x="60457" y="10499"/>
                  </a:cubicBezTo>
                  <a:close/>
                  <a:moveTo>
                    <a:pt x="48430" y="17945"/>
                  </a:moveTo>
                  <a:lnTo>
                    <a:pt x="48430" y="17945"/>
                  </a:lnTo>
                  <a:cubicBezTo>
                    <a:pt x="47685" y="18670"/>
                    <a:pt x="46889" y="19346"/>
                    <a:pt x="46041" y="19985"/>
                  </a:cubicBezTo>
                  <a:cubicBezTo>
                    <a:pt x="45949" y="19542"/>
                    <a:pt x="45721" y="19121"/>
                    <a:pt x="45397" y="18766"/>
                  </a:cubicBezTo>
                  <a:cubicBezTo>
                    <a:pt x="46389" y="18382"/>
                    <a:pt x="47405" y="18098"/>
                    <a:pt x="48430" y="17945"/>
                  </a:cubicBezTo>
                  <a:close/>
                  <a:moveTo>
                    <a:pt x="14204" y="18897"/>
                  </a:moveTo>
                  <a:lnTo>
                    <a:pt x="14204" y="18897"/>
                  </a:lnTo>
                  <a:cubicBezTo>
                    <a:pt x="11908" y="21130"/>
                    <a:pt x="9710" y="23439"/>
                    <a:pt x="7582" y="25787"/>
                  </a:cubicBezTo>
                  <a:cubicBezTo>
                    <a:pt x="8911" y="23163"/>
                    <a:pt x="11455" y="20874"/>
                    <a:pt x="14204" y="18897"/>
                  </a:cubicBezTo>
                  <a:close/>
                  <a:moveTo>
                    <a:pt x="35198" y="24947"/>
                  </a:moveTo>
                  <a:cubicBezTo>
                    <a:pt x="35198" y="25015"/>
                    <a:pt x="35202" y="25084"/>
                    <a:pt x="35206" y="25152"/>
                  </a:cubicBezTo>
                  <a:cubicBezTo>
                    <a:pt x="34670" y="25728"/>
                    <a:pt x="34138" y="26304"/>
                    <a:pt x="33606" y="26880"/>
                  </a:cubicBezTo>
                  <a:cubicBezTo>
                    <a:pt x="32177" y="27564"/>
                    <a:pt x="30768" y="28253"/>
                    <a:pt x="29412" y="28960"/>
                  </a:cubicBezTo>
                  <a:cubicBezTo>
                    <a:pt x="31313" y="27600"/>
                    <a:pt x="33257" y="26275"/>
                    <a:pt x="35198" y="24947"/>
                  </a:cubicBezTo>
                  <a:close/>
                  <a:moveTo>
                    <a:pt x="82050" y="30753"/>
                  </a:moveTo>
                  <a:cubicBezTo>
                    <a:pt x="83182" y="32002"/>
                    <a:pt x="81618" y="35483"/>
                    <a:pt x="80535" y="37715"/>
                  </a:cubicBezTo>
                  <a:cubicBezTo>
                    <a:pt x="80363" y="37691"/>
                    <a:pt x="80191" y="37683"/>
                    <a:pt x="80015" y="37679"/>
                  </a:cubicBezTo>
                  <a:cubicBezTo>
                    <a:pt x="80631" y="36171"/>
                    <a:pt x="81051" y="34635"/>
                    <a:pt x="81103" y="33122"/>
                  </a:cubicBezTo>
                  <a:cubicBezTo>
                    <a:pt x="81243" y="32969"/>
                    <a:pt x="81383" y="32829"/>
                    <a:pt x="81519" y="32677"/>
                  </a:cubicBezTo>
                  <a:cubicBezTo>
                    <a:pt x="81984" y="32162"/>
                    <a:pt x="82100" y="31625"/>
                    <a:pt x="81995" y="31133"/>
                  </a:cubicBezTo>
                  <a:cubicBezTo>
                    <a:pt x="82113" y="30996"/>
                    <a:pt x="82150" y="30866"/>
                    <a:pt x="82050" y="30753"/>
                  </a:cubicBezTo>
                  <a:close/>
                  <a:moveTo>
                    <a:pt x="24039" y="37231"/>
                  </a:moveTo>
                  <a:lnTo>
                    <a:pt x="24039" y="37231"/>
                  </a:lnTo>
                  <a:cubicBezTo>
                    <a:pt x="21838" y="39604"/>
                    <a:pt x="19629" y="41972"/>
                    <a:pt x="17396" y="44321"/>
                  </a:cubicBezTo>
                  <a:cubicBezTo>
                    <a:pt x="17372" y="44333"/>
                    <a:pt x="17353" y="44341"/>
                    <a:pt x="17329" y="44353"/>
                  </a:cubicBezTo>
                  <a:lnTo>
                    <a:pt x="17329" y="44353"/>
                  </a:lnTo>
                  <a:cubicBezTo>
                    <a:pt x="18181" y="43385"/>
                    <a:pt x="19001" y="42448"/>
                    <a:pt x="19730" y="41552"/>
                  </a:cubicBezTo>
                  <a:cubicBezTo>
                    <a:pt x="20634" y="40444"/>
                    <a:pt x="21462" y="39287"/>
                    <a:pt x="22262" y="38116"/>
                  </a:cubicBezTo>
                  <a:cubicBezTo>
                    <a:pt x="22866" y="37823"/>
                    <a:pt x="23459" y="37527"/>
                    <a:pt x="24039" y="37231"/>
                  </a:cubicBezTo>
                  <a:close/>
                  <a:moveTo>
                    <a:pt x="47909" y="45757"/>
                  </a:moveTo>
                  <a:lnTo>
                    <a:pt x="47909" y="45757"/>
                  </a:lnTo>
                  <a:cubicBezTo>
                    <a:pt x="47757" y="46286"/>
                    <a:pt x="47613" y="46818"/>
                    <a:pt x="47486" y="47350"/>
                  </a:cubicBezTo>
                  <a:cubicBezTo>
                    <a:pt x="45705" y="49346"/>
                    <a:pt x="43813" y="51271"/>
                    <a:pt x="41816" y="53144"/>
                  </a:cubicBezTo>
                  <a:cubicBezTo>
                    <a:pt x="41844" y="52991"/>
                    <a:pt x="41868" y="52843"/>
                    <a:pt x="41896" y="52695"/>
                  </a:cubicBezTo>
                  <a:cubicBezTo>
                    <a:pt x="41988" y="52195"/>
                    <a:pt x="42108" y="51703"/>
                    <a:pt x="42228" y="51207"/>
                  </a:cubicBezTo>
                  <a:cubicBezTo>
                    <a:pt x="42801" y="50491"/>
                    <a:pt x="43377" y="49778"/>
                    <a:pt x="43961" y="49067"/>
                  </a:cubicBezTo>
                  <a:cubicBezTo>
                    <a:pt x="45292" y="47974"/>
                    <a:pt x="46609" y="46873"/>
                    <a:pt x="47909" y="45757"/>
                  </a:cubicBezTo>
                  <a:close/>
                  <a:moveTo>
                    <a:pt x="42628" y="36615"/>
                  </a:moveTo>
                  <a:lnTo>
                    <a:pt x="42628" y="36615"/>
                  </a:lnTo>
                  <a:cubicBezTo>
                    <a:pt x="42092" y="37539"/>
                    <a:pt x="41576" y="38483"/>
                    <a:pt x="41072" y="39440"/>
                  </a:cubicBezTo>
                  <a:cubicBezTo>
                    <a:pt x="38243" y="42389"/>
                    <a:pt x="35550" y="45409"/>
                    <a:pt x="33054" y="48386"/>
                  </a:cubicBezTo>
                  <a:cubicBezTo>
                    <a:pt x="32457" y="49094"/>
                    <a:pt x="31549" y="50295"/>
                    <a:pt x="30624" y="51719"/>
                  </a:cubicBezTo>
                  <a:cubicBezTo>
                    <a:pt x="29200" y="52808"/>
                    <a:pt x="27560" y="53999"/>
                    <a:pt x="25708" y="54564"/>
                  </a:cubicBezTo>
                  <a:cubicBezTo>
                    <a:pt x="25887" y="53667"/>
                    <a:pt x="26260" y="52788"/>
                    <a:pt x="26727" y="51927"/>
                  </a:cubicBezTo>
                  <a:cubicBezTo>
                    <a:pt x="30284" y="47514"/>
                    <a:pt x="34550" y="43436"/>
                    <a:pt x="38747" y="39324"/>
                  </a:cubicBezTo>
                  <a:cubicBezTo>
                    <a:pt x="40083" y="38479"/>
                    <a:pt x="41372" y="37571"/>
                    <a:pt x="42628" y="36615"/>
                  </a:cubicBezTo>
                  <a:close/>
                  <a:moveTo>
                    <a:pt x="64182" y="53560"/>
                  </a:moveTo>
                  <a:lnTo>
                    <a:pt x="64182" y="53560"/>
                  </a:lnTo>
                  <a:cubicBezTo>
                    <a:pt x="63086" y="55377"/>
                    <a:pt x="61750" y="57681"/>
                    <a:pt x="60065" y="59650"/>
                  </a:cubicBezTo>
                  <a:cubicBezTo>
                    <a:pt x="60278" y="58717"/>
                    <a:pt x="60553" y="57777"/>
                    <a:pt x="60885" y="56836"/>
                  </a:cubicBezTo>
                  <a:cubicBezTo>
                    <a:pt x="60954" y="56708"/>
                    <a:pt x="61026" y="56581"/>
                    <a:pt x="61098" y="56452"/>
                  </a:cubicBezTo>
                  <a:cubicBezTo>
                    <a:pt x="62141" y="55504"/>
                    <a:pt x="63170" y="54536"/>
                    <a:pt x="64182" y="53560"/>
                  </a:cubicBezTo>
                  <a:close/>
                  <a:moveTo>
                    <a:pt x="72865" y="51691"/>
                  </a:moveTo>
                  <a:cubicBezTo>
                    <a:pt x="71520" y="53840"/>
                    <a:pt x="70128" y="55876"/>
                    <a:pt x="68499" y="57901"/>
                  </a:cubicBezTo>
                  <a:cubicBezTo>
                    <a:pt x="67219" y="59497"/>
                    <a:pt x="65931" y="61085"/>
                    <a:pt x="64518" y="62598"/>
                  </a:cubicBezTo>
                  <a:cubicBezTo>
                    <a:pt x="65811" y="61118"/>
                    <a:pt x="66939" y="59521"/>
                    <a:pt x="67971" y="58012"/>
                  </a:cubicBezTo>
                  <a:cubicBezTo>
                    <a:pt x="69323" y="56044"/>
                    <a:pt x="70560" y="54020"/>
                    <a:pt x="71768" y="51983"/>
                  </a:cubicBezTo>
                  <a:cubicBezTo>
                    <a:pt x="72148" y="51903"/>
                    <a:pt x="72509" y="51803"/>
                    <a:pt x="72865" y="51691"/>
                  </a:cubicBezTo>
                  <a:close/>
                  <a:moveTo>
                    <a:pt x="40544" y="62790"/>
                  </a:moveTo>
                  <a:lnTo>
                    <a:pt x="40544" y="62790"/>
                  </a:lnTo>
                  <a:cubicBezTo>
                    <a:pt x="40515" y="63059"/>
                    <a:pt x="40544" y="63323"/>
                    <a:pt x="40616" y="63578"/>
                  </a:cubicBezTo>
                  <a:cubicBezTo>
                    <a:pt x="39656" y="63839"/>
                    <a:pt x="38687" y="64010"/>
                    <a:pt x="37715" y="64067"/>
                  </a:cubicBezTo>
                  <a:cubicBezTo>
                    <a:pt x="38675" y="63694"/>
                    <a:pt x="39619" y="63266"/>
                    <a:pt x="40544" y="62790"/>
                  </a:cubicBezTo>
                  <a:close/>
                  <a:moveTo>
                    <a:pt x="50186" y="0"/>
                  </a:moveTo>
                  <a:cubicBezTo>
                    <a:pt x="45685" y="0"/>
                    <a:pt x="40923" y="1348"/>
                    <a:pt x="36618" y="3181"/>
                  </a:cubicBezTo>
                  <a:cubicBezTo>
                    <a:pt x="36178" y="2361"/>
                    <a:pt x="35154" y="1729"/>
                    <a:pt x="34077" y="1729"/>
                  </a:cubicBezTo>
                  <a:cubicBezTo>
                    <a:pt x="33826" y="1729"/>
                    <a:pt x="33573" y="1764"/>
                    <a:pt x="33325" y="1836"/>
                  </a:cubicBezTo>
                  <a:cubicBezTo>
                    <a:pt x="27968" y="3409"/>
                    <a:pt x="24286" y="7651"/>
                    <a:pt x="21090" y="11575"/>
                  </a:cubicBezTo>
                  <a:cubicBezTo>
                    <a:pt x="19313" y="12495"/>
                    <a:pt x="17597" y="13472"/>
                    <a:pt x="15956" y="14456"/>
                  </a:cubicBezTo>
                  <a:cubicBezTo>
                    <a:pt x="10915" y="17477"/>
                    <a:pt x="5053" y="21594"/>
                    <a:pt x="3577" y="26860"/>
                  </a:cubicBezTo>
                  <a:cubicBezTo>
                    <a:pt x="3376" y="27580"/>
                    <a:pt x="3833" y="28441"/>
                    <a:pt x="4774" y="28609"/>
                  </a:cubicBezTo>
                  <a:cubicBezTo>
                    <a:pt x="4861" y="28624"/>
                    <a:pt x="4953" y="28628"/>
                    <a:pt x="5042" y="28640"/>
                  </a:cubicBezTo>
                  <a:cubicBezTo>
                    <a:pt x="3733" y="30133"/>
                    <a:pt x="2445" y="31629"/>
                    <a:pt x="1168" y="33126"/>
                  </a:cubicBezTo>
                  <a:cubicBezTo>
                    <a:pt x="0" y="34490"/>
                    <a:pt x="1320" y="36059"/>
                    <a:pt x="2937" y="36459"/>
                  </a:cubicBezTo>
                  <a:cubicBezTo>
                    <a:pt x="2625" y="37339"/>
                    <a:pt x="2429" y="38247"/>
                    <a:pt x="2373" y="39191"/>
                  </a:cubicBezTo>
                  <a:cubicBezTo>
                    <a:pt x="2329" y="39955"/>
                    <a:pt x="2933" y="40904"/>
                    <a:pt x="3789" y="41236"/>
                  </a:cubicBezTo>
                  <a:cubicBezTo>
                    <a:pt x="4061" y="41340"/>
                    <a:pt x="4342" y="41436"/>
                    <a:pt x="4621" y="41520"/>
                  </a:cubicBezTo>
                  <a:cubicBezTo>
                    <a:pt x="2949" y="44141"/>
                    <a:pt x="1600" y="46878"/>
                    <a:pt x="848" y="49826"/>
                  </a:cubicBezTo>
                  <a:cubicBezTo>
                    <a:pt x="484" y="51263"/>
                    <a:pt x="1876" y="52795"/>
                    <a:pt x="3544" y="52795"/>
                  </a:cubicBezTo>
                  <a:cubicBezTo>
                    <a:pt x="3813" y="52795"/>
                    <a:pt x="4089" y="52755"/>
                    <a:pt x="4366" y="52668"/>
                  </a:cubicBezTo>
                  <a:lnTo>
                    <a:pt x="4366" y="52668"/>
                  </a:lnTo>
                  <a:cubicBezTo>
                    <a:pt x="2809" y="55332"/>
                    <a:pt x="1720" y="58105"/>
                    <a:pt x="1568" y="60982"/>
                  </a:cubicBezTo>
                  <a:cubicBezTo>
                    <a:pt x="1496" y="62334"/>
                    <a:pt x="3016" y="63318"/>
                    <a:pt x="4497" y="63318"/>
                  </a:cubicBezTo>
                  <a:cubicBezTo>
                    <a:pt x="5182" y="63318"/>
                    <a:pt x="5858" y="63107"/>
                    <a:pt x="6370" y="62630"/>
                  </a:cubicBezTo>
                  <a:cubicBezTo>
                    <a:pt x="7862" y="61229"/>
                    <a:pt x="9330" y="59809"/>
                    <a:pt x="10791" y="58381"/>
                  </a:cubicBezTo>
                  <a:cubicBezTo>
                    <a:pt x="10867" y="59585"/>
                    <a:pt x="12395" y="60505"/>
                    <a:pt x="13856" y="60505"/>
                  </a:cubicBezTo>
                  <a:cubicBezTo>
                    <a:pt x="14344" y="60505"/>
                    <a:pt x="14824" y="60406"/>
                    <a:pt x="15241" y="60173"/>
                  </a:cubicBezTo>
                  <a:lnTo>
                    <a:pt x="15241" y="60173"/>
                  </a:lnTo>
                  <a:cubicBezTo>
                    <a:pt x="14912" y="60926"/>
                    <a:pt x="14604" y="61682"/>
                    <a:pt x="14332" y="62459"/>
                  </a:cubicBezTo>
                  <a:cubicBezTo>
                    <a:pt x="13856" y="63827"/>
                    <a:pt x="15272" y="65527"/>
                    <a:pt x="17001" y="65527"/>
                  </a:cubicBezTo>
                  <a:cubicBezTo>
                    <a:pt x="17281" y="65527"/>
                    <a:pt x="17573" y="65483"/>
                    <a:pt x="17861" y="65383"/>
                  </a:cubicBezTo>
                  <a:cubicBezTo>
                    <a:pt x="21290" y="64215"/>
                    <a:pt x="24371" y="62654"/>
                    <a:pt x="27228" y="60858"/>
                  </a:cubicBezTo>
                  <a:lnTo>
                    <a:pt x="27228" y="60858"/>
                  </a:lnTo>
                  <a:cubicBezTo>
                    <a:pt x="27076" y="61590"/>
                    <a:pt x="26960" y="62334"/>
                    <a:pt x="26919" y="63090"/>
                  </a:cubicBezTo>
                  <a:cubicBezTo>
                    <a:pt x="26847" y="64455"/>
                    <a:pt x="28296" y="65427"/>
                    <a:pt x="29820" y="65495"/>
                  </a:cubicBezTo>
                  <a:lnTo>
                    <a:pt x="29893" y="65495"/>
                  </a:lnTo>
                  <a:cubicBezTo>
                    <a:pt x="30513" y="66884"/>
                    <a:pt x="31729" y="68028"/>
                    <a:pt x="33778" y="68612"/>
                  </a:cubicBezTo>
                  <a:cubicBezTo>
                    <a:pt x="34958" y="68948"/>
                    <a:pt x="36158" y="69096"/>
                    <a:pt x="37355" y="69096"/>
                  </a:cubicBezTo>
                  <a:cubicBezTo>
                    <a:pt x="41888" y="69096"/>
                    <a:pt x="46441" y="66952"/>
                    <a:pt x="50262" y="64627"/>
                  </a:cubicBezTo>
                  <a:cubicBezTo>
                    <a:pt x="51059" y="64315"/>
                    <a:pt x="51822" y="63938"/>
                    <a:pt x="52543" y="63506"/>
                  </a:cubicBezTo>
                  <a:lnTo>
                    <a:pt x="52543" y="63506"/>
                  </a:lnTo>
                  <a:cubicBezTo>
                    <a:pt x="52419" y="64287"/>
                    <a:pt x="52339" y="65087"/>
                    <a:pt x="52311" y="65903"/>
                  </a:cubicBezTo>
                  <a:cubicBezTo>
                    <a:pt x="52271" y="67120"/>
                    <a:pt x="53479" y="68160"/>
                    <a:pt x="54871" y="68328"/>
                  </a:cubicBezTo>
                  <a:cubicBezTo>
                    <a:pt x="55900" y="69912"/>
                    <a:pt x="57833" y="71168"/>
                    <a:pt x="59977" y="71168"/>
                  </a:cubicBezTo>
                  <a:cubicBezTo>
                    <a:pt x="60169" y="71168"/>
                    <a:pt x="60365" y="71157"/>
                    <a:pt x="60561" y="71137"/>
                  </a:cubicBezTo>
                  <a:cubicBezTo>
                    <a:pt x="64062" y="70760"/>
                    <a:pt x="66615" y="68263"/>
                    <a:pt x="68712" y="66123"/>
                  </a:cubicBezTo>
                  <a:cubicBezTo>
                    <a:pt x="72237" y="62526"/>
                    <a:pt x="75282" y="58629"/>
                    <a:pt x="77870" y="54536"/>
                  </a:cubicBezTo>
                  <a:cubicBezTo>
                    <a:pt x="81003" y="49582"/>
                    <a:pt x="83964" y="44525"/>
                    <a:pt x="86285" y="39268"/>
                  </a:cubicBezTo>
                  <a:cubicBezTo>
                    <a:pt x="87789" y="35867"/>
                    <a:pt x="90190" y="30217"/>
                    <a:pt x="86388" y="27232"/>
                  </a:cubicBezTo>
                  <a:cubicBezTo>
                    <a:pt x="85184" y="26288"/>
                    <a:pt x="83904" y="25900"/>
                    <a:pt x="82615" y="25900"/>
                  </a:cubicBezTo>
                  <a:cubicBezTo>
                    <a:pt x="81579" y="25900"/>
                    <a:pt x="80539" y="26151"/>
                    <a:pt x="79539" y="26568"/>
                  </a:cubicBezTo>
                  <a:cubicBezTo>
                    <a:pt x="80971" y="24576"/>
                    <a:pt x="82451" y="22611"/>
                    <a:pt x="84048" y="20722"/>
                  </a:cubicBezTo>
                  <a:cubicBezTo>
                    <a:pt x="85533" y="18962"/>
                    <a:pt x="83504" y="17185"/>
                    <a:pt x="81419" y="17185"/>
                  </a:cubicBezTo>
                  <a:cubicBezTo>
                    <a:pt x="80743" y="17185"/>
                    <a:pt x="80063" y="17374"/>
                    <a:pt x="79495" y="17806"/>
                  </a:cubicBezTo>
                  <a:cubicBezTo>
                    <a:pt x="78102" y="18870"/>
                    <a:pt x="76818" y="19990"/>
                    <a:pt x="75602" y="21150"/>
                  </a:cubicBezTo>
                  <a:cubicBezTo>
                    <a:pt x="75057" y="20338"/>
                    <a:pt x="74061" y="19946"/>
                    <a:pt x="72948" y="19946"/>
                  </a:cubicBezTo>
                  <a:cubicBezTo>
                    <a:pt x="72732" y="19946"/>
                    <a:pt x="72512" y="19961"/>
                    <a:pt x="72292" y="19990"/>
                  </a:cubicBezTo>
                  <a:cubicBezTo>
                    <a:pt x="72213" y="20002"/>
                    <a:pt x="72132" y="20018"/>
                    <a:pt x="72052" y="20030"/>
                  </a:cubicBezTo>
                  <a:cubicBezTo>
                    <a:pt x="72252" y="19346"/>
                    <a:pt x="72364" y="18654"/>
                    <a:pt x="72348" y="17957"/>
                  </a:cubicBezTo>
                  <a:cubicBezTo>
                    <a:pt x="72292" y="15797"/>
                    <a:pt x="70576" y="14421"/>
                    <a:pt x="68416" y="13852"/>
                  </a:cubicBezTo>
                  <a:cubicBezTo>
                    <a:pt x="68023" y="13400"/>
                    <a:pt x="67447" y="13080"/>
                    <a:pt x="66735" y="13008"/>
                  </a:cubicBezTo>
                  <a:cubicBezTo>
                    <a:pt x="67147" y="11043"/>
                    <a:pt x="66675" y="9079"/>
                    <a:pt x="64738" y="7267"/>
                  </a:cubicBezTo>
                  <a:cubicBezTo>
                    <a:pt x="63678" y="6270"/>
                    <a:pt x="62385" y="5742"/>
                    <a:pt x="60974" y="5553"/>
                  </a:cubicBezTo>
                  <a:cubicBezTo>
                    <a:pt x="60561" y="3749"/>
                    <a:pt x="59312" y="2177"/>
                    <a:pt x="56773" y="1169"/>
                  </a:cubicBezTo>
                  <a:cubicBezTo>
                    <a:pt x="54708" y="353"/>
                    <a:pt x="52479" y="0"/>
                    <a:pt x="50186" y="0"/>
                  </a:cubicBezTo>
                  <a:close/>
                </a:path>
              </a:pathLst>
            </a:custGeom>
            <a:solidFill>
              <a:srgbClr val="FFFFFF">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62"/>
            <p:cNvSpPr/>
            <p:nvPr/>
          </p:nvSpPr>
          <p:spPr>
            <a:xfrm>
              <a:off x="2748611" y="1192720"/>
              <a:ext cx="3311049" cy="2747418"/>
            </a:xfrm>
            <a:custGeom>
              <a:rect b="b" l="l" r="r" t="t"/>
              <a:pathLst>
                <a:path extrusionOk="0" h="91933" w="110793">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 Slide 1 Line" type="obj">
  <p:cSld name="OBJECT">
    <p:spTree>
      <p:nvGrpSpPr>
        <p:cNvPr id="309" name="Shape 309"/>
        <p:cNvGrpSpPr/>
        <p:nvPr/>
      </p:nvGrpSpPr>
      <p:grpSpPr>
        <a:xfrm>
          <a:off x="0" y="0"/>
          <a:ext cx="0" cy="0"/>
          <a:chOff x="0" y="0"/>
          <a:chExt cx="0" cy="0"/>
        </a:xfrm>
      </p:grpSpPr>
      <p:sp>
        <p:nvSpPr>
          <p:cNvPr id="310" name="Google Shape;310;p63"/>
          <p:cNvSpPr txBox="1"/>
          <p:nvPr>
            <p:ph type="title"/>
          </p:nvPr>
        </p:nvSpPr>
        <p:spPr>
          <a:xfrm>
            <a:off x="701040" y="415528"/>
            <a:ext cx="7658100" cy="4227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2800"/>
              <a:buNone/>
              <a:defRPr b="1" i="0" sz="3800" u="none" cap="none" strike="noStrike">
                <a:solidFill>
                  <a:schemeClr val="dk1"/>
                </a:solidFill>
                <a:latin typeface="Helvetica Neue"/>
                <a:ea typeface="Helvetica Neue"/>
                <a:cs typeface="Helvetica Neue"/>
                <a:sym typeface="Helvetica Neue"/>
              </a:defRPr>
            </a:lvl1pPr>
            <a:lvl2pPr lvl="1" marR="0" rtl="0" algn="ctr">
              <a:spcBef>
                <a:spcPts val="0"/>
              </a:spcBef>
              <a:spcAft>
                <a:spcPts val="0"/>
              </a:spcAft>
              <a:buSzPts val="28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28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28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28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28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28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28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2800"/>
              <a:buNone/>
              <a:defRPr b="0" i="0" sz="4400" u="none" cap="none" strike="noStrike">
                <a:solidFill>
                  <a:schemeClr val="dk1"/>
                </a:solidFill>
                <a:latin typeface="Calibri"/>
                <a:ea typeface="Calibri"/>
                <a:cs typeface="Calibri"/>
                <a:sym typeface="Calibri"/>
              </a:defRPr>
            </a:lvl9pPr>
          </a:lstStyle>
          <a:p/>
        </p:txBody>
      </p:sp>
      <p:sp>
        <p:nvSpPr>
          <p:cNvPr id="311" name="Google Shape;311;p63"/>
          <p:cNvSpPr txBox="1"/>
          <p:nvPr>
            <p:ph idx="1" type="body"/>
          </p:nvPr>
        </p:nvSpPr>
        <p:spPr>
          <a:xfrm>
            <a:off x="1043940" y="1228726"/>
            <a:ext cx="6629400" cy="3009900"/>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rgbClr val="7C0423"/>
              </a:buClr>
              <a:buSzPts val="3200"/>
              <a:buFont typeface="Arial"/>
              <a:buChar char="•"/>
              <a:defRPr b="0" i="0" sz="3200" u="none" cap="none" strike="noStrike">
                <a:solidFill>
                  <a:schemeClr val="dk1"/>
                </a:solidFill>
                <a:latin typeface="Helvetica Neue"/>
                <a:ea typeface="Helvetica Neue"/>
                <a:cs typeface="Helvetica Neue"/>
                <a:sym typeface="Helvetica Neue"/>
              </a:defRPr>
            </a:lvl1pPr>
            <a:lvl2pPr indent="-406400" lvl="1" marL="914400" marR="0" rtl="0" algn="l">
              <a:spcBef>
                <a:spcPts val="560"/>
              </a:spcBef>
              <a:spcAft>
                <a:spcPts val="0"/>
              </a:spcAft>
              <a:buClr>
                <a:srgbClr val="7C0423"/>
              </a:buClr>
              <a:buSzPts val="2800"/>
              <a:buFont typeface="Arial"/>
              <a:buChar char="–"/>
              <a:defRPr b="0" i="0" sz="2800" u="none" cap="none" strike="noStrike">
                <a:solidFill>
                  <a:schemeClr val="dk1"/>
                </a:solidFill>
                <a:latin typeface="Helvetica Neue"/>
                <a:ea typeface="Helvetica Neue"/>
                <a:cs typeface="Helvetica Neue"/>
                <a:sym typeface="Helvetica Neue"/>
              </a:defRPr>
            </a:lvl2pPr>
            <a:lvl3pPr indent="-381000" lvl="2" marL="1371600" marR="0" rtl="0" algn="l">
              <a:spcBef>
                <a:spcPts val="480"/>
              </a:spcBef>
              <a:spcAft>
                <a:spcPts val="0"/>
              </a:spcAft>
              <a:buClr>
                <a:srgbClr val="7C0423"/>
              </a:buClr>
              <a:buSzPts val="2400"/>
              <a:buFont typeface="Arial"/>
              <a:buChar char="•"/>
              <a:defRPr b="0" i="0" sz="2400" u="none" cap="none" strike="noStrike">
                <a:solidFill>
                  <a:schemeClr val="dk1"/>
                </a:solidFill>
                <a:latin typeface="Helvetica Neue"/>
                <a:ea typeface="Helvetica Neue"/>
                <a:cs typeface="Helvetica Neue"/>
                <a:sym typeface="Helvetica Neue"/>
              </a:defRPr>
            </a:lvl3pPr>
            <a:lvl4pPr indent="-355600" lvl="3" marL="1828800" marR="0" rtl="0" algn="l">
              <a:spcBef>
                <a:spcPts val="400"/>
              </a:spcBef>
              <a:spcAft>
                <a:spcPts val="0"/>
              </a:spcAft>
              <a:buClr>
                <a:srgbClr val="7C0423"/>
              </a:buClr>
              <a:buSzPts val="2000"/>
              <a:buFont typeface="Arial"/>
              <a:buChar char="–"/>
              <a:defRPr b="0" i="0" sz="2000" u="none" cap="none" strike="noStrike">
                <a:solidFill>
                  <a:schemeClr val="dk1"/>
                </a:solidFill>
                <a:latin typeface="Helvetica Neue"/>
                <a:ea typeface="Helvetica Neue"/>
                <a:cs typeface="Helvetica Neue"/>
                <a:sym typeface="Helvetica Neue"/>
              </a:defRPr>
            </a:lvl4pPr>
            <a:lvl5pPr indent="-355600" lvl="4" marL="2286000" marR="0" rtl="0" algn="l">
              <a:spcBef>
                <a:spcPts val="400"/>
              </a:spcBef>
              <a:spcAft>
                <a:spcPts val="0"/>
              </a:spcAft>
              <a:buClr>
                <a:srgbClr val="7C0423"/>
              </a:buClr>
              <a:buSzPts val="2000"/>
              <a:buFont typeface="Arial"/>
              <a:buChar char="»"/>
              <a:defRPr b="0" i="0" sz="2000" u="none" cap="none" strike="noStrike">
                <a:solidFill>
                  <a:schemeClr val="dk1"/>
                </a:solidFill>
                <a:latin typeface="Helvetica Neue"/>
                <a:ea typeface="Helvetica Neue"/>
                <a:cs typeface="Helvetica Neue"/>
                <a:sym typeface="Helvetica Neue"/>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1600"/>
              </a:spcBef>
              <a:spcAft>
                <a:spcPts val="160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6.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2.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11" Type="http://schemas.openxmlformats.org/officeDocument/2006/relationships/slideLayout" Target="../slideLayouts/slideLayout44.xml"/><Relationship Id="rId10" Type="http://schemas.openxmlformats.org/officeDocument/2006/relationships/slideLayout" Target="../slideLayouts/slideLayout43.xml"/><Relationship Id="rId12" Type="http://schemas.openxmlformats.org/officeDocument/2006/relationships/theme" Target="../theme/theme4.xml"/><Relationship Id="rId9" Type="http://schemas.openxmlformats.org/officeDocument/2006/relationships/slideLayout" Target="../slideLayouts/slideLayout42.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0" Type="http://schemas.openxmlformats.org/officeDocument/2006/relationships/slideLayout" Target="../slideLayouts/slideLayout54.xml"/><Relationship Id="rId13" Type="http://schemas.openxmlformats.org/officeDocument/2006/relationships/slideLayout" Target="../slideLayouts/slideLayout57.xml"/><Relationship Id="rId12" Type="http://schemas.openxmlformats.org/officeDocument/2006/relationships/slideLayout" Target="../slideLayouts/slideLayout56.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5" Type="http://schemas.openxmlformats.org/officeDocument/2006/relationships/theme" Target="../theme/theme5.xml"/><Relationship Id="rId14" Type="http://schemas.openxmlformats.org/officeDocument/2006/relationships/slideLayout" Target="../slideLayouts/slideLayout5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luxe">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315925"/>
            <a:ext cx="8520600" cy="831300"/>
          </a:xfrm>
          <a:prstGeom prst="rect">
            <a:avLst/>
          </a:prstGeom>
          <a:noFill/>
          <a:ln>
            <a:noFill/>
          </a:ln>
        </p:spPr>
        <p:txBody>
          <a:bodyPr anchorCtr="0" anchor="b" bIns="91425" lIns="91425" spcFirstLastPara="1" rIns="91425" wrap="square" tIns="91425">
            <a:normAutofit/>
          </a:bodyPr>
          <a:lstStyle>
            <a:lvl1pPr lvl="0"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1pPr>
            <a:lvl2pPr lvl="1"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p:txBody>
      </p:sp>
      <p:sp>
        <p:nvSpPr>
          <p:cNvPr id="52" name="Google Shape;52;p13"/>
          <p:cNvSpPr txBox="1"/>
          <p:nvPr>
            <p:ph idx="1" type="body"/>
          </p:nvPr>
        </p:nvSpPr>
        <p:spPr>
          <a:xfrm>
            <a:off x="311700" y="1225225"/>
            <a:ext cx="8520600" cy="33540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indent="-317500" lvl="1" marL="914400" rtl="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indent="-317500" lvl="2" marL="1371600" rtl="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indent="-317500" lvl="3" marL="1828800" rtl="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indent="-317500" lvl="4" marL="2286000" rtl="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indent="-317500" lvl="5" marL="2743200" rtl="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indent="-317500" lvl="6" marL="3200400" rtl="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indent="-317500" lvl="7" marL="3657600" rtl="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indent="-317500" lvl="8" marL="4114800" rtl="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1"/>
                </a:solidFill>
                <a:latin typeface="Economica"/>
                <a:ea typeface="Economica"/>
                <a:cs typeface="Economica"/>
                <a:sym typeface="Economica"/>
              </a:defRPr>
            </a:lvl1pPr>
            <a:lvl2pPr lvl="1" rtl="0" algn="r">
              <a:buNone/>
              <a:defRPr sz="1000">
                <a:solidFill>
                  <a:schemeClr val="dk1"/>
                </a:solidFill>
                <a:latin typeface="Economica"/>
                <a:ea typeface="Economica"/>
                <a:cs typeface="Economica"/>
                <a:sym typeface="Economica"/>
              </a:defRPr>
            </a:lvl2pPr>
            <a:lvl3pPr lvl="2" rtl="0" algn="r">
              <a:buNone/>
              <a:defRPr sz="1000">
                <a:solidFill>
                  <a:schemeClr val="dk1"/>
                </a:solidFill>
                <a:latin typeface="Economica"/>
                <a:ea typeface="Economica"/>
                <a:cs typeface="Economica"/>
                <a:sym typeface="Economica"/>
              </a:defRPr>
            </a:lvl3pPr>
            <a:lvl4pPr lvl="3" rtl="0" algn="r">
              <a:buNone/>
              <a:defRPr sz="1000">
                <a:solidFill>
                  <a:schemeClr val="dk1"/>
                </a:solidFill>
                <a:latin typeface="Economica"/>
                <a:ea typeface="Economica"/>
                <a:cs typeface="Economica"/>
                <a:sym typeface="Economica"/>
              </a:defRPr>
            </a:lvl4pPr>
            <a:lvl5pPr lvl="4" rtl="0" algn="r">
              <a:buNone/>
              <a:defRPr sz="1000">
                <a:solidFill>
                  <a:schemeClr val="dk1"/>
                </a:solidFill>
                <a:latin typeface="Economica"/>
                <a:ea typeface="Economica"/>
                <a:cs typeface="Economica"/>
                <a:sym typeface="Economica"/>
              </a:defRPr>
            </a:lvl5pPr>
            <a:lvl6pPr lvl="5" rtl="0" algn="r">
              <a:buNone/>
              <a:defRPr sz="1000">
                <a:solidFill>
                  <a:schemeClr val="dk1"/>
                </a:solidFill>
                <a:latin typeface="Economica"/>
                <a:ea typeface="Economica"/>
                <a:cs typeface="Economica"/>
                <a:sym typeface="Economica"/>
              </a:defRPr>
            </a:lvl6pPr>
            <a:lvl7pPr lvl="6" rtl="0" algn="r">
              <a:buNone/>
              <a:defRPr sz="1000">
                <a:solidFill>
                  <a:schemeClr val="dk1"/>
                </a:solidFill>
                <a:latin typeface="Economica"/>
                <a:ea typeface="Economica"/>
                <a:cs typeface="Economica"/>
                <a:sym typeface="Economica"/>
              </a:defRPr>
            </a:lvl7pPr>
            <a:lvl8pPr lvl="7" rtl="0" algn="r">
              <a:buNone/>
              <a:defRPr sz="1000">
                <a:solidFill>
                  <a:schemeClr val="dk1"/>
                </a:solidFill>
                <a:latin typeface="Economica"/>
                <a:ea typeface="Economica"/>
                <a:cs typeface="Economica"/>
                <a:sym typeface="Economica"/>
              </a:defRPr>
            </a:lvl8pPr>
            <a:lvl9pPr lvl="8" rtl="0" algn="r">
              <a:buNone/>
              <a:defRPr sz="1000">
                <a:solidFill>
                  <a:schemeClr val="dk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gradFill>
          <a:gsLst>
            <a:gs pos="0">
              <a:srgbClr val="3C78D8"/>
            </a:gs>
            <a:gs pos="100000">
              <a:srgbClr val="00FFFF"/>
            </a:gs>
          </a:gsLst>
          <a:lin ang="5400012" scaled="0"/>
        </a:gradFill>
      </p:bgPr>
    </p:bg>
    <p:spTree>
      <p:nvGrpSpPr>
        <p:cNvPr id="103" name="Shape 103"/>
        <p:cNvGrpSpPr/>
        <p:nvPr/>
      </p:nvGrpSpPr>
      <p:grpSpPr>
        <a:xfrm>
          <a:off x="0" y="0"/>
          <a:ext cx="0" cy="0"/>
          <a:chOff x="0" y="0"/>
          <a:chExt cx="0" cy="0"/>
        </a:xfrm>
      </p:grpSpPr>
      <p:sp>
        <p:nvSpPr>
          <p:cNvPr id="104" name="Google Shape;104;p25"/>
          <p:cNvSpPr txBox="1"/>
          <p:nvPr>
            <p:ph type="title"/>
          </p:nvPr>
        </p:nvSpPr>
        <p:spPr>
          <a:xfrm>
            <a:off x="699000" y="911700"/>
            <a:ext cx="2020800" cy="3327600"/>
          </a:xfrm>
          <a:prstGeom prst="rect">
            <a:avLst/>
          </a:prstGeom>
          <a:noFill/>
          <a:ln>
            <a:noFill/>
          </a:ln>
          <a:effectLst>
            <a:outerShdw blurRad="42863" rotWithShape="0" algn="bl" dir="5400000" dist="9525">
              <a:srgbClr val="000000">
                <a:alpha val="20000"/>
              </a:srgbClr>
            </a:outerShdw>
          </a:effectLst>
        </p:spPr>
        <p:txBody>
          <a:bodyPr anchorCtr="0" anchor="ctr" bIns="0" lIns="0" spcFirstLastPara="1" rIns="0" wrap="square" tIns="0">
            <a:noAutofit/>
          </a:bodyPr>
          <a:lstStyle>
            <a:lvl1pPr lvl="0" rtl="0">
              <a:spcBef>
                <a:spcPts val="0"/>
              </a:spcBef>
              <a:spcAft>
                <a:spcPts val="0"/>
              </a:spcAft>
              <a:buClr>
                <a:srgbClr val="FFFFFF"/>
              </a:buClr>
              <a:buSzPts val="2600"/>
              <a:buFont typeface="Montserrat ExtraBold"/>
              <a:buNone/>
              <a:defRPr sz="2600">
                <a:solidFill>
                  <a:srgbClr val="FFFFFF"/>
                </a:solidFill>
                <a:latin typeface="Montserrat ExtraBold"/>
                <a:ea typeface="Montserrat ExtraBold"/>
                <a:cs typeface="Montserrat ExtraBold"/>
                <a:sym typeface="Montserrat ExtraBold"/>
              </a:defRPr>
            </a:lvl1pPr>
            <a:lvl2pPr lvl="1" rtl="0">
              <a:spcBef>
                <a:spcPts val="0"/>
              </a:spcBef>
              <a:spcAft>
                <a:spcPts val="0"/>
              </a:spcAft>
              <a:buClr>
                <a:srgbClr val="FFFFFF"/>
              </a:buClr>
              <a:buSzPts val="2600"/>
              <a:buFont typeface="Montserrat ExtraBold"/>
              <a:buNone/>
              <a:defRPr sz="2600">
                <a:solidFill>
                  <a:srgbClr val="FFFFFF"/>
                </a:solidFill>
                <a:latin typeface="Montserrat ExtraBold"/>
                <a:ea typeface="Montserrat ExtraBold"/>
                <a:cs typeface="Montserrat ExtraBold"/>
                <a:sym typeface="Montserrat ExtraBold"/>
              </a:defRPr>
            </a:lvl2pPr>
            <a:lvl3pPr lvl="2" rtl="0">
              <a:spcBef>
                <a:spcPts val="0"/>
              </a:spcBef>
              <a:spcAft>
                <a:spcPts val="0"/>
              </a:spcAft>
              <a:buClr>
                <a:srgbClr val="FFFFFF"/>
              </a:buClr>
              <a:buSzPts val="2600"/>
              <a:buFont typeface="Montserrat ExtraBold"/>
              <a:buNone/>
              <a:defRPr sz="2600">
                <a:solidFill>
                  <a:srgbClr val="FFFFFF"/>
                </a:solidFill>
                <a:latin typeface="Montserrat ExtraBold"/>
                <a:ea typeface="Montserrat ExtraBold"/>
                <a:cs typeface="Montserrat ExtraBold"/>
                <a:sym typeface="Montserrat ExtraBold"/>
              </a:defRPr>
            </a:lvl3pPr>
            <a:lvl4pPr lvl="3" rtl="0">
              <a:spcBef>
                <a:spcPts val="0"/>
              </a:spcBef>
              <a:spcAft>
                <a:spcPts val="0"/>
              </a:spcAft>
              <a:buClr>
                <a:srgbClr val="FFFFFF"/>
              </a:buClr>
              <a:buSzPts val="2600"/>
              <a:buFont typeface="Montserrat ExtraBold"/>
              <a:buNone/>
              <a:defRPr sz="2600">
                <a:solidFill>
                  <a:srgbClr val="FFFFFF"/>
                </a:solidFill>
                <a:latin typeface="Montserrat ExtraBold"/>
                <a:ea typeface="Montserrat ExtraBold"/>
                <a:cs typeface="Montserrat ExtraBold"/>
                <a:sym typeface="Montserrat ExtraBold"/>
              </a:defRPr>
            </a:lvl4pPr>
            <a:lvl5pPr lvl="4" rtl="0">
              <a:spcBef>
                <a:spcPts val="0"/>
              </a:spcBef>
              <a:spcAft>
                <a:spcPts val="0"/>
              </a:spcAft>
              <a:buClr>
                <a:srgbClr val="FFFFFF"/>
              </a:buClr>
              <a:buSzPts val="2600"/>
              <a:buFont typeface="Montserrat ExtraBold"/>
              <a:buNone/>
              <a:defRPr sz="2600">
                <a:solidFill>
                  <a:srgbClr val="FFFFFF"/>
                </a:solidFill>
                <a:latin typeface="Montserrat ExtraBold"/>
                <a:ea typeface="Montserrat ExtraBold"/>
                <a:cs typeface="Montserrat ExtraBold"/>
                <a:sym typeface="Montserrat ExtraBold"/>
              </a:defRPr>
            </a:lvl5pPr>
            <a:lvl6pPr lvl="5" rtl="0">
              <a:spcBef>
                <a:spcPts val="0"/>
              </a:spcBef>
              <a:spcAft>
                <a:spcPts val="0"/>
              </a:spcAft>
              <a:buClr>
                <a:srgbClr val="FFFFFF"/>
              </a:buClr>
              <a:buSzPts val="2600"/>
              <a:buFont typeface="Montserrat ExtraBold"/>
              <a:buNone/>
              <a:defRPr sz="2600">
                <a:solidFill>
                  <a:srgbClr val="FFFFFF"/>
                </a:solidFill>
                <a:latin typeface="Montserrat ExtraBold"/>
                <a:ea typeface="Montserrat ExtraBold"/>
                <a:cs typeface="Montserrat ExtraBold"/>
                <a:sym typeface="Montserrat ExtraBold"/>
              </a:defRPr>
            </a:lvl6pPr>
            <a:lvl7pPr lvl="6" rtl="0">
              <a:spcBef>
                <a:spcPts val="0"/>
              </a:spcBef>
              <a:spcAft>
                <a:spcPts val="0"/>
              </a:spcAft>
              <a:buClr>
                <a:srgbClr val="FFFFFF"/>
              </a:buClr>
              <a:buSzPts val="2600"/>
              <a:buFont typeface="Montserrat ExtraBold"/>
              <a:buNone/>
              <a:defRPr sz="2600">
                <a:solidFill>
                  <a:srgbClr val="FFFFFF"/>
                </a:solidFill>
                <a:latin typeface="Montserrat ExtraBold"/>
                <a:ea typeface="Montserrat ExtraBold"/>
                <a:cs typeface="Montserrat ExtraBold"/>
                <a:sym typeface="Montserrat ExtraBold"/>
              </a:defRPr>
            </a:lvl7pPr>
            <a:lvl8pPr lvl="7" rtl="0">
              <a:spcBef>
                <a:spcPts val="0"/>
              </a:spcBef>
              <a:spcAft>
                <a:spcPts val="0"/>
              </a:spcAft>
              <a:buClr>
                <a:srgbClr val="FFFFFF"/>
              </a:buClr>
              <a:buSzPts val="2600"/>
              <a:buFont typeface="Montserrat ExtraBold"/>
              <a:buNone/>
              <a:defRPr sz="2600">
                <a:solidFill>
                  <a:srgbClr val="FFFFFF"/>
                </a:solidFill>
                <a:latin typeface="Montserrat ExtraBold"/>
                <a:ea typeface="Montserrat ExtraBold"/>
                <a:cs typeface="Montserrat ExtraBold"/>
                <a:sym typeface="Montserrat ExtraBold"/>
              </a:defRPr>
            </a:lvl8pPr>
            <a:lvl9pPr lvl="8" rtl="0">
              <a:spcBef>
                <a:spcPts val="0"/>
              </a:spcBef>
              <a:spcAft>
                <a:spcPts val="0"/>
              </a:spcAft>
              <a:buClr>
                <a:srgbClr val="FFFFFF"/>
              </a:buClr>
              <a:buSzPts val="2600"/>
              <a:buFont typeface="Montserrat ExtraBold"/>
              <a:buNone/>
              <a:defRPr sz="2600">
                <a:solidFill>
                  <a:srgbClr val="FFFFFF"/>
                </a:solidFill>
                <a:latin typeface="Montserrat ExtraBold"/>
                <a:ea typeface="Montserrat ExtraBold"/>
                <a:cs typeface="Montserrat ExtraBold"/>
                <a:sym typeface="Montserrat ExtraBold"/>
              </a:defRPr>
            </a:lvl9pPr>
          </a:lstStyle>
          <a:p/>
        </p:txBody>
      </p:sp>
      <p:sp>
        <p:nvSpPr>
          <p:cNvPr id="105" name="Google Shape;105;p25"/>
          <p:cNvSpPr txBox="1"/>
          <p:nvPr>
            <p:ph idx="1" type="body"/>
          </p:nvPr>
        </p:nvSpPr>
        <p:spPr>
          <a:xfrm>
            <a:off x="3844325" y="805325"/>
            <a:ext cx="4842600" cy="3548100"/>
          </a:xfrm>
          <a:prstGeom prst="rect">
            <a:avLst/>
          </a:prstGeom>
          <a:noFill/>
          <a:ln>
            <a:noFill/>
          </a:ln>
        </p:spPr>
        <p:txBody>
          <a:bodyPr anchorCtr="0" anchor="ctr" bIns="0" lIns="0" spcFirstLastPara="1" rIns="0" wrap="square" tIns="0">
            <a:noAutofit/>
          </a:bodyPr>
          <a:lstStyle>
            <a:lvl1pPr indent="-368300" lvl="0" marL="457200" rtl="0">
              <a:lnSpc>
                <a:spcPct val="115000"/>
              </a:lnSpc>
              <a:spcBef>
                <a:spcPts val="600"/>
              </a:spcBef>
              <a:spcAft>
                <a:spcPts val="0"/>
              </a:spcAft>
              <a:buClr>
                <a:srgbClr val="B7B7B7"/>
              </a:buClr>
              <a:buSzPts val="2200"/>
              <a:buFont typeface="Montserrat Light"/>
              <a:buChar char="◦"/>
              <a:defRPr sz="2200">
                <a:solidFill>
                  <a:srgbClr val="666666"/>
                </a:solidFill>
                <a:latin typeface="Montserrat Light"/>
                <a:ea typeface="Montserrat Light"/>
                <a:cs typeface="Montserrat Light"/>
                <a:sym typeface="Montserrat Light"/>
              </a:defRPr>
            </a:lvl1pPr>
            <a:lvl2pPr indent="-368300" lvl="1" marL="914400" rtl="0">
              <a:lnSpc>
                <a:spcPct val="115000"/>
              </a:lnSpc>
              <a:spcBef>
                <a:spcPts val="1000"/>
              </a:spcBef>
              <a:spcAft>
                <a:spcPts val="0"/>
              </a:spcAft>
              <a:buClr>
                <a:srgbClr val="B7B7B7"/>
              </a:buClr>
              <a:buSzPts val="2200"/>
              <a:buFont typeface="Montserrat Light"/>
              <a:buChar char="◦"/>
              <a:defRPr sz="2200">
                <a:solidFill>
                  <a:srgbClr val="666666"/>
                </a:solidFill>
                <a:latin typeface="Montserrat Light"/>
                <a:ea typeface="Montserrat Light"/>
                <a:cs typeface="Montserrat Light"/>
                <a:sym typeface="Montserrat Light"/>
              </a:defRPr>
            </a:lvl2pPr>
            <a:lvl3pPr indent="-368300" lvl="2" marL="1371600" rtl="0">
              <a:lnSpc>
                <a:spcPct val="115000"/>
              </a:lnSpc>
              <a:spcBef>
                <a:spcPts val="1000"/>
              </a:spcBef>
              <a:spcAft>
                <a:spcPts val="0"/>
              </a:spcAft>
              <a:buClr>
                <a:srgbClr val="B7B7B7"/>
              </a:buClr>
              <a:buSzPts val="2200"/>
              <a:buFont typeface="Montserrat Light"/>
              <a:buChar char="◦"/>
              <a:defRPr sz="2200">
                <a:solidFill>
                  <a:srgbClr val="666666"/>
                </a:solidFill>
                <a:latin typeface="Montserrat Light"/>
                <a:ea typeface="Montserrat Light"/>
                <a:cs typeface="Montserrat Light"/>
                <a:sym typeface="Montserrat Light"/>
              </a:defRPr>
            </a:lvl3pPr>
            <a:lvl4pPr indent="-368300" lvl="3" marL="1828800" rtl="0">
              <a:lnSpc>
                <a:spcPct val="115000"/>
              </a:lnSpc>
              <a:spcBef>
                <a:spcPts val="1000"/>
              </a:spcBef>
              <a:spcAft>
                <a:spcPts val="0"/>
              </a:spcAft>
              <a:buClr>
                <a:srgbClr val="B7B7B7"/>
              </a:buClr>
              <a:buSzPts val="2200"/>
              <a:buFont typeface="Montserrat Light"/>
              <a:buChar char="◦"/>
              <a:defRPr sz="2200">
                <a:solidFill>
                  <a:srgbClr val="666666"/>
                </a:solidFill>
                <a:latin typeface="Montserrat Light"/>
                <a:ea typeface="Montserrat Light"/>
                <a:cs typeface="Montserrat Light"/>
                <a:sym typeface="Montserrat Light"/>
              </a:defRPr>
            </a:lvl4pPr>
            <a:lvl5pPr indent="-368300" lvl="4" marL="2286000" rtl="0">
              <a:lnSpc>
                <a:spcPct val="115000"/>
              </a:lnSpc>
              <a:spcBef>
                <a:spcPts val="1000"/>
              </a:spcBef>
              <a:spcAft>
                <a:spcPts val="0"/>
              </a:spcAft>
              <a:buClr>
                <a:srgbClr val="B7B7B7"/>
              </a:buClr>
              <a:buSzPts val="2200"/>
              <a:buFont typeface="Montserrat Light"/>
              <a:buChar char="◦"/>
              <a:defRPr sz="2200">
                <a:solidFill>
                  <a:srgbClr val="666666"/>
                </a:solidFill>
                <a:latin typeface="Montserrat Light"/>
                <a:ea typeface="Montserrat Light"/>
                <a:cs typeface="Montserrat Light"/>
                <a:sym typeface="Montserrat Light"/>
              </a:defRPr>
            </a:lvl5pPr>
            <a:lvl6pPr indent="-368300" lvl="5" marL="2743200" rtl="0">
              <a:lnSpc>
                <a:spcPct val="115000"/>
              </a:lnSpc>
              <a:spcBef>
                <a:spcPts val="1000"/>
              </a:spcBef>
              <a:spcAft>
                <a:spcPts val="0"/>
              </a:spcAft>
              <a:buClr>
                <a:srgbClr val="B7B7B7"/>
              </a:buClr>
              <a:buSzPts val="2200"/>
              <a:buFont typeface="Montserrat Light"/>
              <a:buChar char="◦"/>
              <a:defRPr sz="2200">
                <a:solidFill>
                  <a:srgbClr val="666666"/>
                </a:solidFill>
                <a:latin typeface="Montserrat Light"/>
                <a:ea typeface="Montserrat Light"/>
                <a:cs typeface="Montserrat Light"/>
                <a:sym typeface="Montserrat Light"/>
              </a:defRPr>
            </a:lvl6pPr>
            <a:lvl7pPr indent="-368300" lvl="6" marL="3200400" rtl="0">
              <a:lnSpc>
                <a:spcPct val="115000"/>
              </a:lnSpc>
              <a:spcBef>
                <a:spcPts val="1000"/>
              </a:spcBef>
              <a:spcAft>
                <a:spcPts val="0"/>
              </a:spcAft>
              <a:buClr>
                <a:srgbClr val="B7B7B7"/>
              </a:buClr>
              <a:buSzPts val="2200"/>
              <a:buFont typeface="Montserrat Light"/>
              <a:buChar char="◦"/>
              <a:defRPr sz="2200">
                <a:solidFill>
                  <a:srgbClr val="666666"/>
                </a:solidFill>
                <a:latin typeface="Montserrat Light"/>
                <a:ea typeface="Montserrat Light"/>
                <a:cs typeface="Montserrat Light"/>
                <a:sym typeface="Montserrat Light"/>
              </a:defRPr>
            </a:lvl7pPr>
            <a:lvl8pPr indent="-368300" lvl="7" marL="3657600" rtl="0">
              <a:lnSpc>
                <a:spcPct val="115000"/>
              </a:lnSpc>
              <a:spcBef>
                <a:spcPts val="1000"/>
              </a:spcBef>
              <a:spcAft>
                <a:spcPts val="0"/>
              </a:spcAft>
              <a:buClr>
                <a:srgbClr val="B7B7B7"/>
              </a:buClr>
              <a:buSzPts val="2200"/>
              <a:buFont typeface="Montserrat Light"/>
              <a:buChar char="◦"/>
              <a:defRPr sz="2200">
                <a:solidFill>
                  <a:srgbClr val="666666"/>
                </a:solidFill>
                <a:latin typeface="Montserrat Light"/>
                <a:ea typeface="Montserrat Light"/>
                <a:cs typeface="Montserrat Light"/>
                <a:sym typeface="Montserrat Light"/>
              </a:defRPr>
            </a:lvl8pPr>
            <a:lvl9pPr indent="-368300" lvl="8" marL="4114800" rtl="0">
              <a:lnSpc>
                <a:spcPct val="115000"/>
              </a:lnSpc>
              <a:spcBef>
                <a:spcPts val="1000"/>
              </a:spcBef>
              <a:spcAft>
                <a:spcPts val="1000"/>
              </a:spcAft>
              <a:buClr>
                <a:srgbClr val="B7B7B7"/>
              </a:buClr>
              <a:buSzPts val="2200"/>
              <a:buFont typeface="Montserrat Light"/>
              <a:buChar char="◦"/>
              <a:defRPr sz="2200">
                <a:solidFill>
                  <a:srgbClr val="666666"/>
                </a:solidFill>
                <a:latin typeface="Montserrat Light"/>
                <a:ea typeface="Montserrat Light"/>
                <a:cs typeface="Montserrat Light"/>
                <a:sym typeface="Montserrat Light"/>
              </a:defRPr>
            </a:lvl9pPr>
          </a:lstStyle>
          <a:p/>
        </p:txBody>
      </p:sp>
      <p:sp>
        <p:nvSpPr>
          <p:cNvPr id="106" name="Google Shape;106;p25"/>
          <p:cNvSpPr txBox="1"/>
          <p:nvPr>
            <p:ph idx="12" type="sldNum"/>
          </p:nvPr>
        </p:nvSpPr>
        <p:spPr>
          <a:xfrm>
            <a:off x="8480584" y="4749851"/>
            <a:ext cx="548700" cy="393600"/>
          </a:xfrm>
          <a:prstGeom prst="rect">
            <a:avLst/>
          </a:prstGeom>
          <a:noFill/>
          <a:ln>
            <a:noFill/>
          </a:ln>
        </p:spPr>
        <p:txBody>
          <a:bodyPr anchorCtr="0" anchor="ctr" bIns="0" lIns="0" spcFirstLastPara="1" rIns="0" wrap="square" tIns="0">
            <a:noAutofit/>
          </a:bodyPr>
          <a:lstStyle>
            <a:lvl1pPr lvl="0" rtl="0" algn="r">
              <a:buNone/>
              <a:defRPr sz="1200">
                <a:solidFill>
                  <a:srgbClr val="B7B7B7"/>
                </a:solidFill>
                <a:latin typeface="Montserrat Light"/>
                <a:ea typeface="Montserrat Light"/>
                <a:cs typeface="Montserrat Light"/>
                <a:sym typeface="Montserrat Light"/>
              </a:defRPr>
            </a:lvl1pPr>
            <a:lvl2pPr lvl="1" rtl="0" algn="r">
              <a:buNone/>
              <a:defRPr sz="1200">
                <a:solidFill>
                  <a:srgbClr val="B7B7B7"/>
                </a:solidFill>
                <a:latin typeface="Montserrat Light"/>
                <a:ea typeface="Montserrat Light"/>
                <a:cs typeface="Montserrat Light"/>
                <a:sym typeface="Montserrat Light"/>
              </a:defRPr>
            </a:lvl2pPr>
            <a:lvl3pPr lvl="2" rtl="0" algn="r">
              <a:buNone/>
              <a:defRPr sz="1200">
                <a:solidFill>
                  <a:srgbClr val="B7B7B7"/>
                </a:solidFill>
                <a:latin typeface="Montserrat Light"/>
                <a:ea typeface="Montserrat Light"/>
                <a:cs typeface="Montserrat Light"/>
                <a:sym typeface="Montserrat Light"/>
              </a:defRPr>
            </a:lvl3pPr>
            <a:lvl4pPr lvl="3" rtl="0" algn="r">
              <a:buNone/>
              <a:defRPr sz="1200">
                <a:solidFill>
                  <a:srgbClr val="B7B7B7"/>
                </a:solidFill>
                <a:latin typeface="Montserrat Light"/>
                <a:ea typeface="Montserrat Light"/>
                <a:cs typeface="Montserrat Light"/>
                <a:sym typeface="Montserrat Light"/>
              </a:defRPr>
            </a:lvl4pPr>
            <a:lvl5pPr lvl="4" rtl="0" algn="r">
              <a:buNone/>
              <a:defRPr sz="1200">
                <a:solidFill>
                  <a:srgbClr val="B7B7B7"/>
                </a:solidFill>
                <a:latin typeface="Montserrat Light"/>
                <a:ea typeface="Montserrat Light"/>
                <a:cs typeface="Montserrat Light"/>
                <a:sym typeface="Montserrat Light"/>
              </a:defRPr>
            </a:lvl5pPr>
            <a:lvl6pPr lvl="5" rtl="0" algn="r">
              <a:buNone/>
              <a:defRPr sz="1200">
                <a:solidFill>
                  <a:srgbClr val="B7B7B7"/>
                </a:solidFill>
                <a:latin typeface="Montserrat Light"/>
                <a:ea typeface="Montserrat Light"/>
                <a:cs typeface="Montserrat Light"/>
                <a:sym typeface="Montserrat Light"/>
              </a:defRPr>
            </a:lvl6pPr>
            <a:lvl7pPr lvl="6" rtl="0" algn="r">
              <a:buNone/>
              <a:defRPr sz="1200">
                <a:solidFill>
                  <a:srgbClr val="B7B7B7"/>
                </a:solidFill>
                <a:latin typeface="Montserrat Light"/>
                <a:ea typeface="Montserrat Light"/>
                <a:cs typeface="Montserrat Light"/>
                <a:sym typeface="Montserrat Light"/>
              </a:defRPr>
            </a:lvl7pPr>
            <a:lvl8pPr lvl="7" rtl="0" algn="r">
              <a:buNone/>
              <a:defRPr sz="1200">
                <a:solidFill>
                  <a:srgbClr val="B7B7B7"/>
                </a:solidFill>
                <a:latin typeface="Montserrat Light"/>
                <a:ea typeface="Montserrat Light"/>
                <a:cs typeface="Montserrat Light"/>
                <a:sym typeface="Montserrat Light"/>
              </a:defRPr>
            </a:lvl8pPr>
            <a:lvl9pPr lvl="8" rtl="0" algn="r">
              <a:buNone/>
              <a:defRPr sz="1200">
                <a:solidFill>
                  <a:srgbClr val="B7B7B7"/>
                </a:solidFill>
                <a:latin typeface="Montserrat Light"/>
                <a:ea typeface="Montserrat Light"/>
                <a:cs typeface="Montserrat Light"/>
                <a:sym typeface="Montserrat Light"/>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ransition>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rgbClr val="CCCCCC"/>
        </a:solidFill>
      </p:bgPr>
    </p:bg>
    <p:spTree>
      <p:nvGrpSpPr>
        <p:cNvPr id="156" name="Shape 156"/>
        <p:cNvGrpSpPr/>
        <p:nvPr/>
      </p:nvGrpSpPr>
      <p:grpSpPr>
        <a:xfrm>
          <a:off x="0" y="0"/>
          <a:ext cx="0" cy="0"/>
          <a:chOff x="0" y="0"/>
          <a:chExt cx="0" cy="0"/>
        </a:xfrm>
      </p:grpSpPr>
      <p:sp>
        <p:nvSpPr>
          <p:cNvPr id="157" name="Google Shape;157;p37"/>
          <p:cNvSpPr txBox="1"/>
          <p:nvPr>
            <p:ph type="title"/>
          </p:nvPr>
        </p:nvSpPr>
        <p:spPr>
          <a:xfrm>
            <a:off x="457200" y="1348975"/>
            <a:ext cx="5511300" cy="8574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rgbClr val="434343"/>
              </a:buClr>
              <a:buSzPts val="4800"/>
              <a:buFont typeface="Lato Hairline"/>
              <a:buNone/>
              <a:defRPr sz="4800">
                <a:solidFill>
                  <a:srgbClr val="434343"/>
                </a:solidFill>
                <a:latin typeface="Lato Hairline"/>
                <a:ea typeface="Lato Hairline"/>
                <a:cs typeface="Lato Hairline"/>
                <a:sym typeface="Lato Hairline"/>
              </a:defRPr>
            </a:lvl1pPr>
            <a:lvl2pPr lvl="1" rtl="0">
              <a:spcBef>
                <a:spcPts val="0"/>
              </a:spcBef>
              <a:spcAft>
                <a:spcPts val="0"/>
              </a:spcAft>
              <a:buClr>
                <a:srgbClr val="434343"/>
              </a:buClr>
              <a:buSzPts val="4800"/>
              <a:buFont typeface="Lato Hairline"/>
              <a:buNone/>
              <a:defRPr sz="4800">
                <a:solidFill>
                  <a:srgbClr val="434343"/>
                </a:solidFill>
                <a:latin typeface="Lato Hairline"/>
                <a:ea typeface="Lato Hairline"/>
                <a:cs typeface="Lato Hairline"/>
                <a:sym typeface="Lato Hairline"/>
              </a:defRPr>
            </a:lvl2pPr>
            <a:lvl3pPr lvl="2" rtl="0">
              <a:spcBef>
                <a:spcPts val="0"/>
              </a:spcBef>
              <a:spcAft>
                <a:spcPts val="0"/>
              </a:spcAft>
              <a:buClr>
                <a:srgbClr val="434343"/>
              </a:buClr>
              <a:buSzPts val="4800"/>
              <a:buFont typeface="Lato Hairline"/>
              <a:buNone/>
              <a:defRPr sz="4800">
                <a:solidFill>
                  <a:srgbClr val="434343"/>
                </a:solidFill>
                <a:latin typeface="Lato Hairline"/>
                <a:ea typeface="Lato Hairline"/>
                <a:cs typeface="Lato Hairline"/>
                <a:sym typeface="Lato Hairline"/>
              </a:defRPr>
            </a:lvl3pPr>
            <a:lvl4pPr lvl="3" rtl="0">
              <a:spcBef>
                <a:spcPts val="0"/>
              </a:spcBef>
              <a:spcAft>
                <a:spcPts val="0"/>
              </a:spcAft>
              <a:buClr>
                <a:srgbClr val="434343"/>
              </a:buClr>
              <a:buSzPts val="4800"/>
              <a:buFont typeface="Lato Hairline"/>
              <a:buNone/>
              <a:defRPr sz="4800">
                <a:solidFill>
                  <a:srgbClr val="434343"/>
                </a:solidFill>
                <a:latin typeface="Lato Hairline"/>
                <a:ea typeface="Lato Hairline"/>
                <a:cs typeface="Lato Hairline"/>
                <a:sym typeface="Lato Hairline"/>
              </a:defRPr>
            </a:lvl4pPr>
            <a:lvl5pPr lvl="4" rtl="0">
              <a:spcBef>
                <a:spcPts val="0"/>
              </a:spcBef>
              <a:spcAft>
                <a:spcPts val="0"/>
              </a:spcAft>
              <a:buClr>
                <a:srgbClr val="434343"/>
              </a:buClr>
              <a:buSzPts val="4800"/>
              <a:buFont typeface="Lato Hairline"/>
              <a:buNone/>
              <a:defRPr sz="4800">
                <a:solidFill>
                  <a:srgbClr val="434343"/>
                </a:solidFill>
                <a:latin typeface="Lato Hairline"/>
                <a:ea typeface="Lato Hairline"/>
                <a:cs typeface="Lato Hairline"/>
                <a:sym typeface="Lato Hairline"/>
              </a:defRPr>
            </a:lvl5pPr>
            <a:lvl6pPr lvl="5" rtl="0">
              <a:spcBef>
                <a:spcPts val="0"/>
              </a:spcBef>
              <a:spcAft>
                <a:spcPts val="0"/>
              </a:spcAft>
              <a:buClr>
                <a:srgbClr val="434343"/>
              </a:buClr>
              <a:buSzPts val="4800"/>
              <a:buFont typeface="Lato Hairline"/>
              <a:buNone/>
              <a:defRPr sz="4800">
                <a:solidFill>
                  <a:srgbClr val="434343"/>
                </a:solidFill>
                <a:latin typeface="Lato Hairline"/>
                <a:ea typeface="Lato Hairline"/>
                <a:cs typeface="Lato Hairline"/>
                <a:sym typeface="Lato Hairline"/>
              </a:defRPr>
            </a:lvl6pPr>
            <a:lvl7pPr lvl="6" rtl="0">
              <a:spcBef>
                <a:spcPts val="0"/>
              </a:spcBef>
              <a:spcAft>
                <a:spcPts val="0"/>
              </a:spcAft>
              <a:buClr>
                <a:srgbClr val="434343"/>
              </a:buClr>
              <a:buSzPts val="4800"/>
              <a:buFont typeface="Lato Hairline"/>
              <a:buNone/>
              <a:defRPr sz="4800">
                <a:solidFill>
                  <a:srgbClr val="434343"/>
                </a:solidFill>
                <a:latin typeface="Lato Hairline"/>
                <a:ea typeface="Lato Hairline"/>
                <a:cs typeface="Lato Hairline"/>
                <a:sym typeface="Lato Hairline"/>
              </a:defRPr>
            </a:lvl7pPr>
            <a:lvl8pPr lvl="7" rtl="0">
              <a:spcBef>
                <a:spcPts val="0"/>
              </a:spcBef>
              <a:spcAft>
                <a:spcPts val="0"/>
              </a:spcAft>
              <a:buClr>
                <a:srgbClr val="434343"/>
              </a:buClr>
              <a:buSzPts val="4800"/>
              <a:buFont typeface="Lato Hairline"/>
              <a:buNone/>
              <a:defRPr sz="4800">
                <a:solidFill>
                  <a:srgbClr val="434343"/>
                </a:solidFill>
                <a:latin typeface="Lato Hairline"/>
                <a:ea typeface="Lato Hairline"/>
                <a:cs typeface="Lato Hairline"/>
                <a:sym typeface="Lato Hairline"/>
              </a:defRPr>
            </a:lvl8pPr>
            <a:lvl9pPr lvl="8" rtl="0">
              <a:spcBef>
                <a:spcPts val="0"/>
              </a:spcBef>
              <a:spcAft>
                <a:spcPts val="0"/>
              </a:spcAft>
              <a:buClr>
                <a:srgbClr val="434343"/>
              </a:buClr>
              <a:buSzPts val="4800"/>
              <a:buFont typeface="Lato Hairline"/>
              <a:buNone/>
              <a:defRPr sz="4800">
                <a:solidFill>
                  <a:srgbClr val="434343"/>
                </a:solidFill>
                <a:latin typeface="Lato Hairline"/>
                <a:ea typeface="Lato Hairline"/>
                <a:cs typeface="Lato Hairline"/>
                <a:sym typeface="Lato Hairline"/>
              </a:defRPr>
            </a:lvl9pPr>
          </a:lstStyle>
          <a:p/>
        </p:txBody>
      </p:sp>
      <p:sp>
        <p:nvSpPr>
          <p:cNvPr id="158" name="Google Shape;158;p37"/>
          <p:cNvSpPr txBox="1"/>
          <p:nvPr>
            <p:ph idx="1" type="body"/>
          </p:nvPr>
        </p:nvSpPr>
        <p:spPr>
          <a:xfrm>
            <a:off x="457200" y="2244400"/>
            <a:ext cx="5511300" cy="2605200"/>
          </a:xfrm>
          <a:prstGeom prst="rect">
            <a:avLst/>
          </a:prstGeom>
          <a:noFill/>
          <a:ln>
            <a:noFill/>
          </a:ln>
        </p:spPr>
        <p:txBody>
          <a:bodyPr anchorCtr="0" anchor="t" bIns="91425" lIns="91425" spcFirstLastPara="1" rIns="91425" wrap="square" tIns="91425">
            <a:noAutofit/>
          </a:bodyPr>
          <a:lstStyle>
            <a:lvl1pPr indent="-342900" lvl="0" marL="457200" rtl="0">
              <a:spcBef>
                <a:spcPts val="600"/>
              </a:spcBef>
              <a:spcAft>
                <a:spcPts val="0"/>
              </a:spcAft>
              <a:buClr>
                <a:srgbClr val="B7B7B7"/>
              </a:buClr>
              <a:buSzPts val="1800"/>
              <a:buFont typeface="Lato Light"/>
              <a:buChar char="×"/>
              <a:defRPr sz="1800">
                <a:solidFill>
                  <a:srgbClr val="666666"/>
                </a:solidFill>
                <a:latin typeface="Lato Light"/>
                <a:ea typeface="Lato Light"/>
                <a:cs typeface="Lato Light"/>
                <a:sym typeface="Lato Light"/>
              </a:defRPr>
            </a:lvl1pPr>
            <a:lvl2pPr indent="-342900" lvl="1" marL="914400" rtl="0">
              <a:spcBef>
                <a:spcPts val="0"/>
              </a:spcBef>
              <a:spcAft>
                <a:spcPts val="0"/>
              </a:spcAft>
              <a:buClr>
                <a:srgbClr val="B7B7B7"/>
              </a:buClr>
              <a:buSzPts val="1800"/>
              <a:buFont typeface="Lato Light"/>
              <a:buChar char="×"/>
              <a:defRPr sz="1800">
                <a:solidFill>
                  <a:srgbClr val="666666"/>
                </a:solidFill>
                <a:latin typeface="Lato Light"/>
                <a:ea typeface="Lato Light"/>
                <a:cs typeface="Lato Light"/>
                <a:sym typeface="Lato Light"/>
              </a:defRPr>
            </a:lvl2pPr>
            <a:lvl3pPr indent="-342900" lvl="2" marL="1371600" rtl="0">
              <a:spcBef>
                <a:spcPts val="0"/>
              </a:spcBef>
              <a:spcAft>
                <a:spcPts val="0"/>
              </a:spcAft>
              <a:buClr>
                <a:srgbClr val="B7B7B7"/>
              </a:buClr>
              <a:buSzPts val="1800"/>
              <a:buFont typeface="Lato Light"/>
              <a:buChar char="×"/>
              <a:defRPr sz="1800">
                <a:solidFill>
                  <a:srgbClr val="666666"/>
                </a:solidFill>
                <a:latin typeface="Lato Light"/>
                <a:ea typeface="Lato Light"/>
                <a:cs typeface="Lato Light"/>
                <a:sym typeface="Lato Light"/>
              </a:defRPr>
            </a:lvl3pPr>
            <a:lvl4pPr indent="-342900" lvl="3" marL="1828800" rtl="0">
              <a:spcBef>
                <a:spcPts val="0"/>
              </a:spcBef>
              <a:spcAft>
                <a:spcPts val="0"/>
              </a:spcAft>
              <a:buClr>
                <a:srgbClr val="B7B7B7"/>
              </a:buClr>
              <a:buSzPts val="1800"/>
              <a:buFont typeface="Lato Light"/>
              <a:buChar char="×"/>
              <a:defRPr sz="1800">
                <a:solidFill>
                  <a:srgbClr val="666666"/>
                </a:solidFill>
                <a:latin typeface="Lato Light"/>
                <a:ea typeface="Lato Light"/>
                <a:cs typeface="Lato Light"/>
                <a:sym typeface="Lato Light"/>
              </a:defRPr>
            </a:lvl4pPr>
            <a:lvl5pPr indent="-342900" lvl="4" marL="2286000" rtl="0">
              <a:spcBef>
                <a:spcPts val="0"/>
              </a:spcBef>
              <a:spcAft>
                <a:spcPts val="0"/>
              </a:spcAft>
              <a:buClr>
                <a:srgbClr val="B7B7B7"/>
              </a:buClr>
              <a:buSzPts val="1800"/>
              <a:buFont typeface="Lato Light"/>
              <a:buChar char="○"/>
              <a:defRPr sz="1800">
                <a:solidFill>
                  <a:srgbClr val="666666"/>
                </a:solidFill>
                <a:latin typeface="Lato Light"/>
                <a:ea typeface="Lato Light"/>
                <a:cs typeface="Lato Light"/>
                <a:sym typeface="Lato Light"/>
              </a:defRPr>
            </a:lvl5pPr>
            <a:lvl6pPr indent="-342900" lvl="5" marL="2743200" rtl="0">
              <a:spcBef>
                <a:spcPts val="0"/>
              </a:spcBef>
              <a:spcAft>
                <a:spcPts val="0"/>
              </a:spcAft>
              <a:buClr>
                <a:srgbClr val="B7B7B7"/>
              </a:buClr>
              <a:buSzPts val="1800"/>
              <a:buFont typeface="Lato Light"/>
              <a:buChar char="■"/>
              <a:defRPr sz="1800">
                <a:solidFill>
                  <a:srgbClr val="666666"/>
                </a:solidFill>
                <a:latin typeface="Lato Light"/>
                <a:ea typeface="Lato Light"/>
                <a:cs typeface="Lato Light"/>
                <a:sym typeface="Lato Light"/>
              </a:defRPr>
            </a:lvl6pPr>
            <a:lvl7pPr indent="-342900" lvl="6" marL="3200400" rtl="0">
              <a:spcBef>
                <a:spcPts val="0"/>
              </a:spcBef>
              <a:spcAft>
                <a:spcPts val="0"/>
              </a:spcAft>
              <a:buClr>
                <a:srgbClr val="B7B7B7"/>
              </a:buClr>
              <a:buSzPts val="1800"/>
              <a:buFont typeface="Lato Light"/>
              <a:buChar char="●"/>
              <a:defRPr sz="1800">
                <a:solidFill>
                  <a:srgbClr val="666666"/>
                </a:solidFill>
                <a:latin typeface="Lato Light"/>
                <a:ea typeface="Lato Light"/>
                <a:cs typeface="Lato Light"/>
                <a:sym typeface="Lato Light"/>
              </a:defRPr>
            </a:lvl7pPr>
            <a:lvl8pPr indent="-342900" lvl="7" marL="3657600" rtl="0">
              <a:spcBef>
                <a:spcPts val="0"/>
              </a:spcBef>
              <a:spcAft>
                <a:spcPts val="0"/>
              </a:spcAft>
              <a:buClr>
                <a:srgbClr val="B7B7B7"/>
              </a:buClr>
              <a:buSzPts val="1800"/>
              <a:buFont typeface="Lato Light"/>
              <a:buChar char="○"/>
              <a:defRPr sz="1800">
                <a:solidFill>
                  <a:srgbClr val="666666"/>
                </a:solidFill>
                <a:latin typeface="Lato Light"/>
                <a:ea typeface="Lato Light"/>
                <a:cs typeface="Lato Light"/>
                <a:sym typeface="Lato Light"/>
              </a:defRPr>
            </a:lvl8pPr>
            <a:lvl9pPr indent="-342900" lvl="8" marL="4114800" rtl="0">
              <a:spcBef>
                <a:spcPts val="0"/>
              </a:spcBef>
              <a:spcAft>
                <a:spcPts val="0"/>
              </a:spcAft>
              <a:buClr>
                <a:srgbClr val="B7B7B7"/>
              </a:buClr>
              <a:buSzPts val="1800"/>
              <a:buFont typeface="Lato Light"/>
              <a:buChar char="■"/>
              <a:defRPr sz="1800">
                <a:solidFill>
                  <a:srgbClr val="666666"/>
                </a:solidFill>
                <a:latin typeface="Lato Light"/>
                <a:ea typeface="Lato Light"/>
                <a:cs typeface="Lato Light"/>
                <a:sym typeface="Lato Light"/>
              </a:defRPr>
            </a:lvl9pPr>
          </a:lstStyle>
          <a:p/>
        </p:txBody>
      </p:sp>
      <p:sp>
        <p:nvSpPr>
          <p:cNvPr id="159" name="Google Shape;159;p37"/>
          <p:cNvSpPr txBox="1"/>
          <p:nvPr>
            <p:ph idx="12" type="sldNum"/>
          </p:nvPr>
        </p:nvSpPr>
        <p:spPr>
          <a:xfrm>
            <a:off x="8480584" y="4673651"/>
            <a:ext cx="548700" cy="393600"/>
          </a:xfrm>
          <a:prstGeom prst="rect">
            <a:avLst/>
          </a:prstGeom>
          <a:noFill/>
          <a:ln>
            <a:noFill/>
          </a:ln>
        </p:spPr>
        <p:txBody>
          <a:bodyPr anchorCtr="0" anchor="ctr" bIns="91425" lIns="91425" spcFirstLastPara="1" rIns="91425" wrap="square" tIns="91425">
            <a:noAutofit/>
          </a:bodyPr>
          <a:lstStyle>
            <a:lvl1pPr lvl="0" rtl="0" algn="r">
              <a:buNone/>
              <a:defRPr sz="1800">
                <a:solidFill>
                  <a:srgbClr val="FFFFFF"/>
                </a:solidFill>
                <a:latin typeface="Lato Light"/>
                <a:ea typeface="Lato Light"/>
                <a:cs typeface="Lato Light"/>
                <a:sym typeface="Lato Light"/>
              </a:defRPr>
            </a:lvl1pPr>
            <a:lvl2pPr lvl="1" rtl="0" algn="r">
              <a:buNone/>
              <a:defRPr sz="1800">
                <a:solidFill>
                  <a:srgbClr val="FFFFFF"/>
                </a:solidFill>
                <a:latin typeface="Lato Light"/>
                <a:ea typeface="Lato Light"/>
                <a:cs typeface="Lato Light"/>
                <a:sym typeface="Lato Light"/>
              </a:defRPr>
            </a:lvl2pPr>
            <a:lvl3pPr lvl="2" rtl="0" algn="r">
              <a:buNone/>
              <a:defRPr sz="1800">
                <a:solidFill>
                  <a:srgbClr val="FFFFFF"/>
                </a:solidFill>
                <a:latin typeface="Lato Light"/>
                <a:ea typeface="Lato Light"/>
                <a:cs typeface="Lato Light"/>
                <a:sym typeface="Lato Light"/>
              </a:defRPr>
            </a:lvl3pPr>
            <a:lvl4pPr lvl="3" rtl="0" algn="r">
              <a:buNone/>
              <a:defRPr sz="1800">
                <a:solidFill>
                  <a:srgbClr val="FFFFFF"/>
                </a:solidFill>
                <a:latin typeface="Lato Light"/>
                <a:ea typeface="Lato Light"/>
                <a:cs typeface="Lato Light"/>
                <a:sym typeface="Lato Light"/>
              </a:defRPr>
            </a:lvl4pPr>
            <a:lvl5pPr lvl="4" rtl="0" algn="r">
              <a:buNone/>
              <a:defRPr sz="1800">
                <a:solidFill>
                  <a:srgbClr val="FFFFFF"/>
                </a:solidFill>
                <a:latin typeface="Lato Light"/>
                <a:ea typeface="Lato Light"/>
                <a:cs typeface="Lato Light"/>
                <a:sym typeface="Lato Light"/>
              </a:defRPr>
            </a:lvl5pPr>
            <a:lvl6pPr lvl="5" rtl="0" algn="r">
              <a:buNone/>
              <a:defRPr sz="1800">
                <a:solidFill>
                  <a:srgbClr val="FFFFFF"/>
                </a:solidFill>
                <a:latin typeface="Lato Light"/>
                <a:ea typeface="Lato Light"/>
                <a:cs typeface="Lato Light"/>
                <a:sym typeface="Lato Light"/>
              </a:defRPr>
            </a:lvl6pPr>
            <a:lvl7pPr lvl="6" rtl="0" algn="r">
              <a:buNone/>
              <a:defRPr sz="1800">
                <a:solidFill>
                  <a:srgbClr val="FFFFFF"/>
                </a:solidFill>
                <a:latin typeface="Lato Light"/>
                <a:ea typeface="Lato Light"/>
                <a:cs typeface="Lato Light"/>
                <a:sym typeface="Lato Light"/>
              </a:defRPr>
            </a:lvl7pPr>
            <a:lvl8pPr lvl="7" rtl="0" algn="r">
              <a:buNone/>
              <a:defRPr sz="1800">
                <a:solidFill>
                  <a:srgbClr val="FFFFFF"/>
                </a:solidFill>
                <a:latin typeface="Lato Light"/>
                <a:ea typeface="Lato Light"/>
                <a:cs typeface="Lato Light"/>
                <a:sym typeface="Lato Light"/>
              </a:defRPr>
            </a:lvl8pPr>
            <a:lvl9pPr lvl="8" rtl="0" algn="r">
              <a:buNone/>
              <a:defRPr sz="1800">
                <a:solidFill>
                  <a:srgbClr val="FFFFFF"/>
                </a:solidFill>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ransition>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2CC"/>
        </a:solidFill>
      </p:bgPr>
    </p:bg>
    <p:spTree>
      <p:nvGrpSpPr>
        <p:cNvPr id="207" name="Shape 207"/>
        <p:cNvGrpSpPr/>
        <p:nvPr/>
      </p:nvGrpSpPr>
      <p:grpSpPr>
        <a:xfrm>
          <a:off x="0" y="0"/>
          <a:ext cx="0" cy="0"/>
          <a:chOff x="0" y="0"/>
          <a:chExt cx="0" cy="0"/>
        </a:xfrm>
      </p:grpSpPr>
      <p:sp>
        <p:nvSpPr>
          <p:cNvPr id="208" name="Google Shape;208;p4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209" name="Google Shape;209;p4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210" name="Google Shape;210;p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3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hyperlink" Target="http://www.youtube.com/watch?v=P7L5olIfYcI" TargetMode="External"/><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32.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25.png"/><Relationship Id="rId4" Type="http://schemas.openxmlformats.org/officeDocument/2006/relationships/image" Target="../media/image19.png"/><Relationship Id="rId5" Type="http://schemas.openxmlformats.org/officeDocument/2006/relationships/image" Target="../media/image31.png"/><Relationship Id="rId6"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27.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25.png"/><Relationship Id="rId4" Type="http://schemas.openxmlformats.org/officeDocument/2006/relationships/image" Target="../media/image19.png"/><Relationship Id="rId5" Type="http://schemas.openxmlformats.org/officeDocument/2006/relationships/image" Target="../media/image31.png"/><Relationship Id="rId6"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hyperlink" Target="http://www.youtube.com/watch?v=P7L5olIfYcI" TargetMode="External"/><Relationship Id="rId4" Type="http://schemas.openxmlformats.org/officeDocument/2006/relationships/image" Target="../media/image2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image" Target="../media/image34.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34.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xml"/><Relationship Id="rId3" Type="http://schemas.openxmlformats.org/officeDocument/2006/relationships/image" Target="../media/image1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 Id="rId3" Type="http://schemas.openxmlformats.org/officeDocument/2006/relationships/hyperlink" Target="https://www.pbs.org/wgbh/aia/part3/3h454t.html"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 Id="rId3" Type="http://schemas.openxmlformats.org/officeDocument/2006/relationships/image" Target="../media/image34.png"/><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5.xml"/><Relationship Id="rId3" Type="http://schemas.openxmlformats.org/officeDocument/2006/relationships/image" Target="../media/image1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9.xml"/><Relationship Id="rId3"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4.xml"/><Relationship Id="rId3" Type="http://schemas.openxmlformats.org/officeDocument/2006/relationships/hyperlink" Target="http://www.youtube.com/watch?v=hso3oR8PJss" TargetMode="External"/><Relationship Id="rId4" Type="http://schemas.openxmlformats.org/officeDocument/2006/relationships/image" Target="../media/image36.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9.xml"/><Relationship Id="rId3" Type="http://schemas.openxmlformats.org/officeDocument/2006/relationships/image" Target="../media/image4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1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1.xml"/><Relationship Id="rId3" Type="http://schemas.openxmlformats.org/officeDocument/2006/relationships/image" Target="../media/image1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2.xml"/><Relationship Id="rId3" Type="http://schemas.openxmlformats.org/officeDocument/2006/relationships/image" Target="../media/image3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8.xml"/><Relationship Id="rId3" Type="http://schemas.openxmlformats.org/officeDocument/2006/relationships/image" Target="../media/image4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9.xml"/><Relationship Id="rId3" Type="http://schemas.openxmlformats.org/officeDocument/2006/relationships/hyperlink" Target="http://www.youtube.com/watch?v=hso3oR8PJss" TargetMode="External"/><Relationship Id="rId4" Type="http://schemas.openxmlformats.org/officeDocument/2006/relationships/image" Target="../media/image3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2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1.xml"/><Relationship Id="rId3" Type="http://schemas.openxmlformats.org/officeDocument/2006/relationships/image" Target="../media/image1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2.xml"/><Relationship Id="rId3" Type="http://schemas.openxmlformats.org/officeDocument/2006/relationships/image" Target="../media/image4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69.xml"/><Relationship Id="rId3" Type="http://schemas.openxmlformats.org/officeDocument/2006/relationships/image" Target="../media/image4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70.xml"/><Relationship Id="rId3" Type="http://schemas.openxmlformats.org/officeDocument/2006/relationships/image" Target="../media/image48.jpg"/><Relationship Id="rId4" Type="http://schemas.openxmlformats.org/officeDocument/2006/relationships/image" Target="../media/image47.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1.xml"/><Relationship Id="rId3" Type="http://schemas.openxmlformats.org/officeDocument/2006/relationships/hyperlink" Target="http://www.youtube.com/watch?v=hso3oR8PJss" TargetMode="External"/><Relationship Id="rId4" Type="http://schemas.openxmlformats.org/officeDocument/2006/relationships/image" Target="../media/image41.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82.xml"/><Relationship Id="rId3" Type="http://schemas.openxmlformats.org/officeDocument/2006/relationships/image" Target="../media/image17.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8.xml"/><Relationship Id="rId3" Type="http://schemas.openxmlformats.org/officeDocument/2006/relationships/image" Target="../media/image43.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9.xml"/><Relationship Id="rId3" Type="http://schemas.openxmlformats.org/officeDocument/2006/relationships/hyperlink" Target="http://www.youtube.com/watch?v=Z0eIjLLNW6Y" TargetMode="External"/><Relationship Id="rId4" Type="http://schemas.openxmlformats.org/officeDocument/2006/relationships/image" Target="../media/image4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90.xml"/><Relationship Id="rId3" Type="http://schemas.openxmlformats.org/officeDocument/2006/relationships/hyperlink" Target="http://www.youtube.com/watch?v=XGa_m49kdyc" TargetMode="External"/><Relationship Id="rId4" Type="http://schemas.openxmlformats.org/officeDocument/2006/relationships/image" Target="../media/image40.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3.xml"/><Relationship Id="rId3" Type="http://schemas.openxmlformats.org/officeDocument/2006/relationships/hyperlink" Target="http://www.youtube.com/watch?v=LNYm40RmRzs" TargetMode="External"/><Relationship Id="rId4" Type="http://schemas.openxmlformats.org/officeDocument/2006/relationships/image" Target="../media/image3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64"/>
          <p:cNvSpPr txBox="1"/>
          <p:nvPr>
            <p:ph type="ctrTitle"/>
          </p:nvPr>
        </p:nvSpPr>
        <p:spPr>
          <a:xfrm>
            <a:off x="3044700" y="1704930"/>
            <a:ext cx="3054600" cy="15372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Week 2, Day 5</a:t>
            </a:r>
            <a:endParaRPr/>
          </a:p>
        </p:txBody>
      </p:sp>
      <p:sp>
        <p:nvSpPr>
          <p:cNvPr id="317" name="Google Shape;317;p64"/>
          <p:cNvSpPr txBox="1"/>
          <p:nvPr>
            <p:ph idx="1" type="subTitle"/>
          </p:nvPr>
        </p:nvSpPr>
        <p:spPr>
          <a:xfrm>
            <a:off x="3044700" y="3116580"/>
            <a:ext cx="3054600" cy="701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73"/>
          <p:cNvSpPr txBox="1"/>
          <p:nvPr>
            <p:ph type="title"/>
          </p:nvPr>
        </p:nvSpPr>
        <p:spPr>
          <a:xfrm>
            <a:off x="773700" y="1806450"/>
            <a:ext cx="7596600" cy="15306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Yellow Fever Epidemic</a:t>
            </a:r>
            <a:endParaRPr/>
          </a:p>
          <a:p>
            <a:pPr indent="0" lvl="0" marL="0" rtl="0" algn="ctr">
              <a:spcBef>
                <a:spcPts val="0"/>
              </a:spcBef>
              <a:spcAft>
                <a:spcPts val="0"/>
              </a:spcAft>
              <a:buNone/>
            </a:pPr>
            <a:r>
              <a:rPr lang="en" sz="3000"/>
              <a:t>Our nation’s first (but certainly not last) epidemic</a:t>
            </a:r>
            <a:endParaRPr sz="30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74"/>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Last Week, We Learned...</a:t>
            </a:r>
            <a:endParaRPr/>
          </a:p>
        </p:txBody>
      </p:sp>
      <p:sp>
        <p:nvSpPr>
          <p:cNvPr id="381" name="Google Shape;381;p74"/>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3000"/>
              <a:t>1619:</a:t>
            </a:r>
            <a:r>
              <a:rPr lang="en"/>
              <a:t> </a:t>
            </a:r>
            <a:r>
              <a:rPr lang="en" sz="2400"/>
              <a:t>kidnapping, selling, and enslavement of </a:t>
            </a:r>
            <a:r>
              <a:rPr lang="en" sz="2400"/>
              <a:t>African people in North American colonies begins.</a:t>
            </a:r>
            <a:endParaRPr sz="2400"/>
          </a:p>
          <a:p>
            <a:pPr indent="0" lvl="0" marL="0" rtl="0" algn="l">
              <a:spcBef>
                <a:spcPts val="1200"/>
              </a:spcBef>
              <a:spcAft>
                <a:spcPts val="1200"/>
              </a:spcAft>
              <a:buNone/>
            </a:pPr>
            <a:r>
              <a:rPr b="1" lang="en" sz="3000"/>
              <a:t>1776</a:t>
            </a:r>
            <a:r>
              <a:rPr lang="en" sz="2400"/>
              <a:t>: 13 English colonies rebelled against the British Empire and won, forming the United States. Americans would expand the system of slavery for another 90 years. </a:t>
            </a:r>
            <a:endParaRPr sz="2400"/>
          </a:p>
        </p:txBody>
      </p:sp>
      <p:sp>
        <p:nvSpPr>
          <p:cNvPr id="382" name="Google Shape;382;p74"/>
          <p:cNvSpPr txBox="1"/>
          <p:nvPr/>
        </p:nvSpPr>
        <p:spPr>
          <a:xfrm>
            <a:off x="390500" y="1222825"/>
            <a:ext cx="8356800" cy="2766900"/>
          </a:xfrm>
          <a:prstGeom prst="rect">
            <a:avLst/>
          </a:prstGeom>
          <a:solidFill>
            <a:srgbClr val="FFE599"/>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latin typeface="Open Sans"/>
                <a:ea typeface="Open Sans"/>
                <a:cs typeface="Open Sans"/>
                <a:sym typeface="Open Sans"/>
              </a:rPr>
              <a:t>1619</a:t>
            </a:r>
            <a:r>
              <a:rPr lang="en" sz="3000">
                <a:latin typeface="Open Sans"/>
                <a:ea typeface="Open Sans"/>
                <a:cs typeface="Open Sans"/>
                <a:sym typeface="Open Sans"/>
              </a:rPr>
              <a:t>: Slavery begins</a:t>
            </a:r>
            <a:endParaRPr sz="3000">
              <a:latin typeface="Open Sans"/>
              <a:ea typeface="Open Sans"/>
              <a:cs typeface="Open Sans"/>
              <a:sym typeface="Open Sans"/>
            </a:endParaRPr>
          </a:p>
          <a:p>
            <a:pPr indent="0" lvl="0" marL="0" rtl="0" algn="l">
              <a:spcBef>
                <a:spcPts val="0"/>
              </a:spcBef>
              <a:spcAft>
                <a:spcPts val="0"/>
              </a:spcAft>
              <a:buNone/>
            </a:pPr>
            <a:r>
              <a:rPr b="1" lang="en" sz="3000">
                <a:latin typeface="Open Sans"/>
                <a:ea typeface="Open Sans"/>
                <a:cs typeface="Open Sans"/>
                <a:sym typeface="Open Sans"/>
              </a:rPr>
              <a:t>1776</a:t>
            </a:r>
            <a:r>
              <a:rPr lang="en" sz="3000">
                <a:latin typeface="Open Sans"/>
                <a:ea typeface="Open Sans"/>
                <a:cs typeface="Open Sans"/>
                <a:sym typeface="Open Sans"/>
              </a:rPr>
              <a:t>: America begins. Slavery continues.</a:t>
            </a:r>
            <a:endParaRPr sz="3000">
              <a:latin typeface="Open Sans"/>
              <a:ea typeface="Open Sans"/>
              <a:cs typeface="Open Sans"/>
              <a:sym typeface="Open Sans"/>
            </a:endParaRPr>
          </a:p>
        </p:txBody>
      </p:sp>
      <p:sp>
        <p:nvSpPr>
          <p:cNvPr id="383" name="Google Shape;383;p74"/>
          <p:cNvSpPr txBox="1"/>
          <p:nvPr/>
        </p:nvSpPr>
        <p:spPr>
          <a:xfrm>
            <a:off x="155500" y="1071100"/>
            <a:ext cx="8520600" cy="3269100"/>
          </a:xfrm>
          <a:prstGeom prst="rect">
            <a:avLst/>
          </a:prstGeom>
          <a:solidFill>
            <a:srgbClr val="F6B26B"/>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500">
                <a:latin typeface="Open Sans"/>
                <a:ea typeface="Open Sans"/>
                <a:cs typeface="Open Sans"/>
                <a:sym typeface="Open Sans"/>
              </a:rPr>
              <a:t>Slavery and racism are older than America and deeply apart of America.</a:t>
            </a:r>
            <a:endParaRPr sz="3500">
              <a:latin typeface="Open Sans"/>
              <a:ea typeface="Open Sans"/>
              <a:cs typeface="Open Sans"/>
              <a:sym typeface="Open Sans"/>
            </a:endParaRPr>
          </a:p>
          <a:p>
            <a:pPr indent="0" lvl="0" marL="0" rtl="0" algn="l">
              <a:spcBef>
                <a:spcPts val="0"/>
              </a:spcBef>
              <a:spcAft>
                <a:spcPts val="0"/>
              </a:spcAft>
              <a:buNone/>
            </a:pPr>
            <a:r>
              <a:t/>
            </a:r>
            <a:endParaRPr sz="3500">
              <a:latin typeface="Open Sans"/>
              <a:ea typeface="Open Sans"/>
              <a:cs typeface="Open Sans"/>
              <a:sym typeface="Open Sans"/>
            </a:endParaRPr>
          </a:p>
          <a:p>
            <a:pPr indent="0" lvl="0" marL="0" rtl="0" algn="l">
              <a:spcBef>
                <a:spcPts val="0"/>
              </a:spcBef>
              <a:spcAft>
                <a:spcPts val="0"/>
              </a:spcAft>
              <a:buNone/>
            </a:pPr>
            <a:r>
              <a:rPr lang="en" sz="3500">
                <a:latin typeface="Open Sans"/>
                <a:ea typeface="Open Sans"/>
                <a:cs typeface="Open Sans"/>
                <a:sym typeface="Open Sans"/>
              </a:rPr>
              <a:t>You cannot understand America without </a:t>
            </a:r>
            <a:r>
              <a:rPr lang="en" sz="3500">
                <a:latin typeface="Open Sans"/>
                <a:ea typeface="Open Sans"/>
                <a:cs typeface="Open Sans"/>
                <a:sym typeface="Open Sans"/>
              </a:rPr>
              <a:t>understanding</a:t>
            </a:r>
            <a:r>
              <a:rPr lang="en" sz="3500">
                <a:latin typeface="Open Sans"/>
                <a:ea typeface="Open Sans"/>
                <a:cs typeface="Open Sans"/>
                <a:sym typeface="Open Sans"/>
              </a:rPr>
              <a:t> the slavery of the past and the racism of the present.</a:t>
            </a:r>
            <a:endParaRPr sz="3500">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1">
                                            <p:txEl>
                                              <p:pRg end="0" st="0"/>
                                            </p:txEl>
                                          </p:spTgt>
                                        </p:tgtEl>
                                        <p:attrNameLst>
                                          <p:attrName>style.visibility</p:attrName>
                                        </p:attrNameLst>
                                      </p:cBhvr>
                                      <p:to>
                                        <p:strVal val="visible"/>
                                      </p:to>
                                    </p:set>
                                    <p:animEffect filter="fade" transition="in">
                                      <p:cBhvr>
                                        <p:cTn dur="1000"/>
                                        <p:tgtEl>
                                          <p:spTgt spid="38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1">
                                            <p:txEl>
                                              <p:pRg end="1" st="1"/>
                                            </p:txEl>
                                          </p:spTgt>
                                        </p:tgtEl>
                                        <p:attrNameLst>
                                          <p:attrName>style.visibility</p:attrName>
                                        </p:attrNameLst>
                                      </p:cBhvr>
                                      <p:to>
                                        <p:strVal val="visible"/>
                                      </p:to>
                                    </p:set>
                                    <p:animEffect filter="fade" transition="in">
                                      <p:cBhvr>
                                        <p:cTn dur="1000"/>
                                        <p:tgtEl>
                                          <p:spTgt spid="38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2"/>
                                        </p:tgtEl>
                                        <p:attrNameLst>
                                          <p:attrName>style.visibility</p:attrName>
                                        </p:attrNameLst>
                                      </p:cBhvr>
                                      <p:to>
                                        <p:strVal val="visible"/>
                                      </p:to>
                                    </p:set>
                                    <p:animEffect filter="fade" transition="in">
                                      <p:cBhvr>
                                        <p:cTn dur="1000"/>
                                        <p:tgtEl>
                                          <p:spTgt spid="3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3"/>
                                        </p:tgtEl>
                                        <p:attrNameLst>
                                          <p:attrName>style.visibility</p:attrName>
                                        </p:attrNameLst>
                                      </p:cBhvr>
                                      <p:to>
                                        <p:strVal val="visible"/>
                                      </p:to>
                                    </p:set>
                                    <p:animEffect filter="fade" transition="in">
                                      <p:cBhvr>
                                        <p:cTn dur="1000"/>
                                        <p:tgtEl>
                                          <p:spTgt spid="3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75"/>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Two Sides, Same Coin</a:t>
            </a:r>
            <a:endParaRPr/>
          </a:p>
        </p:txBody>
      </p:sp>
      <p:pic>
        <p:nvPicPr>
          <p:cNvPr id="389" name="Google Shape;389;p75"/>
          <p:cNvPicPr preferRelativeResize="0"/>
          <p:nvPr/>
        </p:nvPicPr>
        <p:blipFill>
          <a:blip r:embed="rId3">
            <a:alphaModFix/>
          </a:blip>
          <a:stretch>
            <a:fillRect/>
          </a:stretch>
        </p:blipFill>
        <p:spPr>
          <a:xfrm>
            <a:off x="3336928" y="2038875"/>
            <a:ext cx="2052000" cy="2110800"/>
          </a:xfrm>
          <a:prstGeom prst="ellipse">
            <a:avLst/>
          </a:prstGeom>
          <a:noFill/>
          <a:ln>
            <a:noFill/>
          </a:ln>
        </p:spPr>
      </p:pic>
      <p:sp>
        <p:nvSpPr>
          <p:cNvPr id="390" name="Google Shape;390;p75"/>
          <p:cNvSpPr txBox="1"/>
          <p:nvPr/>
        </p:nvSpPr>
        <p:spPr>
          <a:xfrm>
            <a:off x="201050" y="1413375"/>
            <a:ext cx="3258600" cy="3361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lang="en" sz="2200">
                <a:solidFill>
                  <a:schemeClr val="dk1"/>
                </a:solidFill>
                <a:highlight>
                  <a:schemeClr val="accent3"/>
                </a:highlight>
                <a:latin typeface="Open Sans"/>
                <a:ea typeface="Open Sans"/>
                <a:cs typeface="Open Sans"/>
                <a:sym typeface="Open Sans"/>
              </a:rPr>
              <a:t>America is revolutionary concept: </a:t>
            </a:r>
            <a:r>
              <a:rPr lang="en" sz="2200">
                <a:solidFill>
                  <a:schemeClr val="dk1"/>
                </a:solidFill>
                <a:latin typeface="Open Sans"/>
                <a:ea typeface="Open Sans"/>
                <a:cs typeface="Open Sans"/>
                <a:sym typeface="Open Sans"/>
              </a:rPr>
              <a:t>transitioned from </a:t>
            </a:r>
            <a:r>
              <a:rPr b="1" lang="en" sz="2200">
                <a:solidFill>
                  <a:schemeClr val="dk1"/>
                </a:solidFill>
                <a:latin typeface="Open Sans"/>
                <a:ea typeface="Open Sans"/>
                <a:cs typeface="Open Sans"/>
                <a:sym typeface="Open Sans"/>
              </a:rPr>
              <a:t>monarchy </a:t>
            </a:r>
            <a:r>
              <a:rPr lang="en" sz="2200">
                <a:solidFill>
                  <a:schemeClr val="dk1"/>
                </a:solidFill>
                <a:latin typeface="Open Sans"/>
                <a:ea typeface="Open Sans"/>
                <a:cs typeface="Open Sans"/>
                <a:sym typeface="Open Sans"/>
              </a:rPr>
              <a:t>(rule by king) to a </a:t>
            </a:r>
            <a:r>
              <a:rPr b="1" lang="en" sz="2200">
                <a:solidFill>
                  <a:schemeClr val="dk1"/>
                </a:solidFill>
                <a:latin typeface="Open Sans"/>
                <a:ea typeface="Open Sans"/>
                <a:cs typeface="Open Sans"/>
                <a:sym typeface="Open Sans"/>
              </a:rPr>
              <a:t>democracy </a:t>
            </a:r>
            <a:r>
              <a:rPr lang="en" sz="2200">
                <a:solidFill>
                  <a:schemeClr val="dk1"/>
                </a:solidFill>
                <a:latin typeface="Open Sans"/>
                <a:ea typeface="Open Sans"/>
                <a:cs typeface="Open Sans"/>
                <a:sym typeface="Open Sans"/>
              </a:rPr>
              <a:t>(rule by elected representatives).</a:t>
            </a:r>
            <a:endParaRPr/>
          </a:p>
        </p:txBody>
      </p:sp>
      <p:sp>
        <p:nvSpPr>
          <p:cNvPr id="391" name="Google Shape;391;p75"/>
          <p:cNvSpPr txBox="1"/>
          <p:nvPr/>
        </p:nvSpPr>
        <p:spPr>
          <a:xfrm>
            <a:off x="5623250" y="1338875"/>
            <a:ext cx="34677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200">
                <a:solidFill>
                  <a:schemeClr val="dk1"/>
                </a:solidFill>
                <a:highlight>
                  <a:srgbClr val="EA9999"/>
                </a:highlight>
                <a:latin typeface="Open Sans"/>
                <a:ea typeface="Open Sans"/>
                <a:cs typeface="Open Sans"/>
                <a:sym typeface="Open Sans"/>
              </a:rPr>
              <a:t>America is oppressive, unequal society:</a:t>
            </a:r>
            <a:endParaRPr sz="2200">
              <a:solidFill>
                <a:schemeClr val="dk1"/>
              </a:solidFill>
              <a:highlight>
                <a:srgbClr val="EA9999"/>
              </a:highlight>
              <a:latin typeface="Open Sans"/>
              <a:ea typeface="Open Sans"/>
              <a:cs typeface="Open Sans"/>
              <a:sym typeface="Open Sans"/>
            </a:endParaRPr>
          </a:p>
          <a:p>
            <a:pPr indent="0" lvl="0" marL="0" rtl="0" algn="l">
              <a:lnSpc>
                <a:spcPct val="115000"/>
              </a:lnSpc>
              <a:spcBef>
                <a:spcPts val="1200"/>
              </a:spcBef>
              <a:spcAft>
                <a:spcPts val="1200"/>
              </a:spcAft>
              <a:buNone/>
            </a:pPr>
            <a:r>
              <a:rPr lang="en" sz="2200">
                <a:solidFill>
                  <a:schemeClr val="dk1"/>
                </a:solidFill>
                <a:latin typeface="Open Sans"/>
                <a:ea typeface="Open Sans"/>
                <a:cs typeface="Open Sans"/>
                <a:sym typeface="Open Sans"/>
              </a:rPr>
              <a:t>Society built on enslaved labor of black people. Women, indigenous, and African Americans are not included in the freedoms promised by the Constitution.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0"/>
                                        </p:tgtEl>
                                        <p:attrNameLst>
                                          <p:attrName>style.visibility</p:attrName>
                                        </p:attrNameLst>
                                      </p:cBhvr>
                                      <p:to>
                                        <p:strVal val="visible"/>
                                      </p:to>
                                    </p:set>
                                    <p:animEffect filter="fade" transition="in">
                                      <p:cBhvr>
                                        <p:cTn dur="1000"/>
                                        <p:tgtEl>
                                          <p:spTgt spid="3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1"/>
                                        </p:tgtEl>
                                        <p:attrNameLst>
                                          <p:attrName>style.visibility</p:attrName>
                                        </p:attrNameLst>
                                      </p:cBhvr>
                                      <p:to>
                                        <p:strVal val="visible"/>
                                      </p:to>
                                    </p:set>
                                    <p:animEffect filter="fade" transition="in">
                                      <p:cBhvr>
                                        <p:cTn dur="1000"/>
                                        <p:tgtEl>
                                          <p:spTgt spid="3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76"/>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Philadelphia, summer 1793.</a:t>
            </a:r>
            <a:endParaRPr/>
          </a:p>
        </p:txBody>
      </p:sp>
      <p:pic>
        <p:nvPicPr>
          <p:cNvPr id="397" name="Google Shape;397;p76"/>
          <p:cNvPicPr preferRelativeResize="0"/>
          <p:nvPr/>
        </p:nvPicPr>
        <p:blipFill>
          <a:blip r:embed="rId3">
            <a:alphaModFix/>
          </a:blip>
          <a:stretch>
            <a:fillRect/>
          </a:stretch>
        </p:blipFill>
        <p:spPr>
          <a:xfrm>
            <a:off x="1216124" y="1147224"/>
            <a:ext cx="6898501" cy="40273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77"/>
          <p:cNvSpPr txBox="1"/>
          <p:nvPr>
            <p:ph type="title"/>
          </p:nvPr>
        </p:nvSpPr>
        <p:spPr>
          <a:xfrm>
            <a:off x="200125" y="17087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“All was not right in our city.” Dr. Benjamin Rush</a:t>
            </a:r>
            <a:endParaRPr/>
          </a:p>
        </p:txBody>
      </p:sp>
      <p:sp>
        <p:nvSpPr>
          <p:cNvPr id="403" name="Google Shape;403;p77"/>
          <p:cNvSpPr txBox="1"/>
          <p:nvPr>
            <p:ph idx="1" type="body"/>
          </p:nvPr>
        </p:nvSpPr>
        <p:spPr>
          <a:xfrm>
            <a:off x="55100" y="1019850"/>
            <a:ext cx="4383300" cy="335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t>America has been an independent country for less than 20 years. Philadelphia is the capital, city of 55,000.</a:t>
            </a:r>
            <a:endParaRPr sz="2200"/>
          </a:p>
          <a:p>
            <a:pPr indent="0" lvl="0" marL="0" rtl="0" algn="l">
              <a:spcBef>
                <a:spcPts val="1200"/>
              </a:spcBef>
              <a:spcAft>
                <a:spcPts val="0"/>
              </a:spcAft>
              <a:buNone/>
            </a:pPr>
            <a:r>
              <a:rPr b="1" lang="en" sz="2200"/>
              <a:t>Imagine:</a:t>
            </a:r>
            <a:r>
              <a:rPr lang="en" sz="2200"/>
              <a:t> incredible heat. Piles of garbage, human waste, and dead animals fill the streets. Flies and mosquitos everywhere. Cramped living conditions. People stink.</a:t>
            </a:r>
            <a:endParaRPr sz="2200"/>
          </a:p>
          <a:p>
            <a:pPr indent="0" lvl="0" marL="0" rtl="0" algn="l">
              <a:spcBef>
                <a:spcPts val="1200"/>
              </a:spcBef>
              <a:spcAft>
                <a:spcPts val="1200"/>
              </a:spcAft>
              <a:buNone/>
            </a:pPr>
            <a:r>
              <a:t/>
            </a:r>
            <a:endParaRPr sz="2200"/>
          </a:p>
        </p:txBody>
      </p:sp>
      <p:pic>
        <p:nvPicPr>
          <p:cNvPr id="404" name="Google Shape;404;p77"/>
          <p:cNvPicPr preferRelativeResize="0"/>
          <p:nvPr/>
        </p:nvPicPr>
        <p:blipFill>
          <a:blip r:embed="rId3">
            <a:alphaModFix/>
          </a:blip>
          <a:stretch>
            <a:fillRect/>
          </a:stretch>
        </p:blipFill>
        <p:spPr>
          <a:xfrm>
            <a:off x="4438275" y="1299625"/>
            <a:ext cx="4553325" cy="3031750"/>
          </a:xfrm>
          <a:prstGeom prst="rect">
            <a:avLst/>
          </a:prstGeom>
          <a:noFill/>
          <a:ln>
            <a:noFill/>
          </a:ln>
        </p:spPr>
      </p:pic>
      <p:sp>
        <p:nvSpPr>
          <p:cNvPr id="405" name="Google Shape;405;p77"/>
          <p:cNvSpPr txBox="1"/>
          <p:nvPr/>
        </p:nvSpPr>
        <p:spPr>
          <a:xfrm>
            <a:off x="4178288" y="4391525"/>
            <a:ext cx="5073300" cy="53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49545A"/>
                </a:solidFill>
                <a:highlight>
                  <a:srgbClr val="FFFFFF"/>
                </a:highlight>
              </a:rPr>
              <a:t>Elfreth’s Alley is a National Historic Landmark located in Philadelphia’s Old City neighborhood. It’s  known as “Our nation’s oldest residential street.”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78"/>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Haiti To Philadelphia (2:11 - 4:52)</a:t>
            </a:r>
            <a:endParaRPr/>
          </a:p>
        </p:txBody>
      </p:sp>
      <p:sp>
        <p:nvSpPr>
          <p:cNvPr id="411" name="Google Shape;411;p78"/>
          <p:cNvSpPr txBox="1"/>
          <p:nvPr>
            <p:ph idx="1" type="body"/>
          </p:nvPr>
        </p:nvSpPr>
        <p:spPr>
          <a:xfrm>
            <a:off x="311700" y="1225225"/>
            <a:ext cx="3861000" cy="335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As you watch, focus on these questions:</a:t>
            </a:r>
            <a:endParaRPr sz="2400"/>
          </a:p>
          <a:p>
            <a:pPr indent="0" lvl="0" marL="0" rtl="0" algn="l">
              <a:spcBef>
                <a:spcPts val="1200"/>
              </a:spcBef>
              <a:spcAft>
                <a:spcPts val="0"/>
              </a:spcAft>
              <a:buNone/>
            </a:pPr>
            <a:r>
              <a:t/>
            </a:r>
            <a:endParaRPr sz="2400"/>
          </a:p>
          <a:p>
            <a:pPr indent="-381000" lvl="0" marL="457200" rtl="0" algn="l">
              <a:spcBef>
                <a:spcPts val="1200"/>
              </a:spcBef>
              <a:spcAft>
                <a:spcPts val="0"/>
              </a:spcAft>
              <a:buSzPts val="2400"/>
              <a:buChar char="●"/>
            </a:pPr>
            <a:r>
              <a:rPr lang="en" sz="2400"/>
              <a:t>What happens in Haiti?</a:t>
            </a:r>
            <a:endParaRPr sz="2400"/>
          </a:p>
          <a:p>
            <a:pPr indent="-381000" lvl="0" marL="457200" rtl="0" algn="l">
              <a:spcBef>
                <a:spcPts val="0"/>
              </a:spcBef>
              <a:spcAft>
                <a:spcPts val="0"/>
              </a:spcAft>
              <a:buSzPts val="2400"/>
              <a:buChar char="●"/>
            </a:pPr>
            <a:r>
              <a:rPr lang="en" sz="2400"/>
              <a:t>Who arrives in Philadelphia? Why is that important?</a:t>
            </a:r>
            <a:endParaRPr sz="2400"/>
          </a:p>
        </p:txBody>
      </p:sp>
      <p:pic>
        <p:nvPicPr>
          <p:cNvPr descr="For free educational materials, visit our website at www.historymakingproductions.com/philadelphia-the-great-experiment&#10;&#10;Episode 2 of Philadelphia: The Great Experiment&#10;&#10;Philadelphia's population is decimated by an outbreak of yellow fever in 1793. As the city's physicians and civic leaders are fight back, they define our modern conception of public health, and establish some of the city's fundamental institutions that still operate today.&#10;&#10;Watch more at http://www.historyofphilly.com&#10;Check out our website! http://historymakingproductions.com/" id="412" name="Google Shape;412;p78" title="Fever (1793-1820) - Philadelphia: The Great Experiment">
            <a:hlinkClick r:id="rId3"/>
          </p:cNvPr>
          <p:cNvPicPr preferRelativeResize="0"/>
          <p:nvPr/>
        </p:nvPicPr>
        <p:blipFill>
          <a:blip r:embed="rId4">
            <a:alphaModFix/>
          </a:blip>
          <a:stretch>
            <a:fillRect/>
          </a:stretch>
        </p:blipFill>
        <p:spPr>
          <a:xfrm>
            <a:off x="4338950" y="1325850"/>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2"/>
                                        </p:tgtEl>
                                        <p:attrNameLst>
                                          <p:attrName>style.visibility</p:attrName>
                                        </p:attrNameLst>
                                      </p:cBhvr>
                                      <p:to>
                                        <p:strVal val="visible"/>
                                      </p:to>
                                    </p:set>
                                    <p:animEffect filter="fade" transition="in">
                                      <p:cBhvr>
                                        <p:cTn dur="1000"/>
                                        <p:tgtEl>
                                          <p:spTgt spid="4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79"/>
          <p:cNvSpPr txBox="1"/>
          <p:nvPr>
            <p:ph type="title"/>
          </p:nvPr>
        </p:nvSpPr>
        <p:spPr>
          <a:xfrm>
            <a:off x="311700" y="153300"/>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Yellow Fever Spreads</a:t>
            </a:r>
            <a:endParaRPr/>
          </a:p>
        </p:txBody>
      </p:sp>
      <p:sp>
        <p:nvSpPr>
          <p:cNvPr id="418" name="Google Shape;418;p79"/>
          <p:cNvSpPr txBox="1"/>
          <p:nvPr>
            <p:ph idx="1" type="body"/>
          </p:nvPr>
        </p:nvSpPr>
        <p:spPr>
          <a:xfrm>
            <a:off x="109325" y="828400"/>
            <a:ext cx="5054100" cy="335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In August 1793, a few people start to get sick with these symptoms. Some die.</a:t>
            </a:r>
            <a:endParaRPr sz="2000"/>
          </a:p>
          <a:p>
            <a:pPr indent="0" lvl="0" marL="0" rtl="0" algn="l">
              <a:lnSpc>
                <a:spcPct val="100000"/>
              </a:lnSpc>
              <a:spcBef>
                <a:spcPts val="1200"/>
              </a:spcBef>
              <a:spcAft>
                <a:spcPts val="0"/>
              </a:spcAft>
              <a:buNone/>
            </a:pPr>
            <a:r>
              <a:rPr lang="en" sz="2000"/>
              <a:t>Symptoms:</a:t>
            </a:r>
            <a:endParaRPr sz="2000"/>
          </a:p>
          <a:p>
            <a:pPr indent="-355600" lvl="0" marL="457200" rtl="0" algn="l">
              <a:lnSpc>
                <a:spcPct val="100000"/>
              </a:lnSpc>
              <a:spcBef>
                <a:spcPts val="1200"/>
              </a:spcBef>
              <a:spcAft>
                <a:spcPts val="0"/>
              </a:spcAft>
              <a:buSzPts val="2000"/>
              <a:buChar char="-"/>
            </a:pPr>
            <a:r>
              <a:rPr lang="en" sz="2000"/>
              <a:t>Yellow Skin</a:t>
            </a:r>
            <a:endParaRPr sz="2000"/>
          </a:p>
          <a:p>
            <a:pPr indent="-355600" lvl="0" marL="457200" rtl="0" algn="l">
              <a:lnSpc>
                <a:spcPct val="100000"/>
              </a:lnSpc>
              <a:spcBef>
                <a:spcPts val="0"/>
              </a:spcBef>
              <a:spcAft>
                <a:spcPts val="0"/>
              </a:spcAft>
              <a:buSzPts val="2000"/>
              <a:buChar char="-"/>
            </a:pPr>
            <a:r>
              <a:rPr lang="en" sz="2000"/>
              <a:t>Muscle Pain</a:t>
            </a:r>
            <a:endParaRPr sz="2000"/>
          </a:p>
          <a:p>
            <a:pPr indent="-355600" lvl="0" marL="457200" rtl="0" algn="l">
              <a:lnSpc>
                <a:spcPct val="100000"/>
              </a:lnSpc>
              <a:spcBef>
                <a:spcPts val="0"/>
              </a:spcBef>
              <a:spcAft>
                <a:spcPts val="0"/>
              </a:spcAft>
              <a:buSzPts val="2000"/>
              <a:buChar char="-"/>
            </a:pPr>
            <a:r>
              <a:rPr lang="en" sz="2000"/>
              <a:t>Fever</a:t>
            </a:r>
            <a:endParaRPr sz="2000"/>
          </a:p>
          <a:p>
            <a:pPr indent="-355600" lvl="0" marL="457200" rtl="0" algn="l">
              <a:lnSpc>
                <a:spcPct val="100000"/>
              </a:lnSpc>
              <a:spcBef>
                <a:spcPts val="0"/>
              </a:spcBef>
              <a:spcAft>
                <a:spcPts val="0"/>
              </a:spcAft>
              <a:buSzPts val="2000"/>
              <a:buChar char="-"/>
            </a:pPr>
            <a:r>
              <a:rPr lang="en" sz="2000"/>
              <a:t>Liver failure</a:t>
            </a:r>
            <a:endParaRPr sz="2000"/>
          </a:p>
          <a:p>
            <a:pPr indent="-355600" lvl="0" marL="457200" rtl="0" algn="l">
              <a:lnSpc>
                <a:spcPct val="100000"/>
              </a:lnSpc>
              <a:spcBef>
                <a:spcPts val="0"/>
              </a:spcBef>
              <a:spcAft>
                <a:spcPts val="0"/>
              </a:spcAft>
              <a:buSzPts val="2000"/>
              <a:buChar char="-"/>
            </a:pPr>
            <a:r>
              <a:rPr lang="en" sz="2000"/>
              <a:t>Vomit blood</a:t>
            </a:r>
            <a:endParaRPr sz="2000"/>
          </a:p>
          <a:p>
            <a:pPr indent="0" lvl="0" marL="0" rtl="0" algn="l">
              <a:spcBef>
                <a:spcPts val="1200"/>
              </a:spcBef>
              <a:spcAft>
                <a:spcPts val="0"/>
              </a:spcAft>
              <a:buNone/>
            </a:pPr>
            <a:r>
              <a:rPr lang="en" sz="2000"/>
              <a:t>In just a few weeks, thousands are infected. The disease known as Yellow Fever is spreading through Philadelphia.</a:t>
            </a:r>
            <a:endParaRPr sz="2000"/>
          </a:p>
          <a:p>
            <a:pPr indent="0" lvl="0" marL="0" rtl="0" algn="l">
              <a:spcBef>
                <a:spcPts val="1200"/>
              </a:spcBef>
              <a:spcAft>
                <a:spcPts val="0"/>
              </a:spcAft>
              <a:buNone/>
            </a:pPr>
            <a:r>
              <a:t/>
            </a:r>
            <a:endParaRPr sz="2000"/>
          </a:p>
          <a:p>
            <a:pPr indent="0" lvl="0" marL="0" rtl="0" algn="l">
              <a:spcBef>
                <a:spcPts val="1200"/>
              </a:spcBef>
              <a:spcAft>
                <a:spcPts val="1200"/>
              </a:spcAft>
              <a:buNone/>
            </a:pPr>
            <a:r>
              <a:t/>
            </a:r>
            <a:endParaRPr sz="2000"/>
          </a:p>
        </p:txBody>
      </p:sp>
      <p:pic>
        <p:nvPicPr>
          <p:cNvPr id="419" name="Google Shape;419;p79"/>
          <p:cNvPicPr preferRelativeResize="0"/>
          <p:nvPr/>
        </p:nvPicPr>
        <p:blipFill>
          <a:blip r:embed="rId3">
            <a:alphaModFix/>
          </a:blip>
          <a:stretch>
            <a:fillRect/>
          </a:stretch>
        </p:blipFill>
        <p:spPr>
          <a:xfrm>
            <a:off x="5163425" y="430825"/>
            <a:ext cx="3806099" cy="2140931"/>
          </a:xfrm>
          <a:prstGeom prst="rect">
            <a:avLst/>
          </a:prstGeom>
          <a:noFill/>
          <a:ln>
            <a:noFill/>
          </a:ln>
        </p:spPr>
      </p:pic>
      <p:pic>
        <p:nvPicPr>
          <p:cNvPr id="420" name="Google Shape;420;p79"/>
          <p:cNvPicPr preferRelativeResize="0"/>
          <p:nvPr/>
        </p:nvPicPr>
        <p:blipFill>
          <a:blip r:embed="rId4">
            <a:alphaModFix/>
          </a:blip>
          <a:stretch>
            <a:fillRect/>
          </a:stretch>
        </p:blipFill>
        <p:spPr>
          <a:xfrm>
            <a:off x="5185500" y="2724156"/>
            <a:ext cx="3806100" cy="218648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8">
                                            <p:txEl>
                                              <p:pRg end="0" st="0"/>
                                            </p:txEl>
                                          </p:spTgt>
                                        </p:tgtEl>
                                        <p:attrNameLst>
                                          <p:attrName>style.visibility</p:attrName>
                                        </p:attrNameLst>
                                      </p:cBhvr>
                                      <p:to>
                                        <p:strVal val="visible"/>
                                      </p:to>
                                    </p:set>
                                    <p:animEffect filter="fade" transition="in">
                                      <p:cBhvr>
                                        <p:cTn dur="1000"/>
                                        <p:tgtEl>
                                          <p:spTgt spid="41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8">
                                            <p:txEl>
                                              <p:pRg end="1" st="1"/>
                                            </p:txEl>
                                          </p:spTgt>
                                        </p:tgtEl>
                                        <p:attrNameLst>
                                          <p:attrName>style.visibility</p:attrName>
                                        </p:attrNameLst>
                                      </p:cBhvr>
                                      <p:to>
                                        <p:strVal val="visible"/>
                                      </p:to>
                                    </p:set>
                                    <p:animEffect filter="fade" transition="in">
                                      <p:cBhvr>
                                        <p:cTn dur="1000"/>
                                        <p:tgtEl>
                                          <p:spTgt spid="41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8">
                                            <p:txEl>
                                              <p:pRg end="2" st="2"/>
                                            </p:txEl>
                                          </p:spTgt>
                                        </p:tgtEl>
                                        <p:attrNameLst>
                                          <p:attrName>style.visibility</p:attrName>
                                        </p:attrNameLst>
                                      </p:cBhvr>
                                      <p:to>
                                        <p:strVal val="visible"/>
                                      </p:to>
                                    </p:set>
                                    <p:animEffect filter="fade" transition="in">
                                      <p:cBhvr>
                                        <p:cTn dur="1000"/>
                                        <p:tgtEl>
                                          <p:spTgt spid="41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8">
                                            <p:txEl>
                                              <p:pRg end="3" st="3"/>
                                            </p:txEl>
                                          </p:spTgt>
                                        </p:tgtEl>
                                        <p:attrNameLst>
                                          <p:attrName>style.visibility</p:attrName>
                                        </p:attrNameLst>
                                      </p:cBhvr>
                                      <p:to>
                                        <p:strVal val="visible"/>
                                      </p:to>
                                    </p:set>
                                    <p:animEffect filter="fade" transition="in">
                                      <p:cBhvr>
                                        <p:cTn dur="1000"/>
                                        <p:tgtEl>
                                          <p:spTgt spid="41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8">
                                            <p:txEl>
                                              <p:pRg end="4" st="4"/>
                                            </p:txEl>
                                          </p:spTgt>
                                        </p:tgtEl>
                                        <p:attrNameLst>
                                          <p:attrName>style.visibility</p:attrName>
                                        </p:attrNameLst>
                                      </p:cBhvr>
                                      <p:to>
                                        <p:strVal val="visible"/>
                                      </p:to>
                                    </p:set>
                                    <p:animEffect filter="fade" transition="in">
                                      <p:cBhvr>
                                        <p:cTn dur="1000"/>
                                        <p:tgtEl>
                                          <p:spTgt spid="418">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8">
                                            <p:txEl>
                                              <p:pRg end="5" st="5"/>
                                            </p:txEl>
                                          </p:spTgt>
                                        </p:tgtEl>
                                        <p:attrNameLst>
                                          <p:attrName>style.visibility</p:attrName>
                                        </p:attrNameLst>
                                      </p:cBhvr>
                                      <p:to>
                                        <p:strVal val="visible"/>
                                      </p:to>
                                    </p:set>
                                    <p:animEffect filter="fade" transition="in">
                                      <p:cBhvr>
                                        <p:cTn dur="1000"/>
                                        <p:tgtEl>
                                          <p:spTgt spid="418">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8">
                                            <p:txEl>
                                              <p:pRg end="6" st="6"/>
                                            </p:txEl>
                                          </p:spTgt>
                                        </p:tgtEl>
                                        <p:attrNameLst>
                                          <p:attrName>style.visibility</p:attrName>
                                        </p:attrNameLst>
                                      </p:cBhvr>
                                      <p:to>
                                        <p:strVal val="visible"/>
                                      </p:to>
                                    </p:set>
                                    <p:animEffect filter="fade" transition="in">
                                      <p:cBhvr>
                                        <p:cTn dur="1000"/>
                                        <p:tgtEl>
                                          <p:spTgt spid="418">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8">
                                            <p:txEl>
                                              <p:pRg end="7" st="7"/>
                                            </p:txEl>
                                          </p:spTgt>
                                        </p:tgtEl>
                                        <p:attrNameLst>
                                          <p:attrName>style.visibility</p:attrName>
                                        </p:attrNameLst>
                                      </p:cBhvr>
                                      <p:to>
                                        <p:strVal val="visible"/>
                                      </p:to>
                                    </p:set>
                                    <p:animEffect filter="fade" transition="in">
                                      <p:cBhvr>
                                        <p:cTn dur="1000"/>
                                        <p:tgtEl>
                                          <p:spTgt spid="418">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8">
                                            <p:txEl>
                                              <p:pRg end="8" st="8"/>
                                            </p:txEl>
                                          </p:spTgt>
                                        </p:tgtEl>
                                        <p:attrNameLst>
                                          <p:attrName>style.visibility</p:attrName>
                                        </p:attrNameLst>
                                      </p:cBhvr>
                                      <p:to>
                                        <p:strVal val="visible"/>
                                      </p:to>
                                    </p:set>
                                    <p:animEffect filter="fade" transition="in">
                                      <p:cBhvr>
                                        <p:cTn dur="1000"/>
                                        <p:tgtEl>
                                          <p:spTgt spid="418">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8">
                                            <p:txEl>
                                              <p:pRg end="9" st="9"/>
                                            </p:txEl>
                                          </p:spTgt>
                                        </p:tgtEl>
                                        <p:attrNameLst>
                                          <p:attrName>style.visibility</p:attrName>
                                        </p:attrNameLst>
                                      </p:cBhvr>
                                      <p:to>
                                        <p:strVal val="visible"/>
                                      </p:to>
                                    </p:set>
                                    <p:animEffect filter="fade" transition="in">
                                      <p:cBhvr>
                                        <p:cTn dur="1000"/>
                                        <p:tgtEl>
                                          <p:spTgt spid="418">
                                            <p:txEl>
                                              <p:pRg end="9" st="9"/>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80"/>
          <p:cNvSpPr txBox="1"/>
          <p:nvPr>
            <p:ph type="title"/>
          </p:nvPr>
        </p:nvSpPr>
        <p:spPr>
          <a:xfrm>
            <a:off x="1747100" y="-125225"/>
            <a:ext cx="73968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SzPts val="990"/>
              <a:buNone/>
            </a:pPr>
            <a:r>
              <a:rPr lang="en" sz="3580"/>
              <a:t>Turn and Talk: What did the nation’s leaders think?</a:t>
            </a:r>
            <a:endParaRPr sz="3580"/>
          </a:p>
        </p:txBody>
      </p:sp>
      <p:sp>
        <p:nvSpPr>
          <p:cNvPr id="426" name="Google Shape;426;p80"/>
          <p:cNvSpPr txBox="1"/>
          <p:nvPr>
            <p:ph idx="1" type="body"/>
          </p:nvPr>
        </p:nvSpPr>
        <p:spPr>
          <a:xfrm>
            <a:off x="1890450" y="706075"/>
            <a:ext cx="5363100" cy="3354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900"/>
              <a:t>“It is called a yellow fever, but is like nothing known or read of by the Physicians” </a:t>
            </a:r>
            <a:endParaRPr sz="1900"/>
          </a:p>
          <a:p>
            <a:pPr indent="0" lvl="0" marL="0" rtl="0" algn="l">
              <a:lnSpc>
                <a:spcPct val="100000"/>
              </a:lnSpc>
              <a:spcBef>
                <a:spcPts val="0"/>
              </a:spcBef>
              <a:spcAft>
                <a:spcPts val="0"/>
              </a:spcAft>
              <a:buNone/>
            </a:pPr>
            <a:r>
              <a:rPr lang="en" sz="1700"/>
              <a:t>--Thomas Jefferson, Secretary of State, Sept. 11th 1793</a:t>
            </a:r>
            <a:endParaRPr sz="1700"/>
          </a:p>
          <a:p>
            <a:pPr indent="0" lvl="0" marL="457200" rtl="0" algn="r">
              <a:lnSpc>
                <a:spcPct val="100000"/>
              </a:lnSpc>
              <a:spcBef>
                <a:spcPts val="0"/>
              </a:spcBef>
              <a:spcAft>
                <a:spcPts val="0"/>
              </a:spcAft>
              <a:buNone/>
            </a:pPr>
            <a:r>
              <a:t/>
            </a:r>
            <a:endParaRPr sz="1900"/>
          </a:p>
          <a:p>
            <a:pPr indent="0" lvl="0" marL="457200" rtl="0" algn="r">
              <a:lnSpc>
                <a:spcPct val="100000"/>
              </a:lnSpc>
              <a:spcBef>
                <a:spcPts val="0"/>
              </a:spcBef>
              <a:spcAft>
                <a:spcPts val="0"/>
              </a:spcAft>
              <a:buNone/>
            </a:pPr>
            <a:r>
              <a:rPr lang="en" sz="1900"/>
              <a:t>“[Philadelphia is] now almost depopulated by removals &amp; deaths” </a:t>
            </a:r>
            <a:endParaRPr sz="1900"/>
          </a:p>
          <a:p>
            <a:pPr indent="0" lvl="0" marL="457200" rtl="0" algn="r">
              <a:lnSpc>
                <a:spcPct val="100000"/>
              </a:lnSpc>
              <a:spcBef>
                <a:spcPts val="0"/>
              </a:spcBef>
              <a:spcAft>
                <a:spcPts val="0"/>
              </a:spcAft>
              <a:buNone/>
            </a:pPr>
            <a:r>
              <a:rPr lang="en" sz="1700"/>
              <a:t>--President George Washington</a:t>
            </a:r>
            <a:endParaRPr sz="1700"/>
          </a:p>
          <a:p>
            <a:pPr indent="0" lvl="0" marL="0" rtl="0" algn="l">
              <a:lnSpc>
                <a:spcPct val="100000"/>
              </a:lnSpc>
              <a:spcBef>
                <a:spcPts val="0"/>
              </a:spcBef>
              <a:spcAft>
                <a:spcPts val="0"/>
              </a:spcAft>
              <a:buNone/>
            </a:pPr>
            <a:r>
              <a:t/>
            </a:r>
            <a:endParaRPr sz="1200"/>
          </a:p>
          <a:p>
            <a:pPr indent="0" lvl="0" marL="0" rtl="0" algn="l">
              <a:lnSpc>
                <a:spcPct val="100000"/>
              </a:lnSpc>
              <a:spcBef>
                <a:spcPts val="0"/>
              </a:spcBef>
              <a:spcAft>
                <a:spcPts val="0"/>
              </a:spcAft>
              <a:buNone/>
            </a:pPr>
            <a:r>
              <a:rPr lang="en" sz="1900"/>
              <a:t>"I have myself been attacked with the reigning putrid fever."</a:t>
            </a:r>
            <a:endParaRPr sz="1900"/>
          </a:p>
          <a:p>
            <a:pPr indent="0" lvl="0" marL="0" rtl="0" algn="l">
              <a:lnSpc>
                <a:spcPct val="100000"/>
              </a:lnSpc>
              <a:spcBef>
                <a:spcPts val="0"/>
              </a:spcBef>
              <a:spcAft>
                <a:spcPts val="0"/>
              </a:spcAft>
              <a:buNone/>
            </a:pPr>
            <a:r>
              <a:rPr lang="en" sz="1700"/>
              <a:t> --Alexander Hamilton</a:t>
            </a:r>
            <a:endParaRPr sz="1700"/>
          </a:p>
          <a:p>
            <a:pPr indent="0" lvl="0" marL="0" rtl="0" algn="l">
              <a:lnSpc>
                <a:spcPct val="100000"/>
              </a:lnSpc>
              <a:spcBef>
                <a:spcPts val="0"/>
              </a:spcBef>
              <a:spcAft>
                <a:spcPts val="0"/>
              </a:spcAft>
              <a:buNone/>
            </a:pPr>
            <a:r>
              <a:t/>
            </a:r>
            <a:endParaRPr sz="1900"/>
          </a:p>
          <a:p>
            <a:pPr indent="0" lvl="0" marL="0" rtl="0" algn="r">
              <a:lnSpc>
                <a:spcPct val="100000"/>
              </a:lnSpc>
              <a:spcBef>
                <a:spcPts val="0"/>
              </a:spcBef>
              <a:spcAft>
                <a:spcPts val="0"/>
              </a:spcAft>
              <a:buNone/>
            </a:pPr>
            <a:r>
              <a:rPr lang="en" sz="1900"/>
              <a:t>“All that can move, quit the city."</a:t>
            </a:r>
            <a:endParaRPr sz="1900"/>
          </a:p>
          <a:p>
            <a:pPr indent="0" lvl="0" marL="0" rtl="0" algn="r">
              <a:lnSpc>
                <a:spcPct val="100000"/>
              </a:lnSpc>
              <a:spcBef>
                <a:spcPts val="0"/>
              </a:spcBef>
              <a:spcAft>
                <a:spcPts val="0"/>
              </a:spcAft>
              <a:buNone/>
            </a:pPr>
            <a:r>
              <a:rPr lang="en" sz="1700"/>
              <a:t> --Benjamin Rush</a:t>
            </a:r>
            <a:endParaRPr sz="1700"/>
          </a:p>
          <a:p>
            <a:pPr indent="0" lvl="0" marL="0" rtl="0" algn="l">
              <a:spcBef>
                <a:spcPts val="0"/>
              </a:spcBef>
              <a:spcAft>
                <a:spcPts val="1200"/>
              </a:spcAft>
              <a:buNone/>
            </a:pPr>
            <a:r>
              <a:t/>
            </a:r>
            <a:endParaRPr sz="1900"/>
          </a:p>
        </p:txBody>
      </p:sp>
      <p:pic>
        <p:nvPicPr>
          <p:cNvPr id="427" name="Google Shape;427;p80"/>
          <p:cNvPicPr preferRelativeResize="0"/>
          <p:nvPr/>
        </p:nvPicPr>
        <p:blipFill>
          <a:blip r:embed="rId3">
            <a:alphaModFix/>
          </a:blip>
          <a:stretch>
            <a:fillRect/>
          </a:stretch>
        </p:blipFill>
        <p:spPr>
          <a:xfrm>
            <a:off x="214025" y="150900"/>
            <a:ext cx="1533075" cy="1884924"/>
          </a:xfrm>
          <a:prstGeom prst="rect">
            <a:avLst/>
          </a:prstGeom>
          <a:noFill/>
          <a:ln>
            <a:noFill/>
          </a:ln>
        </p:spPr>
      </p:pic>
      <p:pic>
        <p:nvPicPr>
          <p:cNvPr id="428" name="Google Shape;428;p80"/>
          <p:cNvPicPr preferRelativeResize="0"/>
          <p:nvPr/>
        </p:nvPicPr>
        <p:blipFill>
          <a:blip r:embed="rId4">
            <a:alphaModFix/>
          </a:blip>
          <a:stretch>
            <a:fillRect/>
          </a:stretch>
        </p:blipFill>
        <p:spPr>
          <a:xfrm>
            <a:off x="7396900" y="1055539"/>
            <a:ext cx="1533075" cy="1856223"/>
          </a:xfrm>
          <a:prstGeom prst="rect">
            <a:avLst/>
          </a:prstGeom>
          <a:noFill/>
          <a:ln>
            <a:noFill/>
          </a:ln>
        </p:spPr>
      </p:pic>
      <p:pic>
        <p:nvPicPr>
          <p:cNvPr id="429" name="Google Shape;429;p80"/>
          <p:cNvPicPr preferRelativeResize="0"/>
          <p:nvPr/>
        </p:nvPicPr>
        <p:blipFill>
          <a:blip r:embed="rId5">
            <a:alphaModFix/>
          </a:blip>
          <a:stretch>
            <a:fillRect/>
          </a:stretch>
        </p:blipFill>
        <p:spPr>
          <a:xfrm>
            <a:off x="136998" y="2425224"/>
            <a:ext cx="1687125" cy="1999250"/>
          </a:xfrm>
          <a:prstGeom prst="rect">
            <a:avLst/>
          </a:prstGeom>
          <a:noFill/>
          <a:ln>
            <a:noFill/>
          </a:ln>
        </p:spPr>
      </p:pic>
      <p:pic>
        <p:nvPicPr>
          <p:cNvPr id="430" name="Google Shape;430;p80"/>
          <p:cNvPicPr preferRelativeResize="0"/>
          <p:nvPr/>
        </p:nvPicPr>
        <p:blipFill>
          <a:blip r:embed="rId6">
            <a:alphaModFix/>
          </a:blip>
          <a:stretch>
            <a:fillRect/>
          </a:stretch>
        </p:blipFill>
        <p:spPr>
          <a:xfrm>
            <a:off x="7292850" y="3118674"/>
            <a:ext cx="1741175" cy="19428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6">
                                            <p:txEl>
                                              <p:pRg end="0" st="0"/>
                                            </p:txEl>
                                          </p:spTgt>
                                        </p:tgtEl>
                                        <p:attrNameLst>
                                          <p:attrName>style.visibility</p:attrName>
                                        </p:attrNameLst>
                                      </p:cBhvr>
                                      <p:to>
                                        <p:strVal val="visible"/>
                                      </p:to>
                                    </p:set>
                                    <p:animEffect filter="fade" transition="in">
                                      <p:cBhvr>
                                        <p:cTn dur="1000"/>
                                        <p:tgtEl>
                                          <p:spTgt spid="42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6">
                                            <p:txEl>
                                              <p:pRg end="1" st="1"/>
                                            </p:txEl>
                                          </p:spTgt>
                                        </p:tgtEl>
                                        <p:attrNameLst>
                                          <p:attrName>style.visibility</p:attrName>
                                        </p:attrNameLst>
                                      </p:cBhvr>
                                      <p:to>
                                        <p:strVal val="visible"/>
                                      </p:to>
                                    </p:set>
                                    <p:animEffect filter="fade" transition="in">
                                      <p:cBhvr>
                                        <p:cTn dur="1000"/>
                                        <p:tgtEl>
                                          <p:spTgt spid="42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6">
                                            <p:txEl>
                                              <p:pRg end="2" st="2"/>
                                            </p:txEl>
                                          </p:spTgt>
                                        </p:tgtEl>
                                        <p:attrNameLst>
                                          <p:attrName>style.visibility</p:attrName>
                                        </p:attrNameLst>
                                      </p:cBhvr>
                                      <p:to>
                                        <p:strVal val="visible"/>
                                      </p:to>
                                    </p:set>
                                    <p:animEffect filter="fade" transition="in">
                                      <p:cBhvr>
                                        <p:cTn dur="1000"/>
                                        <p:tgtEl>
                                          <p:spTgt spid="42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6">
                                            <p:txEl>
                                              <p:pRg end="3" st="3"/>
                                            </p:txEl>
                                          </p:spTgt>
                                        </p:tgtEl>
                                        <p:attrNameLst>
                                          <p:attrName>style.visibility</p:attrName>
                                        </p:attrNameLst>
                                      </p:cBhvr>
                                      <p:to>
                                        <p:strVal val="visible"/>
                                      </p:to>
                                    </p:set>
                                    <p:animEffect filter="fade" transition="in">
                                      <p:cBhvr>
                                        <p:cTn dur="1000"/>
                                        <p:tgtEl>
                                          <p:spTgt spid="42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6">
                                            <p:txEl>
                                              <p:pRg end="4" st="4"/>
                                            </p:txEl>
                                          </p:spTgt>
                                        </p:tgtEl>
                                        <p:attrNameLst>
                                          <p:attrName>style.visibility</p:attrName>
                                        </p:attrNameLst>
                                      </p:cBhvr>
                                      <p:to>
                                        <p:strVal val="visible"/>
                                      </p:to>
                                    </p:set>
                                    <p:animEffect filter="fade" transition="in">
                                      <p:cBhvr>
                                        <p:cTn dur="1000"/>
                                        <p:tgtEl>
                                          <p:spTgt spid="426">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6">
                                            <p:txEl>
                                              <p:pRg end="5" st="5"/>
                                            </p:txEl>
                                          </p:spTgt>
                                        </p:tgtEl>
                                        <p:attrNameLst>
                                          <p:attrName>style.visibility</p:attrName>
                                        </p:attrNameLst>
                                      </p:cBhvr>
                                      <p:to>
                                        <p:strVal val="visible"/>
                                      </p:to>
                                    </p:set>
                                    <p:animEffect filter="fade" transition="in">
                                      <p:cBhvr>
                                        <p:cTn dur="1000"/>
                                        <p:tgtEl>
                                          <p:spTgt spid="426">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6">
                                            <p:txEl>
                                              <p:pRg end="6" st="6"/>
                                            </p:txEl>
                                          </p:spTgt>
                                        </p:tgtEl>
                                        <p:attrNameLst>
                                          <p:attrName>style.visibility</p:attrName>
                                        </p:attrNameLst>
                                      </p:cBhvr>
                                      <p:to>
                                        <p:strVal val="visible"/>
                                      </p:to>
                                    </p:set>
                                    <p:animEffect filter="fade" transition="in">
                                      <p:cBhvr>
                                        <p:cTn dur="1000"/>
                                        <p:tgtEl>
                                          <p:spTgt spid="426">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6">
                                            <p:txEl>
                                              <p:pRg end="7" st="7"/>
                                            </p:txEl>
                                          </p:spTgt>
                                        </p:tgtEl>
                                        <p:attrNameLst>
                                          <p:attrName>style.visibility</p:attrName>
                                        </p:attrNameLst>
                                      </p:cBhvr>
                                      <p:to>
                                        <p:strVal val="visible"/>
                                      </p:to>
                                    </p:set>
                                    <p:animEffect filter="fade" transition="in">
                                      <p:cBhvr>
                                        <p:cTn dur="1000"/>
                                        <p:tgtEl>
                                          <p:spTgt spid="426">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6">
                                            <p:txEl>
                                              <p:pRg end="8" st="8"/>
                                            </p:txEl>
                                          </p:spTgt>
                                        </p:tgtEl>
                                        <p:attrNameLst>
                                          <p:attrName>style.visibility</p:attrName>
                                        </p:attrNameLst>
                                      </p:cBhvr>
                                      <p:to>
                                        <p:strVal val="visible"/>
                                      </p:to>
                                    </p:set>
                                    <p:animEffect filter="fade" transition="in">
                                      <p:cBhvr>
                                        <p:cTn dur="1000"/>
                                        <p:tgtEl>
                                          <p:spTgt spid="426">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6">
                                            <p:txEl>
                                              <p:pRg end="9" st="9"/>
                                            </p:txEl>
                                          </p:spTgt>
                                        </p:tgtEl>
                                        <p:attrNameLst>
                                          <p:attrName>style.visibility</p:attrName>
                                        </p:attrNameLst>
                                      </p:cBhvr>
                                      <p:to>
                                        <p:strVal val="visible"/>
                                      </p:to>
                                    </p:set>
                                    <p:animEffect filter="fade" transition="in">
                                      <p:cBhvr>
                                        <p:cTn dur="1000"/>
                                        <p:tgtEl>
                                          <p:spTgt spid="426">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6">
                                            <p:txEl>
                                              <p:pRg end="10" st="10"/>
                                            </p:txEl>
                                          </p:spTgt>
                                        </p:tgtEl>
                                        <p:attrNameLst>
                                          <p:attrName>style.visibility</p:attrName>
                                        </p:attrNameLst>
                                      </p:cBhvr>
                                      <p:to>
                                        <p:strVal val="visible"/>
                                      </p:to>
                                    </p:set>
                                    <p:animEffect filter="fade" transition="in">
                                      <p:cBhvr>
                                        <p:cTn dur="1000"/>
                                        <p:tgtEl>
                                          <p:spTgt spid="426">
                                            <p:txEl>
                                              <p:pRg end="10" st="1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6">
                                            <p:txEl>
                                              <p:pRg end="11" st="11"/>
                                            </p:txEl>
                                          </p:spTgt>
                                        </p:tgtEl>
                                        <p:attrNameLst>
                                          <p:attrName>style.visibility</p:attrName>
                                        </p:attrNameLst>
                                      </p:cBhvr>
                                      <p:to>
                                        <p:strVal val="visible"/>
                                      </p:to>
                                    </p:set>
                                    <p:animEffect filter="fade" transition="in">
                                      <p:cBhvr>
                                        <p:cTn dur="1000"/>
                                        <p:tgtEl>
                                          <p:spTgt spid="426">
                                            <p:txEl>
                                              <p:pRg end="11" st="1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81"/>
          <p:cNvSpPr txBox="1"/>
          <p:nvPr>
            <p:ph type="title"/>
          </p:nvPr>
        </p:nvSpPr>
        <p:spPr>
          <a:xfrm>
            <a:off x="311700" y="0"/>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Mass Panic</a:t>
            </a:r>
            <a:endParaRPr/>
          </a:p>
        </p:txBody>
      </p:sp>
      <p:sp>
        <p:nvSpPr>
          <p:cNvPr id="436" name="Google Shape;436;p81"/>
          <p:cNvSpPr txBox="1"/>
          <p:nvPr>
            <p:ph idx="1" type="body"/>
          </p:nvPr>
        </p:nvSpPr>
        <p:spPr>
          <a:xfrm>
            <a:off x="161300" y="947200"/>
            <a:ext cx="8753400" cy="33540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0"/>
              </a:spcAft>
              <a:buSzPts val="852"/>
              <a:buNone/>
            </a:pPr>
            <a:r>
              <a:rPr lang="en" sz="2400"/>
              <a:t>People at the time wondered where it came from:</a:t>
            </a:r>
            <a:endParaRPr sz="2400"/>
          </a:p>
          <a:p>
            <a:pPr indent="-381000" lvl="0" marL="457200" rtl="0" algn="l">
              <a:lnSpc>
                <a:spcPct val="105000"/>
              </a:lnSpc>
              <a:spcBef>
                <a:spcPts val="1200"/>
              </a:spcBef>
              <a:spcAft>
                <a:spcPts val="0"/>
              </a:spcAft>
              <a:buSzPts val="2400"/>
              <a:buChar char="-"/>
            </a:pPr>
            <a:r>
              <a:rPr lang="en" sz="2400"/>
              <a:t>‘Bad air’ of the city</a:t>
            </a:r>
            <a:endParaRPr sz="2400"/>
          </a:p>
          <a:p>
            <a:pPr indent="-381000" lvl="0" marL="457200" rtl="0" algn="l">
              <a:lnSpc>
                <a:spcPct val="105000"/>
              </a:lnSpc>
              <a:spcBef>
                <a:spcPts val="0"/>
              </a:spcBef>
              <a:spcAft>
                <a:spcPts val="0"/>
              </a:spcAft>
              <a:buSzPts val="2400"/>
              <a:buChar char="-"/>
            </a:pPr>
            <a:r>
              <a:rPr lang="en" sz="2400"/>
              <a:t>Refugees from Haiti/</a:t>
            </a:r>
            <a:r>
              <a:rPr lang="en" sz="2400"/>
              <a:t>Caribbean</a:t>
            </a:r>
            <a:endParaRPr sz="2400"/>
          </a:p>
          <a:p>
            <a:pPr indent="0" lvl="0" marL="0" rtl="0" algn="l">
              <a:lnSpc>
                <a:spcPct val="105000"/>
              </a:lnSpc>
              <a:spcBef>
                <a:spcPts val="1200"/>
              </a:spcBef>
              <a:spcAft>
                <a:spcPts val="0"/>
              </a:spcAft>
              <a:buSzPts val="852"/>
              <a:buNone/>
            </a:pPr>
            <a:r>
              <a:rPr lang="en" sz="2400"/>
              <a:t>People were terrified. They tried to prevent getting it by...</a:t>
            </a:r>
            <a:endParaRPr sz="2400"/>
          </a:p>
          <a:p>
            <a:pPr indent="-381000" lvl="0" marL="457200" rtl="0" algn="l">
              <a:lnSpc>
                <a:spcPct val="105000"/>
              </a:lnSpc>
              <a:spcBef>
                <a:spcPts val="1200"/>
              </a:spcBef>
              <a:spcAft>
                <a:spcPts val="0"/>
              </a:spcAft>
              <a:buSzPts val="2400"/>
              <a:buChar char="-"/>
            </a:pPr>
            <a:r>
              <a:rPr lang="en" sz="2400"/>
              <a:t>Social distancing and quarantining from sick people</a:t>
            </a:r>
            <a:endParaRPr sz="2400"/>
          </a:p>
          <a:p>
            <a:pPr indent="-381000" lvl="0" marL="457200" rtl="0" algn="l">
              <a:lnSpc>
                <a:spcPct val="105000"/>
              </a:lnSpc>
              <a:spcBef>
                <a:spcPts val="0"/>
              </a:spcBef>
              <a:spcAft>
                <a:spcPts val="0"/>
              </a:spcAft>
              <a:buSzPts val="2400"/>
              <a:buChar char="-"/>
            </a:pPr>
            <a:r>
              <a:rPr lang="en" sz="2400"/>
              <a:t>Wearing handkerchiefs over faces soaked in vinegar or smoked tobacco</a:t>
            </a:r>
            <a:endParaRPr sz="2400"/>
          </a:p>
          <a:p>
            <a:pPr indent="-381000" lvl="0" marL="457200" rtl="0" algn="l">
              <a:lnSpc>
                <a:spcPct val="105000"/>
              </a:lnSpc>
              <a:spcBef>
                <a:spcPts val="0"/>
              </a:spcBef>
              <a:spcAft>
                <a:spcPts val="0"/>
              </a:spcAft>
              <a:buSzPts val="2400"/>
              <a:buChar char="-"/>
            </a:pPr>
            <a:r>
              <a:rPr lang="en" sz="2400"/>
              <a:t>Chewing garlic and smoking cigars</a:t>
            </a:r>
            <a:endParaRPr sz="2400"/>
          </a:p>
          <a:p>
            <a:pPr indent="-381000" lvl="0" marL="457200" rtl="0" algn="l">
              <a:lnSpc>
                <a:spcPct val="105000"/>
              </a:lnSpc>
              <a:spcBef>
                <a:spcPts val="0"/>
              </a:spcBef>
              <a:spcAft>
                <a:spcPts val="0"/>
              </a:spcAft>
              <a:buSzPts val="2400"/>
              <a:buChar char="-"/>
            </a:pPr>
            <a:r>
              <a:rPr lang="en" sz="2400"/>
              <a:t>Fleeing the city (if you were wealthy enough)</a:t>
            </a:r>
            <a:endParaRPr sz="2400"/>
          </a:p>
          <a:p>
            <a:pPr indent="0" lvl="0" marL="457200" rtl="0" algn="l">
              <a:lnSpc>
                <a:spcPct val="105000"/>
              </a:lnSpc>
              <a:spcBef>
                <a:spcPts val="1200"/>
              </a:spcBef>
              <a:spcAft>
                <a:spcPts val="1200"/>
              </a:spcAft>
              <a:buSzPts val="852"/>
              <a:buNone/>
            </a:pPr>
            <a:r>
              <a:t/>
            </a:r>
            <a:endParaRPr sz="2400"/>
          </a:p>
        </p:txBody>
      </p:sp>
      <p:pic>
        <p:nvPicPr>
          <p:cNvPr id="437" name="Google Shape;437;p81"/>
          <p:cNvPicPr preferRelativeResize="0"/>
          <p:nvPr/>
        </p:nvPicPr>
        <p:blipFill rotWithShape="1">
          <a:blip r:embed="rId3">
            <a:alphaModFix/>
          </a:blip>
          <a:srcRect b="7054" l="0" r="0" t="0"/>
          <a:stretch/>
        </p:blipFill>
        <p:spPr>
          <a:xfrm>
            <a:off x="3012450" y="523800"/>
            <a:ext cx="6031425" cy="45683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6">
                                            <p:txEl>
                                              <p:pRg end="0" st="0"/>
                                            </p:txEl>
                                          </p:spTgt>
                                        </p:tgtEl>
                                        <p:attrNameLst>
                                          <p:attrName>style.visibility</p:attrName>
                                        </p:attrNameLst>
                                      </p:cBhvr>
                                      <p:to>
                                        <p:strVal val="visible"/>
                                      </p:to>
                                    </p:set>
                                    <p:animEffect filter="fade" transition="in">
                                      <p:cBhvr>
                                        <p:cTn dur="1000"/>
                                        <p:tgtEl>
                                          <p:spTgt spid="43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6">
                                            <p:txEl>
                                              <p:pRg end="1" st="1"/>
                                            </p:txEl>
                                          </p:spTgt>
                                        </p:tgtEl>
                                        <p:attrNameLst>
                                          <p:attrName>style.visibility</p:attrName>
                                        </p:attrNameLst>
                                      </p:cBhvr>
                                      <p:to>
                                        <p:strVal val="visible"/>
                                      </p:to>
                                    </p:set>
                                    <p:animEffect filter="fade" transition="in">
                                      <p:cBhvr>
                                        <p:cTn dur="1000"/>
                                        <p:tgtEl>
                                          <p:spTgt spid="43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6">
                                            <p:txEl>
                                              <p:pRg end="2" st="2"/>
                                            </p:txEl>
                                          </p:spTgt>
                                        </p:tgtEl>
                                        <p:attrNameLst>
                                          <p:attrName>style.visibility</p:attrName>
                                        </p:attrNameLst>
                                      </p:cBhvr>
                                      <p:to>
                                        <p:strVal val="visible"/>
                                      </p:to>
                                    </p:set>
                                    <p:animEffect filter="fade" transition="in">
                                      <p:cBhvr>
                                        <p:cTn dur="1000"/>
                                        <p:tgtEl>
                                          <p:spTgt spid="43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6">
                                            <p:txEl>
                                              <p:pRg end="3" st="3"/>
                                            </p:txEl>
                                          </p:spTgt>
                                        </p:tgtEl>
                                        <p:attrNameLst>
                                          <p:attrName>style.visibility</p:attrName>
                                        </p:attrNameLst>
                                      </p:cBhvr>
                                      <p:to>
                                        <p:strVal val="visible"/>
                                      </p:to>
                                    </p:set>
                                    <p:animEffect filter="fade" transition="in">
                                      <p:cBhvr>
                                        <p:cTn dur="1000"/>
                                        <p:tgtEl>
                                          <p:spTgt spid="43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6">
                                            <p:txEl>
                                              <p:pRg end="4" st="4"/>
                                            </p:txEl>
                                          </p:spTgt>
                                        </p:tgtEl>
                                        <p:attrNameLst>
                                          <p:attrName>style.visibility</p:attrName>
                                        </p:attrNameLst>
                                      </p:cBhvr>
                                      <p:to>
                                        <p:strVal val="visible"/>
                                      </p:to>
                                    </p:set>
                                    <p:animEffect filter="fade" transition="in">
                                      <p:cBhvr>
                                        <p:cTn dur="1000"/>
                                        <p:tgtEl>
                                          <p:spTgt spid="436">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6">
                                            <p:txEl>
                                              <p:pRg end="5" st="5"/>
                                            </p:txEl>
                                          </p:spTgt>
                                        </p:tgtEl>
                                        <p:attrNameLst>
                                          <p:attrName>style.visibility</p:attrName>
                                        </p:attrNameLst>
                                      </p:cBhvr>
                                      <p:to>
                                        <p:strVal val="visible"/>
                                      </p:to>
                                    </p:set>
                                    <p:animEffect filter="fade" transition="in">
                                      <p:cBhvr>
                                        <p:cTn dur="1000"/>
                                        <p:tgtEl>
                                          <p:spTgt spid="436">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6">
                                            <p:txEl>
                                              <p:pRg end="6" st="6"/>
                                            </p:txEl>
                                          </p:spTgt>
                                        </p:tgtEl>
                                        <p:attrNameLst>
                                          <p:attrName>style.visibility</p:attrName>
                                        </p:attrNameLst>
                                      </p:cBhvr>
                                      <p:to>
                                        <p:strVal val="visible"/>
                                      </p:to>
                                    </p:set>
                                    <p:animEffect filter="fade" transition="in">
                                      <p:cBhvr>
                                        <p:cTn dur="1000"/>
                                        <p:tgtEl>
                                          <p:spTgt spid="436">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6">
                                            <p:txEl>
                                              <p:pRg end="7" st="7"/>
                                            </p:txEl>
                                          </p:spTgt>
                                        </p:tgtEl>
                                        <p:attrNameLst>
                                          <p:attrName>style.visibility</p:attrName>
                                        </p:attrNameLst>
                                      </p:cBhvr>
                                      <p:to>
                                        <p:strVal val="visible"/>
                                      </p:to>
                                    </p:set>
                                    <p:animEffect filter="fade" transition="in">
                                      <p:cBhvr>
                                        <p:cTn dur="1000"/>
                                        <p:tgtEl>
                                          <p:spTgt spid="436">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6">
                                            <p:txEl>
                                              <p:pRg end="8" st="8"/>
                                            </p:txEl>
                                          </p:spTgt>
                                        </p:tgtEl>
                                        <p:attrNameLst>
                                          <p:attrName>style.visibility</p:attrName>
                                        </p:attrNameLst>
                                      </p:cBhvr>
                                      <p:to>
                                        <p:strVal val="visible"/>
                                      </p:to>
                                    </p:set>
                                    <p:animEffect filter="fade" transition="in">
                                      <p:cBhvr>
                                        <p:cTn dur="1000"/>
                                        <p:tgtEl>
                                          <p:spTgt spid="436">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7"/>
                                        </p:tgtEl>
                                        <p:attrNameLst>
                                          <p:attrName>style.visibility</p:attrName>
                                        </p:attrNameLst>
                                      </p:cBhvr>
                                      <p:to>
                                        <p:strVal val="visible"/>
                                      </p:to>
                                    </p:set>
                                    <p:animEffect filter="fade" transition="in">
                                      <p:cBhvr>
                                        <p:cTn dur="1000"/>
                                        <p:tgtEl>
                                          <p:spTgt spid="4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82"/>
          <p:cNvSpPr txBox="1"/>
          <p:nvPr>
            <p:ph type="title"/>
          </p:nvPr>
        </p:nvSpPr>
        <p:spPr>
          <a:xfrm>
            <a:off x="311700" y="0"/>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Treatment</a:t>
            </a:r>
            <a:endParaRPr/>
          </a:p>
        </p:txBody>
      </p:sp>
      <p:sp>
        <p:nvSpPr>
          <p:cNvPr id="443" name="Google Shape;443;p82"/>
          <p:cNvSpPr txBox="1"/>
          <p:nvPr>
            <p:ph idx="1" type="body"/>
          </p:nvPr>
        </p:nvSpPr>
        <p:spPr>
          <a:xfrm>
            <a:off x="144400" y="660450"/>
            <a:ext cx="5530500" cy="33540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SzPts val="2400"/>
              <a:buChar char="●"/>
            </a:pPr>
            <a:r>
              <a:rPr lang="en" sz="2400"/>
              <a:t>Dr. Benjamin Rush was the most famous doctor in America. He signed the Declaration of Independence. But no doctors understand germs.</a:t>
            </a:r>
            <a:endParaRPr sz="2400"/>
          </a:p>
          <a:p>
            <a:pPr indent="-361950" lvl="0" marL="914400" rtl="0" algn="l">
              <a:spcBef>
                <a:spcPts val="0"/>
              </a:spcBef>
              <a:spcAft>
                <a:spcPts val="0"/>
              </a:spcAft>
              <a:buSzPts val="2100"/>
              <a:buChar char="●"/>
            </a:pPr>
            <a:r>
              <a:rPr lang="en" sz="2100"/>
              <a:t>Dr. Benjamin Rush treats patients by bloodletting and forced vomiting--this doesn’t help.</a:t>
            </a:r>
            <a:endParaRPr sz="2100"/>
          </a:p>
          <a:p>
            <a:pPr indent="-361950" lvl="0" marL="914400" rtl="0" algn="l">
              <a:spcBef>
                <a:spcPts val="0"/>
              </a:spcBef>
              <a:spcAft>
                <a:spcPts val="0"/>
              </a:spcAft>
              <a:buSzPts val="2100"/>
              <a:buChar char="●"/>
            </a:pPr>
            <a:r>
              <a:rPr lang="en" sz="2100"/>
              <a:t>Hamilton promotes treating it with cold baths and drinking brandy--also doesn’t help.</a:t>
            </a:r>
            <a:endParaRPr sz="2100"/>
          </a:p>
          <a:p>
            <a:pPr indent="0" lvl="0" marL="457200" rtl="0" algn="l">
              <a:spcBef>
                <a:spcPts val="1200"/>
              </a:spcBef>
              <a:spcAft>
                <a:spcPts val="1200"/>
              </a:spcAft>
              <a:buNone/>
            </a:pPr>
            <a:r>
              <a:t/>
            </a:r>
            <a:endParaRPr sz="2100"/>
          </a:p>
        </p:txBody>
      </p:sp>
      <p:pic>
        <p:nvPicPr>
          <p:cNvPr id="444" name="Google Shape;444;p82"/>
          <p:cNvPicPr preferRelativeResize="0"/>
          <p:nvPr/>
        </p:nvPicPr>
        <p:blipFill rotWithShape="1">
          <a:blip r:embed="rId3">
            <a:alphaModFix/>
          </a:blip>
          <a:srcRect b="7071" l="0" r="0" t="0"/>
          <a:stretch/>
        </p:blipFill>
        <p:spPr>
          <a:xfrm>
            <a:off x="5674900" y="2510225"/>
            <a:ext cx="3408925" cy="2514950"/>
          </a:xfrm>
          <a:prstGeom prst="rect">
            <a:avLst/>
          </a:prstGeom>
          <a:noFill/>
          <a:ln>
            <a:noFill/>
          </a:ln>
        </p:spPr>
      </p:pic>
      <p:pic>
        <p:nvPicPr>
          <p:cNvPr id="445" name="Google Shape;445;p82"/>
          <p:cNvPicPr preferRelativeResize="0"/>
          <p:nvPr/>
        </p:nvPicPr>
        <p:blipFill>
          <a:blip r:embed="rId4">
            <a:alphaModFix/>
          </a:blip>
          <a:stretch>
            <a:fillRect/>
          </a:stretch>
        </p:blipFill>
        <p:spPr>
          <a:xfrm>
            <a:off x="5845351" y="1"/>
            <a:ext cx="2145625" cy="2388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3">
                                            <p:txEl>
                                              <p:pRg end="0" st="0"/>
                                            </p:txEl>
                                          </p:spTgt>
                                        </p:tgtEl>
                                        <p:attrNameLst>
                                          <p:attrName>style.visibility</p:attrName>
                                        </p:attrNameLst>
                                      </p:cBhvr>
                                      <p:to>
                                        <p:strVal val="visible"/>
                                      </p:to>
                                    </p:set>
                                    <p:animEffect filter="fade" transition="in">
                                      <p:cBhvr>
                                        <p:cTn dur="1000"/>
                                        <p:tgtEl>
                                          <p:spTgt spid="44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3">
                                            <p:txEl>
                                              <p:pRg end="1" st="1"/>
                                            </p:txEl>
                                          </p:spTgt>
                                        </p:tgtEl>
                                        <p:attrNameLst>
                                          <p:attrName>style.visibility</p:attrName>
                                        </p:attrNameLst>
                                      </p:cBhvr>
                                      <p:to>
                                        <p:strVal val="visible"/>
                                      </p:to>
                                    </p:set>
                                    <p:animEffect filter="fade" transition="in">
                                      <p:cBhvr>
                                        <p:cTn dur="1000"/>
                                        <p:tgtEl>
                                          <p:spTgt spid="44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3">
                                            <p:txEl>
                                              <p:pRg end="2" st="2"/>
                                            </p:txEl>
                                          </p:spTgt>
                                        </p:tgtEl>
                                        <p:attrNameLst>
                                          <p:attrName>style.visibility</p:attrName>
                                        </p:attrNameLst>
                                      </p:cBhvr>
                                      <p:to>
                                        <p:strVal val="visible"/>
                                      </p:to>
                                    </p:set>
                                    <p:animEffect filter="fade" transition="in">
                                      <p:cBhvr>
                                        <p:cTn dur="1000"/>
                                        <p:tgtEl>
                                          <p:spTgt spid="44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3">
                                            <p:txEl>
                                              <p:pRg end="3" st="3"/>
                                            </p:txEl>
                                          </p:spTgt>
                                        </p:tgtEl>
                                        <p:attrNameLst>
                                          <p:attrName>style.visibility</p:attrName>
                                        </p:attrNameLst>
                                      </p:cBhvr>
                                      <p:to>
                                        <p:strVal val="visible"/>
                                      </p:to>
                                    </p:set>
                                    <p:animEffect filter="fade" transition="in">
                                      <p:cBhvr>
                                        <p:cTn dur="1000"/>
                                        <p:tgtEl>
                                          <p:spTgt spid="443">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65"/>
          <p:cNvSpPr txBox="1"/>
          <p:nvPr>
            <p:ph type="title"/>
          </p:nvPr>
        </p:nvSpPr>
        <p:spPr>
          <a:xfrm>
            <a:off x="365000" y="0"/>
            <a:ext cx="8658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Do Now </a:t>
            </a:r>
            <a:endParaRPr sz="3650"/>
          </a:p>
        </p:txBody>
      </p:sp>
      <p:sp>
        <p:nvSpPr>
          <p:cNvPr id="323" name="Google Shape;323;p65"/>
          <p:cNvSpPr txBox="1"/>
          <p:nvPr>
            <p:ph idx="1" type="body"/>
          </p:nvPr>
        </p:nvSpPr>
        <p:spPr>
          <a:xfrm>
            <a:off x="974450" y="781925"/>
            <a:ext cx="7058700" cy="3846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t>Do we have a responsibility to others during a medical crisis (emergency)? </a:t>
            </a:r>
            <a:endParaRPr sz="3000"/>
          </a:p>
          <a:p>
            <a:pPr indent="0" lvl="0" marL="0" rtl="0" algn="l">
              <a:spcBef>
                <a:spcPts val="0"/>
              </a:spcBef>
              <a:spcAft>
                <a:spcPts val="0"/>
              </a:spcAft>
              <a:buNone/>
            </a:pPr>
            <a:r>
              <a:t/>
            </a:r>
            <a:endParaRPr sz="3000"/>
          </a:p>
          <a:p>
            <a:pPr indent="0" lvl="0" marL="0" rtl="0" algn="l">
              <a:spcBef>
                <a:spcPts val="0"/>
              </a:spcBef>
              <a:spcAft>
                <a:spcPts val="0"/>
              </a:spcAft>
              <a:buNone/>
            </a:pPr>
            <a:r>
              <a:rPr lang="en" sz="3000"/>
              <a:t>If so, what does that responsibility look like? Do we have a duty to serve others, even at our own risk?</a:t>
            </a:r>
            <a:endParaRPr sz="30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83"/>
          <p:cNvSpPr txBox="1"/>
          <p:nvPr>
            <p:ph type="title"/>
          </p:nvPr>
        </p:nvSpPr>
        <p:spPr>
          <a:xfrm>
            <a:off x="211425" y="1254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Mass Exodus</a:t>
            </a:r>
            <a:endParaRPr/>
          </a:p>
        </p:txBody>
      </p:sp>
      <p:sp>
        <p:nvSpPr>
          <p:cNvPr id="451" name="Google Shape;451;p83"/>
          <p:cNvSpPr txBox="1"/>
          <p:nvPr>
            <p:ph idx="1" type="body"/>
          </p:nvPr>
        </p:nvSpPr>
        <p:spPr>
          <a:xfrm>
            <a:off x="211425" y="821075"/>
            <a:ext cx="5363100" cy="335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20,000 people flee the city, roughly half of the population including the country’s leaders. The government of the city quickly collapses.</a:t>
            </a:r>
            <a:endParaRPr sz="2400"/>
          </a:p>
          <a:p>
            <a:pPr indent="-342900" lvl="0" marL="457200" rtl="0" algn="l">
              <a:spcBef>
                <a:spcPts val="1200"/>
              </a:spcBef>
              <a:spcAft>
                <a:spcPts val="0"/>
              </a:spcAft>
              <a:buSzPts val="1800"/>
              <a:buChar char="●"/>
            </a:pPr>
            <a:r>
              <a:rPr lang="en"/>
              <a:t>Thomas Jefferson flees the city</a:t>
            </a:r>
            <a:endParaRPr/>
          </a:p>
          <a:p>
            <a:pPr indent="-342900" lvl="0" marL="457200" rtl="0" algn="l">
              <a:spcBef>
                <a:spcPts val="0"/>
              </a:spcBef>
              <a:spcAft>
                <a:spcPts val="0"/>
              </a:spcAft>
              <a:buSzPts val="1800"/>
              <a:buChar char="●"/>
            </a:pPr>
            <a:r>
              <a:rPr lang="en"/>
              <a:t>President George Washington flees, blaming his wife for being too worried about him</a:t>
            </a:r>
            <a:endParaRPr/>
          </a:p>
          <a:p>
            <a:pPr indent="-342900" lvl="0" marL="457200" rtl="0" algn="l">
              <a:spcBef>
                <a:spcPts val="0"/>
              </a:spcBef>
              <a:spcAft>
                <a:spcPts val="0"/>
              </a:spcAft>
              <a:buSzPts val="1800"/>
              <a:buChar char="●"/>
            </a:pPr>
            <a:r>
              <a:rPr lang="en"/>
              <a:t>Alexander Hamilton and his wife get Yellow Fever, they flee to New York</a:t>
            </a:r>
            <a:endParaRPr/>
          </a:p>
          <a:p>
            <a:pPr indent="-342900" lvl="0" marL="457200" rtl="0" algn="l">
              <a:spcBef>
                <a:spcPts val="0"/>
              </a:spcBef>
              <a:spcAft>
                <a:spcPts val="0"/>
              </a:spcAft>
              <a:buSzPts val="1800"/>
              <a:buChar char="●"/>
            </a:pPr>
            <a:r>
              <a:rPr lang="en"/>
              <a:t>Dr. Benjamin Rush stays and treats the sick.</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457200" rtl="0" algn="l">
              <a:spcBef>
                <a:spcPts val="1200"/>
              </a:spcBef>
              <a:spcAft>
                <a:spcPts val="1200"/>
              </a:spcAft>
              <a:buNone/>
            </a:pPr>
            <a:r>
              <a:t/>
            </a:r>
            <a:endParaRPr/>
          </a:p>
        </p:txBody>
      </p:sp>
      <p:pic>
        <p:nvPicPr>
          <p:cNvPr id="452" name="Google Shape;452;p83"/>
          <p:cNvPicPr preferRelativeResize="0"/>
          <p:nvPr/>
        </p:nvPicPr>
        <p:blipFill>
          <a:blip r:embed="rId3">
            <a:alphaModFix/>
          </a:blip>
          <a:stretch>
            <a:fillRect/>
          </a:stretch>
        </p:blipFill>
        <p:spPr>
          <a:xfrm>
            <a:off x="5670425" y="0"/>
            <a:ext cx="1533075" cy="1884924"/>
          </a:xfrm>
          <a:prstGeom prst="rect">
            <a:avLst/>
          </a:prstGeom>
          <a:noFill/>
          <a:ln>
            <a:noFill/>
          </a:ln>
        </p:spPr>
      </p:pic>
      <p:pic>
        <p:nvPicPr>
          <p:cNvPr id="453" name="Google Shape;453;p83"/>
          <p:cNvPicPr preferRelativeResize="0"/>
          <p:nvPr/>
        </p:nvPicPr>
        <p:blipFill>
          <a:blip r:embed="rId4">
            <a:alphaModFix/>
          </a:blip>
          <a:stretch>
            <a:fillRect/>
          </a:stretch>
        </p:blipFill>
        <p:spPr>
          <a:xfrm>
            <a:off x="7513875" y="821064"/>
            <a:ext cx="1533075" cy="1856223"/>
          </a:xfrm>
          <a:prstGeom prst="rect">
            <a:avLst/>
          </a:prstGeom>
          <a:noFill/>
          <a:ln>
            <a:noFill/>
          </a:ln>
        </p:spPr>
      </p:pic>
      <p:pic>
        <p:nvPicPr>
          <p:cNvPr id="454" name="Google Shape;454;p83"/>
          <p:cNvPicPr preferRelativeResize="0"/>
          <p:nvPr/>
        </p:nvPicPr>
        <p:blipFill>
          <a:blip r:embed="rId5">
            <a:alphaModFix/>
          </a:blip>
          <a:stretch>
            <a:fillRect/>
          </a:stretch>
        </p:blipFill>
        <p:spPr>
          <a:xfrm>
            <a:off x="5700636" y="2036199"/>
            <a:ext cx="1687125" cy="1999250"/>
          </a:xfrm>
          <a:prstGeom prst="rect">
            <a:avLst/>
          </a:prstGeom>
          <a:noFill/>
          <a:ln>
            <a:noFill/>
          </a:ln>
        </p:spPr>
      </p:pic>
      <p:pic>
        <p:nvPicPr>
          <p:cNvPr id="455" name="Google Shape;455;p83"/>
          <p:cNvPicPr preferRelativeResize="0"/>
          <p:nvPr/>
        </p:nvPicPr>
        <p:blipFill>
          <a:blip r:embed="rId6">
            <a:alphaModFix/>
          </a:blip>
          <a:stretch>
            <a:fillRect/>
          </a:stretch>
        </p:blipFill>
        <p:spPr>
          <a:xfrm>
            <a:off x="7409825" y="2850674"/>
            <a:ext cx="1741175" cy="1942850"/>
          </a:xfrm>
          <a:prstGeom prst="rect">
            <a:avLst/>
          </a:prstGeom>
          <a:noFill/>
          <a:ln>
            <a:noFill/>
          </a:ln>
        </p:spPr>
      </p:pic>
      <p:sp>
        <p:nvSpPr>
          <p:cNvPr id="456" name="Google Shape;456;p83"/>
          <p:cNvSpPr txBox="1"/>
          <p:nvPr/>
        </p:nvSpPr>
        <p:spPr>
          <a:xfrm>
            <a:off x="378750" y="2739100"/>
            <a:ext cx="5299800" cy="1942800"/>
          </a:xfrm>
          <a:prstGeom prst="rect">
            <a:avLst/>
          </a:prstGeom>
          <a:solidFill>
            <a:schemeClr val="accent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latin typeface="Open Sans"/>
                <a:ea typeface="Open Sans"/>
                <a:cs typeface="Open Sans"/>
                <a:sym typeface="Open Sans"/>
              </a:rPr>
              <a:t>Turn and Talk: </a:t>
            </a:r>
            <a:endParaRPr b="1" sz="3000">
              <a:latin typeface="Open Sans"/>
              <a:ea typeface="Open Sans"/>
              <a:cs typeface="Open Sans"/>
              <a:sym typeface="Open Sans"/>
            </a:endParaRPr>
          </a:p>
          <a:p>
            <a:pPr indent="0" lvl="0" marL="0" rtl="0" algn="l">
              <a:spcBef>
                <a:spcPts val="0"/>
              </a:spcBef>
              <a:spcAft>
                <a:spcPts val="0"/>
              </a:spcAft>
              <a:buNone/>
            </a:pPr>
            <a:r>
              <a:rPr lang="en" sz="3000">
                <a:latin typeface="Open Sans"/>
                <a:ea typeface="Open Sans"/>
                <a:cs typeface="Open Sans"/>
                <a:sym typeface="Open Sans"/>
              </a:rPr>
              <a:t>Do you think these leaders did the right thing?</a:t>
            </a:r>
            <a:endParaRPr sz="3000">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1">
                                            <p:txEl>
                                              <p:pRg end="0" st="0"/>
                                            </p:txEl>
                                          </p:spTgt>
                                        </p:tgtEl>
                                        <p:attrNameLst>
                                          <p:attrName>style.visibility</p:attrName>
                                        </p:attrNameLst>
                                      </p:cBhvr>
                                      <p:to>
                                        <p:strVal val="visible"/>
                                      </p:to>
                                    </p:set>
                                    <p:animEffect filter="fade" transition="in">
                                      <p:cBhvr>
                                        <p:cTn dur="1000"/>
                                        <p:tgtEl>
                                          <p:spTgt spid="45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1">
                                            <p:txEl>
                                              <p:pRg end="1" st="1"/>
                                            </p:txEl>
                                          </p:spTgt>
                                        </p:tgtEl>
                                        <p:attrNameLst>
                                          <p:attrName>style.visibility</p:attrName>
                                        </p:attrNameLst>
                                      </p:cBhvr>
                                      <p:to>
                                        <p:strVal val="visible"/>
                                      </p:to>
                                    </p:set>
                                    <p:animEffect filter="fade" transition="in">
                                      <p:cBhvr>
                                        <p:cTn dur="1000"/>
                                        <p:tgtEl>
                                          <p:spTgt spid="45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1">
                                            <p:txEl>
                                              <p:pRg end="2" st="2"/>
                                            </p:txEl>
                                          </p:spTgt>
                                        </p:tgtEl>
                                        <p:attrNameLst>
                                          <p:attrName>style.visibility</p:attrName>
                                        </p:attrNameLst>
                                      </p:cBhvr>
                                      <p:to>
                                        <p:strVal val="visible"/>
                                      </p:to>
                                    </p:set>
                                    <p:animEffect filter="fade" transition="in">
                                      <p:cBhvr>
                                        <p:cTn dur="1000"/>
                                        <p:tgtEl>
                                          <p:spTgt spid="45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1">
                                            <p:txEl>
                                              <p:pRg end="3" st="3"/>
                                            </p:txEl>
                                          </p:spTgt>
                                        </p:tgtEl>
                                        <p:attrNameLst>
                                          <p:attrName>style.visibility</p:attrName>
                                        </p:attrNameLst>
                                      </p:cBhvr>
                                      <p:to>
                                        <p:strVal val="visible"/>
                                      </p:to>
                                    </p:set>
                                    <p:animEffect filter="fade" transition="in">
                                      <p:cBhvr>
                                        <p:cTn dur="1000"/>
                                        <p:tgtEl>
                                          <p:spTgt spid="45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1">
                                            <p:txEl>
                                              <p:pRg end="4" st="4"/>
                                            </p:txEl>
                                          </p:spTgt>
                                        </p:tgtEl>
                                        <p:attrNameLst>
                                          <p:attrName>style.visibility</p:attrName>
                                        </p:attrNameLst>
                                      </p:cBhvr>
                                      <p:to>
                                        <p:strVal val="visible"/>
                                      </p:to>
                                    </p:set>
                                    <p:animEffect filter="fade" transition="in">
                                      <p:cBhvr>
                                        <p:cTn dur="1000"/>
                                        <p:tgtEl>
                                          <p:spTgt spid="451">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1">
                                            <p:txEl>
                                              <p:pRg end="5" st="5"/>
                                            </p:txEl>
                                          </p:spTgt>
                                        </p:tgtEl>
                                        <p:attrNameLst>
                                          <p:attrName>style.visibility</p:attrName>
                                        </p:attrNameLst>
                                      </p:cBhvr>
                                      <p:to>
                                        <p:strVal val="visible"/>
                                      </p:to>
                                    </p:set>
                                    <p:animEffect filter="fade" transition="in">
                                      <p:cBhvr>
                                        <p:cTn dur="1000"/>
                                        <p:tgtEl>
                                          <p:spTgt spid="451">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1">
                                            <p:txEl>
                                              <p:pRg end="6" st="6"/>
                                            </p:txEl>
                                          </p:spTgt>
                                        </p:tgtEl>
                                        <p:attrNameLst>
                                          <p:attrName>style.visibility</p:attrName>
                                        </p:attrNameLst>
                                      </p:cBhvr>
                                      <p:to>
                                        <p:strVal val="visible"/>
                                      </p:to>
                                    </p:set>
                                    <p:animEffect filter="fade" transition="in">
                                      <p:cBhvr>
                                        <p:cTn dur="1000"/>
                                        <p:tgtEl>
                                          <p:spTgt spid="451">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1">
                                            <p:txEl>
                                              <p:pRg end="7" st="7"/>
                                            </p:txEl>
                                          </p:spTgt>
                                        </p:tgtEl>
                                        <p:attrNameLst>
                                          <p:attrName>style.visibility</p:attrName>
                                        </p:attrNameLst>
                                      </p:cBhvr>
                                      <p:to>
                                        <p:strVal val="visible"/>
                                      </p:to>
                                    </p:set>
                                    <p:animEffect filter="fade" transition="in">
                                      <p:cBhvr>
                                        <p:cTn dur="1000"/>
                                        <p:tgtEl>
                                          <p:spTgt spid="451">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6"/>
                                        </p:tgtEl>
                                        <p:attrNameLst>
                                          <p:attrName>style.visibility</p:attrName>
                                        </p:attrNameLst>
                                      </p:cBhvr>
                                      <p:to>
                                        <p:strVal val="visible"/>
                                      </p:to>
                                    </p:set>
                                    <p:animEffect filter="fade" transition="in">
                                      <p:cBhvr>
                                        <p:cTn dur="1000"/>
                                        <p:tgtEl>
                                          <p:spTgt spid="4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84"/>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3 Problems with Stopping Yellow Fever</a:t>
            </a:r>
            <a:endParaRPr/>
          </a:p>
        </p:txBody>
      </p:sp>
      <p:sp>
        <p:nvSpPr>
          <p:cNvPr id="462" name="Google Shape;462;p84"/>
          <p:cNvSpPr txBox="1"/>
          <p:nvPr>
            <p:ph idx="1" type="body"/>
          </p:nvPr>
        </p:nvSpPr>
        <p:spPr>
          <a:xfrm>
            <a:off x="311700" y="1225225"/>
            <a:ext cx="8520600" cy="3354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400"/>
              <a:t>Problem #1:</a:t>
            </a:r>
            <a:endParaRPr sz="2400"/>
          </a:p>
          <a:p>
            <a:pPr indent="0" lvl="0" marL="0" rtl="0" algn="l">
              <a:lnSpc>
                <a:spcPct val="100000"/>
              </a:lnSpc>
              <a:spcBef>
                <a:spcPts val="0"/>
              </a:spcBef>
              <a:spcAft>
                <a:spcPts val="0"/>
              </a:spcAft>
              <a:buNone/>
            </a:pPr>
            <a:r>
              <a:rPr lang="en" sz="2400"/>
              <a:t>No one </a:t>
            </a:r>
            <a:r>
              <a:rPr lang="en" sz="2400"/>
              <a:t>knows the origin of the disease or how to treat it.</a:t>
            </a:r>
            <a:endParaRPr sz="2400"/>
          </a:p>
          <a:p>
            <a:pPr indent="0" lvl="0" marL="0" rtl="0" algn="l">
              <a:lnSpc>
                <a:spcPct val="100000"/>
              </a:lnSpc>
              <a:spcBef>
                <a:spcPts val="1000"/>
              </a:spcBef>
              <a:spcAft>
                <a:spcPts val="0"/>
              </a:spcAft>
              <a:buNone/>
            </a:pPr>
            <a:r>
              <a:t/>
            </a:r>
            <a:endParaRPr sz="1000"/>
          </a:p>
          <a:p>
            <a:pPr indent="0" lvl="0" marL="0" rtl="0" algn="l">
              <a:lnSpc>
                <a:spcPct val="100000"/>
              </a:lnSpc>
              <a:spcBef>
                <a:spcPts val="1000"/>
              </a:spcBef>
              <a:spcAft>
                <a:spcPts val="0"/>
              </a:spcAft>
              <a:buNone/>
            </a:pPr>
            <a:r>
              <a:rPr lang="en" sz="2400"/>
              <a:t>Problem #2:</a:t>
            </a:r>
            <a:endParaRPr sz="2400"/>
          </a:p>
          <a:p>
            <a:pPr indent="0" lvl="0" marL="0" rtl="0" algn="l">
              <a:lnSpc>
                <a:spcPct val="100000"/>
              </a:lnSpc>
              <a:spcBef>
                <a:spcPts val="0"/>
              </a:spcBef>
              <a:spcAft>
                <a:spcPts val="0"/>
              </a:spcAft>
              <a:buNone/>
            </a:pPr>
            <a:r>
              <a:rPr lang="en" sz="2400"/>
              <a:t>The people and their leaders are panicking.</a:t>
            </a:r>
            <a:endParaRPr sz="2400"/>
          </a:p>
          <a:p>
            <a:pPr indent="0" lvl="0" marL="0" rtl="0" algn="l">
              <a:lnSpc>
                <a:spcPct val="100000"/>
              </a:lnSpc>
              <a:spcBef>
                <a:spcPts val="1000"/>
              </a:spcBef>
              <a:spcAft>
                <a:spcPts val="0"/>
              </a:spcAft>
              <a:buNone/>
            </a:pPr>
            <a:r>
              <a:t/>
            </a:r>
            <a:endParaRPr sz="1000"/>
          </a:p>
          <a:p>
            <a:pPr indent="0" lvl="0" marL="0" rtl="0" algn="l">
              <a:lnSpc>
                <a:spcPct val="100000"/>
              </a:lnSpc>
              <a:spcBef>
                <a:spcPts val="1000"/>
              </a:spcBef>
              <a:spcAft>
                <a:spcPts val="0"/>
              </a:spcAft>
              <a:buNone/>
            </a:pPr>
            <a:r>
              <a:rPr lang="en" sz="2400"/>
              <a:t>Problem 3:</a:t>
            </a:r>
            <a:endParaRPr sz="2400"/>
          </a:p>
          <a:p>
            <a:pPr indent="0" lvl="0" marL="0" rtl="0" algn="l">
              <a:lnSpc>
                <a:spcPct val="100000"/>
              </a:lnSpc>
              <a:spcBef>
                <a:spcPts val="0"/>
              </a:spcBef>
              <a:spcAft>
                <a:spcPts val="1000"/>
              </a:spcAft>
              <a:buClr>
                <a:schemeClr val="dk1"/>
              </a:buClr>
              <a:buSzPts val="1100"/>
              <a:buFont typeface="Arial"/>
              <a:buNone/>
            </a:pPr>
            <a:r>
              <a:rPr lang="en" sz="2400"/>
              <a:t>There is </a:t>
            </a:r>
            <a:r>
              <a:rPr b="1" lang="en" sz="2400" u="sng"/>
              <a:t>no organized system</a:t>
            </a:r>
            <a:r>
              <a:rPr lang="en" sz="2400"/>
              <a:t> for nursing the sick, burying the dead, or maintaining order.</a:t>
            </a:r>
            <a:endParaRPr b="1" sz="24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2">
                                            <p:txEl>
                                              <p:pRg end="0" st="0"/>
                                            </p:txEl>
                                          </p:spTgt>
                                        </p:tgtEl>
                                        <p:attrNameLst>
                                          <p:attrName>style.visibility</p:attrName>
                                        </p:attrNameLst>
                                      </p:cBhvr>
                                      <p:to>
                                        <p:strVal val="visible"/>
                                      </p:to>
                                    </p:set>
                                    <p:animEffect filter="fade" transition="in">
                                      <p:cBhvr>
                                        <p:cTn dur="1000"/>
                                        <p:tgtEl>
                                          <p:spTgt spid="46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2">
                                            <p:txEl>
                                              <p:pRg end="1" st="1"/>
                                            </p:txEl>
                                          </p:spTgt>
                                        </p:tgtEl>
                                        <p:attrNameLst>
                                          <p:attrName>style.visibility</p:attrName>
                                        </p:attrNameLst>
                                      </p:cBhvr>
                                      <p:to>
                                        <p:strVal val="visible"/>
                                      </p:to>
                                    </p:set>
                                    <p:animEffect filter="fade" transition="in">
                                      <p:cBhvr>
                                        <p:cTn dur="1000"/>
                                        <p:tgtEl>
                                          <p:spTgt spid="46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2">
                                            <p:txEl>
                                              <p:pRg end="2" st="2"/>
                                            </p:txEl>
                                          </p:spTgt>
                                        </p:tgtEl>
                                        <p:attrNameLst>
                                          <p:attrName>style.visibility</p:attrName>
                                        </p:attrNameLst>
                                      </p:cBhvr>
                                      <p:to>
                                        <p:strVal val="visible"/>
                                      </p:to>
                                    </p:set>
                                    <p:animEffect filter="fade" transition="in">
                                      <p:cBhvr>
                                        <p:cTn dur="1000"/>
                                        <p:tgtEl>
                                          <p:spTgt spid="46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2">
                                            <p:txEl>
                                              <p:pRg end="3" st="3"/>
                                            </p:txEl>
                                          </p:spTgt>
                                        </p:tgtEl>
                                        <p:attrNameLst>
                                          <p:attrName>style.visibility</p:attrName>
                                        </p:attrNameLst>
                                      </p:cBhvr>
                                      <p:to>
                                        <p:strVal val="visible"/>
                                      </p:to>
                                    </p:set>
                                    <p:animEffect filter="fade" transition="in">
                                      <p:cBhvr>
                                        <p:cTn dur="1000"/>
                                        <p:tgtEl>
                                          <p:spTgt spid="46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2">
                                            <p:txEl>
                                              <p:pRg end="4" st="4"/>
                                            </p:txEl>
                                          </p:spTgt>
                                        </p:tgtEl>
                                        <p:attrNameLst>
                                          <p:attrName>style.visibility</p:attrName>
                                        </p:attrNameLst>
                                      </p:cBhvr>
                                      <p:to>
                                        <p:strVal val="visible"/>
                                      </p:to>
                                    </p:set>
                                    <p:animEffect filter="fade" transition="in">
                                      <p:cBhvr>
                                        <p:cTn dur="1000"/>
                                        <p:tgtEl>
                                          <p:spTgt spid="462">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2">
                                            <p:txEl>
                                              <p:pRg end="5" st="5"/>
                                            </p:txEl>
                                          </p:spTgt>
                                        </p:tgtEl>
                                        <p:attrNameLst>
                                          <p:attrName>style.visibility</p:attrName>
                                        </p:attrNameLst>
                                      </p:cBhvr>
                                      <p:to>
                                        <p:strVal val="visible"/>
                                      </p:to>
                                    </p:set>
                                    <p:animEffect filter="fade" transition="in">
                                      <p:cBhvr>
                                        <p:cTn dur="1000"/>
                                        <p:tgtEl>
                                          <p:spTgt spid="462">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2">
                                            <p:txEl>
                                              <p:pRg end="6" st="6"/>
                                            </p:txEl>
                                          </p:spTgt>
                                        </p:tgtEl>
                                        <p:attrNameLst>
                                          <p:attrName>style.visibility</p:attrName>
                                        </p:attrNameLst>
                                      </p:cBhvr>
                                      <p:to>
                                        <p:strVal val="visible"/>
                                      </p:to>
                                    </p:set>
                                    <p:animEffect filter="fade" transition="in">
                                      <p:cBhvr>
                                        <p:cTn dur="1000"/>
                                        <p:tgtEl>
                                          <p:spTgt spid="462">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2">
                                            <p:txEl>
                                              <p:pRg end="7" st="7"/>
                                            </p:txEl>
                                          </p:spTgt>
                                        </p:tgtEl>
                                        <p:attrNameLst>
                                          <p:attrName>style.visibility</p:attrName>
                                        </p:attrNameLst>
                                      </p:cBhvr>
                                      <p:to>
                                        <p:strVal val="visible"/>
                                      </p:to>
                                    </p:set>
                                    <p:animEffect filter="fade" transition="in">
                                      <p:cBhvr>
                                        <p:cTn dur="1000"/>
                                        <p:tgtEl>
                                          <p:spTgt spid="462">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85"/>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Philadelphia’s Free Black Community </a:t>
            </a:r>
            <a:r>
              <a:rPr lang="en" sz="3866"/>
              <a:t>(11:50-12:53)</a:t>
            </a:r>
            <a:endParaRPr sz="3866"/>
          </a:p>
        </p:txBody>
      </p:sp>
      <p:sp>
        <p:nvSpPr>
          <p:cNvPr id="468" name="Google Shape;468;p85"/>
          <p:cNvSpPr txBox="1"/>
          <p:nvPr>
            <p:ph idx="1" type="body"/>
          </p:nvPr>
        </p:nvSpPr>
        <p:spPr>
          <a:xfrm>
            <a:off x="311700" y="1225225"/>
            <a:ext cx="51555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400"/>
              <a:t>Who was Richard Allen?</a:t>
            </a:r>
            <a:endParaRPr sz="2400"/>
          </a:p>
          <a:p>
            <a:pPr indent="0" lvl="0" marL="0" rtl="0" algn="l">
              <a:spcBef>
                <a:spcPts val="1200"/>
              </a:spcBef>
              <a:spcAft>
                <a:spcPts val="0"/>
              </a:spcAft>
              <a:buNone/>
            </a:pPr>
            <a:r>
              <a:t/>
            </a:r>
            <a:endParaRPr sz="2400"/>
          </a:p>
          <a:p>
            <a:pPr indent="0" lvl="0" marL="0" rtl="0" algn="l">
              <a:spcBef>
                <a:spcPts val="1200"/>
              </a:spcBef>
              <a:spcAft>
                <a:spcPts val="0"/>
              </a:spcAft>
              <a:buNone/>
            </a:pPr>
            <a:r>
              <a:rPr b="1" lang="en" sz="2400"/>
              <a:t>Mutual aid society: </a:t>
            </a:r>
            <a:r>
              <a:rPr lang="en" sz="2400"/>
              <a:t>an organization that helps its members in times of difficulty.</a:t>
            </a:r>
            <a:endParaRPr sz="2400"/>
          </a:p>
          <a:p>
            <a:pPr indent="0" lvl="0" marL="0" rtl="0" algn="l">
              <a:spcBef>
                <a:spcPts val="1200"/>
              </a:spcBef>
              <a:spcAft>
                <a:spcPts val="1200"/>
              </a:spcAft>
              <a:buNone/>
            </a:pPr>
            <a:r>
              <a:t/>
            </a:r>
            <a:endParaRPr sz="2400"/>
          </a:p>
        </p:txBody>
      </p:sp>
      <p:pic>
        <p:nvPicPr>
          <p:cNvPr descr="For free educational materials, visit our website at www.historymakingproductions.com/philadelphia-the-great-experiment&#10;&#10;Episode 2 of Philadelphia: The Great Experiment&#10;&#10;Philadelphia's population is decimated by an outbreak of yellow fever in 1793. As the city's physicians and civic leaders are fight back, they define our modern conception of public health, and establish some of the city's fundamental institutions that still operate today.&#10;&#10;Watch more at http://www.historyofphilly.com&#10;Check out our website! http://historymakingproductions.com/" id="469" name="Google Shape;469;p85" title="Fever (1793-1820) - Philadelphia: The Great Experiment">
            <a:hlinkClick r:id="rId3"/>
          </p:cNvPr>
          <p:cNvPicPr preferRelativeResize="0"/>
          <p:nvPr/>
        </p:nvPicPr>
        <p:blipFill>
          <a:blip r:embed="rId4">
            <a:alphaModFix/>
          </a:blip>
          <a:stretch>
            <a:fillRect/>
          </a:stretch>
        </p:blipFill>
        <p:spPr>
          <a:xfrm>
            <a:off x="5412525" y="2089300"/>
            <a:ext cx="3319900" cy="24899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9"/>
                                        </p:tgtEl>
                                        <p:attrNameLst>
                                          <p:attrName>style.visibility</p:attrName>
                                        </p:attrNameLst>
                                      </p:cBhvr>
                                      <p:to>
                                        <p:strVal val="visible"/>
                                      </p:to>
                                    </p:set>
                                    <p:animEffect filter="fade" transition="in">
                                      <p:cBhvr>
                                        <p:cTn dur="1000"/>
                                        <p:tgtEl>
                                          <p:spTgt spid="4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86"/>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t>Philadelphia’s Free Black Community </a:t>
            </a:r>
            <a:endParaRPr/>
          </a:p>
        </p:txBody>
      </p:sp>
      <p:sp>
        <p:nvSpPr>
          <p:cNvPr id="475" name="Google Shape;475;p86"/>
          <p:cNvSpPr txBox="1"/>
          <p:nvPr>
            <p:ph idx="1" type="body"/>
          </p:nvPr>
        </p:nvSpPr>
        <p:spPr>
          <a:xfrm>
            <a:off x="311700" y="1225225"/>
            <a:ext cx="8520600" cy="335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Across the nation, the system of black slavery was widespread. In Philadelphia, there was a small community of freed black people who lived segregated from the rest of the city.</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
        <p:nvSpPr>
          <p:cNvPr id="476" name="Google Shape;476;p86"/>
          <p:cNvSpPr txBox="1"/>
          <p:nvPr>
            <p:ph type="title"/>
          </p:nvPr>
        </p:nvSpPr>
        <p:spPr>
          <a:xfrm>
            <a:off x="353425" y="3344425"/>
            <a:ext cx="6907200" cy="831300"/>
          </a:xfrm>
          <a:prstGeom prst="rect">
            <a:avLst/>
          </a:prstGeom>
        </p:spPr>
        <p:txBody>
          <a:bodyPr anchorCtr="0" anchor="b" bIns="91425" lIns="91425" spcFirstLastPara="1" rIns="91425" wrap="square" tIns="91425">
            <a:normAutofit fontScale="90000"/>
          </a:bodyPr>
          <a:lstStyle/>
          <a:p>
            <a:pPr indent="457200" lvl="0" marL="1828800" rtl="0" algn="l">
              <a:spcBef>
                <a:spcPts val="0"/>
              </a:spcBef>
              <a:spcAft>
                <a:spcPts val="0"/>
              </a:spcAft>
              <a:buNone/>
            </a:pPr>
            <a:r>
              <a:rPr lang="en"/>
              <a:t>Absolam Jones				</a:t>
            </a:r>
            <a:endParaRPr/>
          </a:p>
          <a:p>
            <a:pPr indent="457200" lvl="0" marL="4114800" rtl="0" algn="l">
              <a:spcBef>
                <a:spcPts val="0"/>
              </a:spcBef>
              <a:spcAft>
                <a:spcPts val="0"/>
              </a:spcAft>
              <a:buNone/>
            </a:pPr>
            <a:r>
              <a:t/>
            </a:r>
            <a:endParaRPr/>
          </a:p>
          <a:p>
            <a:pPr indent="457200" lvl="0" marL="4114800" rtl="0" algn="l">
              <a:spcBef>
                <a:spcPts val="0"/>
              </a:spcBef>
              <a:spcAft>
                <a:spcPts val="0"/>
              </a:spcAft>
              <a:buNone/>
            </a:pPr>
            <a:r>
              <a:rPr lang="en"/>
              <a:t>Richard Allen</a:t>
            </a:r>
            <a:endParaRPr/>
          </a:p>
        </p:txBody>
      </p:sp>
      <p:pic>
        <p:nvPicPr>
          <p:cNvPr id="477" name="Google Shape;477;p86"/>
          <p:cNvPicPr preferRelativeResize="0"/>
          <p:nvPr/>
        </p:nvPicPr>
        <p:blipFill>
          <a:blip r:embed="rId3">
            <a:alphaModFix/>
          </a:blip>
          <a:stretch>
            <a:fillRect/>
          </a:stretch>
        </p:blipFill>
        <p:spPr>
          <a:xfrm>
            <a:off x="7122820" y="2386220"/>
            <a:ext cx="2021175" cy="2479250"/>
          </a:xfrm>
          <a:prstGeom prst="rect">
            <a:avLst/>
          </a:prstGeom>
          <a:noFill/>
          <a:ln>
            <a:noFill/>
          </a:ln>
        </p:spPr>
      </p:pic>
      <p:pic>
        <p:nvPicPr>
          <p:cNvPr id="478" name="Google Shape;478;p86"/>
          <p:cNvPicPr preferRelativeResize="0"/>
          <p:nvPr/>
        </p:nvPicPr>
        <p:blipFill>
          <a:blip r:embed="rId4">
            <a:alphaModFix/>
          </a:blip>
          <a:stretch>
            <a:fillRect/>
          </a:stretch>
        </p:blipFill>
        <p:spPr>
          <a:xfrm>
            <a:off x="180750" y="2395100"/>
            <a:ext cx="2273100" cy="27484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87"/>
          <p:cNvSpPr txBox="1"/>
          <p:nvPr>
            <p:ph idx="1" type="body"/>
          </p:nvPr>
        </p:nvSpPr>
        <p:spPr>
          <a:xfrm>
            <a:off x="139025" y="2961350"/>
            <a:ext cx="8898600" cy="187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A </a:t>
            </a:r>
            <a:r>
              <a:rPr lang="en" sz="2000"/>
              <a:t>racist and incorrect belief at the time was that black people were immune to Yellow Fever. Dr. Rush begs  ministers Richard Allen and Absolam Jones to help the sick and dying. </a:t>
            </a:r>
            <a:endParaRPr sz="2000"/>
          </a:p>
          <a:p>
            <a:pPr indent="0" lvl="0" marL="0" rtl="0" algn="l">
              <a:spcBef>
                <a:spcPts val="1200"/>
              </a:spcBef>
              <a:spcAft>
                <a:spcPts val="0"/>
              </a:spcAft>
              <a:buClr>
                <a:schemeClr val="dk1"/>
              </a:buClr>
              <a:buSzPts val="1100"/>
              <a:buFont typeface="Arial"/>
              <a:buNone/>
            </a:pPr>
            <a:r>
              <a:rPr lang="en" sz="2000"/>
              <a:t>As others fled, they led a massive volunteer effort of free black Americans to treat the sick and dying.</a:t>
            </a:r>
            <a:endParaRPr sz="2000"/>
          </a:p>
          <a:p>
            <a:pPr indent="0" lvl="0" marL="0" rtl="0" algn="l">
              <a:spcBef>
                <a:spcPts val="1200"/>
              </a:spcBef>
              <a:spcAft>
                <a:spcPts val="1200"/>
              </a:spcAft>
              <a:buNone/>
            </a:pPr>
            <a:r>
              <a:t/>
            </a:r>
            <a:endParaRPr sz="2000"/>
          </a:p>
        </p:txBody>
      </p:sp>
      <p:pic>
        <p:nvPicPr>
          <p:cNvPr id="484" name="Google Shape;484;p87"/>
          <p:cNvPicPr preferRelativeResize="0"/>
          <p:nvPr/>
        </p:nvPicPr>
        <p:blipFill>
          <a:blip r:embed="rId3">
            <a:alphaModFix/>
          </a:blip>
          <a:stretch>
            <a:fillRect/>
          </a:stretch>
        </p:blipFill>
        <p:spPr>
          <a:xfrm>
            <a:off x="7081095" y="92495"/>
            <a:ext cx="2021175" cy="2479250"/>
          </a:xfrm>
          <a:prstGeom prst="rect">
            <a:avLst/>
          </a:prstGeom>
          <a:noFill/>
          <a:ln>
            <a:noFill/>
          </a:ln>
        </p:spPr>
      </p:pic>
      <p:pic>
        <p:nvPicPr>
          <p:cNvPr id="485" name="Google Shape;485;p87"/>
          <p:cNvPicPr preferRelativeResize="0"/>
          <p:nvPr/>
        </p:nvPicPr>
        <p:blipFill>
          <a:blip r:embed="rId4">
            <a:alphaModFix/>
          </a:blip>
          <a:stretch>
            <a:fillRect/>
          </a:stretch>
        </p:blipFill>
        <p:spPr>
          <a:xfrm>
            <a:off x="139025" y="101375"/>
            <a:ext cx="2273100" cy="2748400"/>
          </a:xfrm>
          <a:prstGeom prst="rect">
            <a:avLst/>
          </a:prstGeom>
          <a:noFill/>
          <a:ln>
            <a:noFill/>
          </a:ln>
        </p:spPr>
      </p:pic>
      <p:sp>
        <p:nvSpPr>
          <p:cNvPr id="486" name="Google Shape;486;p87"/>
          <p:cNvSpPr txBox="1"/>
          <p:nvPr/>
        </p:nvSpPr>
        <p:spPr>
          <a:xfrm>
            <a:off x="2945500" y="648075"/>
            <a:ext cx="3827100" cy="148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200">
                <a:solidFill>
                  <a:schemeClr val="dk1"/>
                </a:solidFill>
                <a:latin typeface="Economica"/>
                <a:ea typeface="Economica"/>
                <a:cs typeface="Economica"/>
                <a:sym typeface="Economica"/>
              </a:rPr>
              <a:t>Dilemma: What would you do?</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3">
                                            <p:txEl>
                                              <p:pRg end="0" st="0"/>
                                            </p:txEl>
                                          </p:spTgt>
                                        </p:tgtEl>
                                        <p:attrNameLst>
                                          <p:attrName>style.visibility</p:attrName>
                                        </p:attrNameLst>
                                      </p:cBhvr>
                                      <p:to>
                                        <p:strVal val="visible"/>
                                      </p:to>
                                    </p:set>
                                    <p:animEffect filter="fade" transition="in">
                                      <p:cBhvr>
                                        <p:cTn dur="1000"/>
                                        <p:tgtEl>
                                          <p:spTgt spid="48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3">
                                            <p:txEl>
                                              <p:pRg end="1" st="1"/>
                                            </p:txEl>
                                          </p:spTgt>
                                        </p:tgtEl>
                                        <p:attrNameLst>
                                          <p:attrName>style.visibility</p:attrName>
                                        </p:attrNameLst>
                                      </p:cBhvr>
                                      <p:to>
                                        <p:strVal val="visible"/>
                                      </p:to>
                                    </p:set>
                                    <p:animEffect filter="fade" transition="in">
                                      <p:cBhvr>
                                        <p:cTn dur="1000"/>
                                        <p:tgtEl>
                                          <p:spTgt spid="48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3">
                                            <p:txEl>
                                              <p:pRg end="2" st="2"/>
                                            </p:txEl>
                                          </p:spTgt>
                                        </p:tgtEl>
                                        <p:attrNameLst>
                                          <p:attrName>style.visibility</p:attrName>
                                        </p:attrNameLst>
                                      </p:cBhvr>
                                      <p:to>
                                        <p:strVal val="visible"/>
                                      </p:to>
                                    </p:set>
                                    <p:animEffect filter="fade" transition="in">
                                      <p:cBhvr>
                                        <p:cTn dur="1000"/>
                                        <p:tgtEl>
                                          <p:spTgt spid="483">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p88"/>
          <p:cNvSpPr txBox="1"/>
          <p:nvPr>
            <p:ph type="title"/>
          </p:nvPr>
        </p:nvSpPr>
        <p:spPr>
          <a:xfrm>
            <a:off x="623400" y="1606775"/>
            <a:ext cx="8520600" cy="1584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How did African Americans respond to the Yellow Fever Epidemic? How were they treated?</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6E180"/>
            </a:gs>
            <a:gs pos="100000">
              <a:srgbClr val="B8DF32"/>
            </a:gs>
          </a:gsLst>
          <a:lin ang="5400012" scaled="0"/>
        </a:gradFill>
      </p:bgPr>
    </p:bg>
    <p:spTree>
      <p:nvGrpSpPr>
        <p:cNvPr id="495" name="Shape 495"/>
        <p:cNvGrpSpPr/>
        <p:nvPr/>
      </p:nvGrpSpPr>
      <p:grpSpPr>
        <a:xfrm>
          <a:off x="0" y="0"/>
          <a:ext cx="0" cy="0"/>
          <a:chOff x="0" y="0"/>
          <a:chExt cx="0" cy="0"/>
        </a:xfrm>
      </p:grpSpPr>
      <p:sp>
        <p:nvSpPr>
          <p:cNvPr id="496" name="Google Shape;496;p89"/>
          <p:cNvSpPr txBox="1"/>
          <p:nvPr>
            <p:ph idx="4294967295" type="ctrTitle"/>
          </p:nvPr>
        </p:nvSpPr>
        <p:spPr>
          <a:xfrm>
            <a:off x="723300" y="1657200"/>
            <a:ext cx="7697400" cy="14778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sz="4900"/>
              <a:t>Brain Break!</a:t>
            </a:r>
            <a:endParaRPr sz="4900"/>
          </a:p>
        </p:txBody>
      </p:sp>
      <p:sp>
        <p:nvSpPr>
          <p:cNvPr id="497" name="Google Shape;497;p89"/>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6E180"/>
            </a:gs>
            <a:gs pos="100000">
              <a:srgbClr val="B8DF32"/>
            </a:gs>
          </a:gsLst>
          <a:lin ang="5400012" scaled="0"/>
        </a:gradFill>
      </p:bgPr>
    </p:bg>
    <p:spTree>
      <p:nvGrpSpPr>
        <p:cNvPr id="501" name="Shape 501"/>
        <p:cNvGrpSpPr/>
        <p:nvPr/>
      </p:nvGrpSpPr>
      <p:grpSpPr>
        <a:xfrm>
          <a:off x="0" y="0"/>
          <a:ext cx="0" cy="0"/>
          <a:chOff x="0" y="0"/>
          <a:chExt cx="0" cy="0"/>
        </a:xfrm>
      </p:grpSpPr>
      <p:sp>
        <p:nvSpPr>
          <p:cNvPr id="502" name="Google Shape;502;p90"/>
          <p:cNvSpPr txBox="1"/>
          <p:nvPr>
            <p:ph type="title"/>
          </p:nvPr>
        </p:nvSpPr>
        <p:spPr>
          <a:xfrm>
            <a:off x="699000" y="911700"/>
            <a:ext cx="2020800" cy="33276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sz="4900"/>
              <a:t>Pat it Down</a:t>
            </a:r>
            <a:endParaRPr sz="4900"/>
          </a:p>
        </p:txBody>
      </p:sp>
      <p:sp>
        <p:nvSpPr>
          <p:cNvPr id="503" name="Google Shape;503;p90"/>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504" name="Google Shape;504;p90"/>
          <p:cNvSpPr txBox="1"/>
          <p:nvPr>
            <p:ph idx="1" type="body"/>
          </p:nvPr>
        </p:nvSpPr>
        <p:spPr>
          <a:xfrm>
            <a:off x="3429000" y="851850"/>
            <a:ext cx="5316000" cy="3795900"/>
          </a:xfrm>
          <a:prstGeom prst="rect">
            <a:avLst/>
          </a:prstGeom>
        </p:spPr>
        <p:txBody>
          <a:bodyPr anchorCtr="0" anchor="ctr" bIns="0" lIns="0" spcFirstLastPara="1" rIns="0" wrap="square" tIns="0">
            <a:noAutofit/>
          </a:bodyPr>
          <a:lstStyle/>
          <a:p>
            <a:pPr indent="0" lvl="0" marL="0" rtl="0" algn="l">
              <a:spcBef>
                <a:spcPts val="600"/>
              </a:spcBef>
              <a:spcAft>
                <a:spcPts val="0"/>
              </a:spcAft>
              <a:buNone/>
            </a:pPr>
            <a:r>
              <a:rPr b="1" lang="en" sz="1600">
                <a:solidFill>
                  <a:schemeClr val="dk1"/>
                </a:solidFill>
                <a:latin typeface="Montserrat"/>
                <a:ea typeface="Montserrat"/>
                <a:cs typeface="Montserrat"/>
                <a:sym typeface="Montserrat"/>
              </a:rPr>
              <a:t>To increase blood flow to your body and wake yourself up...</a:t>
            </a:r>
            <a:endParaRPr b="1" sz="1600">
              <a:solidFill>
                <a:schemeClr val="dk1"/>
              </a:solidFill>
              <a:latin typeface="Montserrat"/>
              <a:ea typeface="Montserrat"/>
              <a:cs typeface="Montserrat"/>
              <a:sym typeface="Montserrat"/>
            </a:endParaRPr>
          </a:p>
          <a:p>
            <a:pPr indent="-330200" lvl="0" marL="457200" rtl="0" algn="l">
              <a:spcBef>
                <a:spcPts val="1000"/>
              </a:spcBef>
              <a:spcAft>
                <a:spcPts val="0"/>
              </a:spcAft>
              <a:buClr>
                <a:schemeClr val="dk1"/>
              </a:buClr>
              <a:buSzPts val="1600"/>
              <a:buFont typeface="Montserrat"/>
              <a:buAutoNum type="arabicPeriod"/>
            </a:pPr>
            <a:r>
              <a:rPr b="1" lang="en" sz="1600">
                <a:solidFill>
                  <a:schemeClr val="dk1"/>
                </a:solidFill>
                <a:latin typeface="Montserrat"/>
                <a:ea typeface="Montserrat"/>
                <a:cs typeface="Montserrat"/>
                <a:sym typeface="Montserrat"/>
              </a:rPr>
              <a:t>Stand up</a:t>
            </a:r>
            <a:endParaRPr b="1" sz="1600">
              <a:solidFill>
                <a:schemeClr val="dk1"/>
              </a:solidFill>
              <a:latin typeface="Montserrat"/>
              <a:ea typeface="Montserrat"/>
              <a:cs typeface="Montserrat"/>
              <a:sym typeface="Montserrat"/>
            </a:endParaRPr>
          </a:p>
          <a:p>
            <a:pPr indent="-330200" lvl="0" marL="457200" rtl="0" algn="l">
              <a:spcBef>
                <a:spcPts val="0"/>
              </a:spcBef>
              <a:spcAft>
                <a:spcPts val="0"/>
              </a:spcAft>
              <a:buClr>
                <a:schemeClr val="dk1"/>
              </a:buClr>
              <a:buSzPts val="1600"/>
              <a:buFont typeface="Montserrat"/>
              <a:buAutoNum type="arabicPeriod"/>
            </a:pPr>
            <a:r>
              <a:rPr b="1" lang="en" sz="1600">
                <a:solidFill>
                  <a:schemeClr val="dk1"/>
                </a:solidFill>
                <a:latin typeface="Montserrat"/>
                <a:ea typeface="Montserrat"/>
                <a:cs typeface="Montserrat"/>
                <a:sym typeface="Montserrat"/>
              </a:rPr>
              <a:t>Pat your left arm with your right arm</a:t>
            </a:r>
            <a:endParaRPr b="1" sz="1600">
              <a:solidFill>
                <a:schemeClr val="dk1"/>
              </a:solidFill>
              <a:latin typeface="Montserrat"/>
              <a:ea typeface="Montserrat"/>
              <a:cs typeface="Montserrat"/>
              <a:sym typeface="Montserrat"/>
            </a:endParaRPr>
          </a:p>
          <a:p>
            <a:pPr indent="-330200" lvl="0" marL="457200" rtl="0" algn="l">
              <a:spcBef>
                <a:spcPts val="0"/>
              </a:spcBef>
              <a:spcAft>
                <a:spcPts val="0"/>
              </a:spcAft>
              <a:buClr>
                <a:schemeClr val="dk1"/>
              </a:buClr>
              <a:buSzPts val="1600"/>
              <a:buFont typeface="Montserrat"/>
              <a:buAutoNum type="arabicPeriod"/>
            </a:pPr>
            <a:r>
              <a:rPr b="1" lang="en" sz="1600">
                <a:solidFill>
                  <a:schemeClr val="dk1"/>
                </a:solidFill>
                <a:latin typeface="Montserrat"/>
                <a:ea typeface="Montserrat"/>
                <a:cs typeface="Montserrat"/>
                <a:sym typeface="Montserrat"/>
              </a:rPr>
              <a:t>Pat your left shoulder with your right arm</a:t>
            </a:r>
            <a:endParaRPr b="1" sz="1600">
              <a:solidFill>
                <a:schemeClr val="dk1"/>
              </a:solidFill>
              <a:latin typeface="Montserrat"/>
              <a:ea typeface="Montserrat"/>
              <a:cs typeface="Montserrat"/>
              <a:sym typeface="Montserrat"/>
            </a:endParaRPr>
          </a:p>
          <a:p>
            <a:pPr indent="-330200" lvl="0" marL="457200" rtl="0" algn="l">
              <a:spcBef>
                <a:spcPts val="0"/>
              </a:spcBef>
              <a:spcAft>
                <a:spcPts val="0"/>
              </a:spcAft>
              <a:buClr>
                <a:schemeClr val="dk1"/>
              </a:buClr>
              <a:buSzPts val="1600"/>
              <a:buFont typeface="Montserrat"/>
              <a:buAutoNum type="arabicPeriod"/>
            </a:pPr>
            <a:r>
              <a:rPr b="1" lang="en" sz="1600">
                <a:solidFill>
                  <a:schemeClr val="dk1"/>
                </a:solidFill>
                <a:latin typeface="Montserrat"/>
                <a:ea typeface="Montserrat"/>
                <a:cs typeface="Montserrat"/>
                <a:sym typeface="Montserrat"/>
              </a:rPr>
              <a:t>Pat your left leg with your right arm</a:t>
            </a:r>
            <a:endParaRPr b="1" sz="1600">
              <a:solidFill>
                <a:schemeClr val="dk1"/>
              </a:solidFill>
              <a:latin typeface="Montserrat"/>
              <a:ea typeface="Montserrat"/>
              <a:cs typeface="Montserrat"/>
              <a:sym typeface="Montserrat"/>
            </a:endParaRPr>
          </a:p>
          <a:p>
            <a:pPr indent="-330200" lvl="0" marL="457200" rtl="0" algn="l">
              <a:spcBef>
                <a:spcPts val="0"/>
              </a:spcBef>
              <a:spcAft>
                <a:spcPts val="0"/>
              </a:spcAft>
              <a:buClr>
                <a:schemeClr val="dk1"/>
              </a:buClr>
              <a:buSzPts val="1600"/>
              <a:buFont typeface="Montserrat"/>
              <a:buAutoNum type="arabicPeriod"/>
            </a:pPr>
            <a:r>
              <a:rPr b="1" lang="en" sz="1600">
                <a:solidFill>
                  <a:schemeClr val="dk1"/>
                </a:solidFill>
                <a:latin typeface="Montserrat"/>
                <a:ea typeface="Montserrat"/>
                <a:cs typeface="Montserrat"/>
                <a:sym typeface="Montserrat"/>
              </a:rPr>
              <a:t>Switch sides and repeat steps 1-3</a:t>
            </a:r>
            <a:endParaRPr b="1" sz="1600">
              <a:solidFill>
                <a:schemeClr val="dk1"/>
              </a:solidFill>
              <a:latin typeface="Montserrat"/>
              <a:ea typeface="Montserrat"/>
              <a:cs typeface="Montserrat"/>
              <a:sym typeface="Montserrat"/>
            </a:endParaRPr>
          </a:p>
          <a:p>
            <a:pPr indent="-330200" lvl="0" marL="457200" rtl="0" algn="l">
              <a:spcBef>
                <a:spcPts val="0"/>
              </a:spcBef>
              <a:spcAft>
                <a:spcPts val="0"/>
              </a:spcAft>
              <a:buClr>
                <a:schemeClr val="dk1"/>
              </a:buClr>
              <a:buSzPts val="1600"/>
              <a:buFont typeface="Montserrat"/>
              <a:buAutoNum type="arabicPeriod"/>
            </a:pPr>
            <a:r>
              <a:rPr b="1" lang="en" sz="1600">
                <a:solidFill>
                  <a:schemeClr val="dk1"/>
                </a:solidFill>
                <a:latin typeface="Montserrat"/>
                <a:ea typeface="Montserrat"/>
                <a:cs typeface="Montserrat"/>
                <a:sym typeface="Montserrat"/>
              </a:rPr>
              <a:t>Pat your head (gently!) and neck with both arms</a:t>
            </a:r>
            <a:endParaRPr b="1" sz="1600">
              <a:solidFill>
                <a:schemeClr val="dk1"/>
              </a:solidFill>
              <a:latin typeface="Montserrat"/>
              <a:ea typeface="Montserrat"/>
              <a:cs typeface="Montserrat"/>
              <a:sym typeface="Montserrat"/>
            </a:endParaRPr>
          </a:p>
          <a:p>
            <a:pPr indent="-330200" lvl="0" marL="457200" rtl="0" algn="l">
              <a:spcBef>
                <a:spcPts val="0"/>
              </a:spcBef>
              <a:spcAft>
                <a:spcPts val="0"/>
              </a:spcAft>
              <a:buClr>
                <a:schemeClr val="dk1"/>
              </a:buClr>
              <a:buSzPts val="1600"/>
              <a:buFont typeface="Montserrat"/>
              <a:buAutoNum type="arabicPeriod"/>
            </a:pPr>
            <a:r>
              <a:rPr b="1" lang="en" sz="1600">
                <a:solidFill>
                  <a:schemeClr val="dk1"/>
                </a:solidFill>
                <a:latin typeface="Montserrat"/>
                <a:ea typeface="Montserrat"/>
                <a:cs typeface="Montserrat"/>
                <a:sym typeface="Montserrat"/>
              </a:rPr>
              <a:t>Now sit down… you look ridiculous!!!</a:t>
            </a:r>
            <a:endParaRPr b="1" sz="1600">
              <a:solidFill>
                <a:schemeClr val="dk1"/>
              </a:solidFill>
              <a:latin typeface="Montserrat"/>
              <a:ea typeface="Montserrat"/>
              <a:cs typeface="Montserrat"/>
              <a:sym typeface="Montserrat"/>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91"/>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Sourcing</a:t>
            </a:r>
            <a:endParaRPr/>
          </a:p>
        </p:txBody>
      </p:sp>
      <p:sp>
        <p:nvSpPr>
          <p:cNvPr id="510" name="Google Shape;510;p91"/>
          <p:cNvSpPr txBox="1"/>
          <p:nvPr>
            <p:ph idx="1" type="body"/>
          </p:nvPr>
        </p:nvSpPr>
        <p:spPr>
          <a:xfrm>
            <a:off x="311700" y="1225225"/>
            <a:ext cx="8520600" cy="335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Before we read a historical document, we source it.</a:t>
            </a:r>
            <a:endParaRPr sz="2400"/>
          </a:p>
          <a:p>
            <a:pPr indent="0" lvl="0" marL="0" rtl="0" algn="l">
              <a:spcBef>
                <a:spcPts val="1200"/>
              </a:spcBef>
              <a:spcAft>
                <a:spcPts val="0"/>
              </a:spcAft>
              <a:buNone/>
            </a:pPr>
            <a:r>
              <a:t/>
            </a:r>
            <a:endParaRPr sz="2400"/>
          </a:p>
          <a:p>
            <a:pPr indent="0" lvl="0" marL="0" rtl="0" algn="l">
              <a:spcBef>
                <a:spcPts val="1200"/>
              </a:spcBef>
              <a:spcAft>
                <a:spcPts val="0"/>
              </a:spcAft>
              <a:buNone/>
            </a:pPr>
            <a:r>
              <a:rPr b="1" lang="en" sz="2400"/>
              <a:t>Sourcing</a:t>
            </a:r>
            <a:r>
              <a:rPr lang="en" sz="2400"/>
              <a:t>: to consider the author and their purpose in creating the document. </a:t>
            </a:r>
            <a:endParaRPr sz="2400"/>
          </a:p>
          <a:p>
            <a:pPr indent="0" lvl="0" marL="0" rtl="0" algn="l">
              <a:spcBef>
                <a:spcPts val="1200"/>
              </a:spcBef>
              <a:spcAft>
                <a:spcPts val="0"/>
              </a:spcAft>
              <a:buNone/>
            </a:pPr>
            <a:r>
              <a:rPr lang="en" sz="2400"/>
              <a:t>If we understand who is behind the document and </a:t>
            </a:r>
            <a:r>
              <a:rPr lang="en" sz="2400"/>
              <a:t>their intentions, we can more deeply understand the source.</a:t>
            </a:r>
            <a:endParaRPr sz="2400"/>
          </a:p>
          <a:p>
            <a:pPr indent="0" lvl="0" marL="0" rtl="0" algn="l">
              <a:spcBef>
                <a:spcPts val="1200"/>
              </a:spcBef>
              <a:spcAft>
                <a:spcPts val="1200"/>
              </a:spcAft>
              <a:buNone/>
            </a:pPr>
            <a:r>
              <a:t/>
            </a:r>
            <a:endParaRPr sz="24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92"/>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Document 1: Drinker Diary</a:t>
            </a:r>
            <a:endParaRPr/>
          </a:p>
        </p:txBody>
      </p:sp>
      <p:graphicFrame>
        <p:nvGraphicFramePr>
          <p:cNvPr id="516" name="Google Shape;516;p92"/>
          <p:cNvGraphicFramePr/>
          <p:nvPr/>
        </p:nvGraphicFramePr>
        <p:xfrm>
          <a:off x="475950" y="1147225"/>
          <a:ext cx="3000000" cy="3000000"/>
        </p:xfrm>
        <a:graphic>
          <a:graphicData uri="http://schemas.openxmlformats.org/drawingml/2006/table">
            <a:tbl>
              <a:tblPr>
                <a:noFill/>
                <a:tableStyleId>{FB62CB42-5514-4FC5-84B5-900D442B5E92}</a:tableStyleId>
              </a:tblPr>
              <a:tblGrid>
                <a:gridCol w="4182400"/>
                <a:gridCol w="4039675"/>
              </a:tblGrid>
              <a:tr h="598100">
                <a:tc>
                  <a:txBody>
                    <a:bodyPr/>
                    <a:lstStyle/>
                    <a:p>
                      <a:pPr indent="0" lvl="0" marL="0" rtl="0" algn="l">
                        <a:spcBef>
                          <a:spcPts val="0"/>
                        </a:spcBef>
                        <a:spcAft>
                          <a:spcPts val="0"/>
                        </a:spcAft>
                        <a:buNone/>
                      </a:pPr>
                      <a:r>
                        <a:rPr b="1" lang="en">
                          <a:latin typeface="Lato"/>
                          <a:ea typeface="Lato"/>
                          <a:cs typeface="Lato"/>
                          <a:sym typeface="Lato"/>
                        </a:rPr>
                        <a:t>Publication </a:t>
                      </a:r>
                      <a:r>
                        <a:rPr lang="en">
                          <a:latin typeface="Lato"/>
                          <a:ea typeface="Lato"/>
                          <a:cs typeface="Lato"/>
                          <a:sym typeface="Lato"/>
                        </a:rPr>
                        <a:t>(type of source, date of source)</a:t>
                      </a:r>
                      <a:endParaRPr>
                        <a:latin typeface="Lato"/>
                        <a:ea typeface="Lato"/>
                        <a:cs typeface="Lato"/>
                        <a:sym typeface="Lato"/>
                      </a:endParaRPr>
                    </a:p>
                  </a:txBody>
                  <a:tcPr marT="63500" marB="63500" marR="63500" marL="63500"/>
                </a:tc>
                <a:tc>
                  <a:txBody>
                    <a:bodyPr/>
                    <a:lstStyle/>
                    <a:p>
                      <a:pPr indent="0" lvl="0" marL="0" rtl="0" algn="l">
                        <a:spcBef>
                          <a:spcPts val="0"/>
                        </a:spcBef>
                        <a:spcAft>
                          <a:spcPts val="0"/>
                        </a:spcAft>
                        <a:buNone/>
                      </a:pPr>
                      <a:r>
                        <a:rPr b="1" lang="en">
                          <a:latin typeface="Lato"/>
                          <a:ea typeface="Lato"/>
                          <a:cs typeface="Lato"/>
                          <a:sym typeface="Lato"/>
                        </a:rPr>
                        <a:t>Point of View </a:t>
                      </a:r>
                      <a:r>
                        <a:rPr lang="en">
                          <a:latin typeface="Lato"/>
                          <a:ea typeface="Lato"/>
                          <a:cs typeface="Lato"/>
                          <a:sym typeface="Lato"/>
                        </a:rPr>
                        <a:t>(who is the author, and what is their perspective?)</a:t>
                      </a:r>
                      <a:endParaRPr>
                        <a:latin typeface="Lato"/>
                        <a:ea typeface="Lato"/>
                        <a:cs typeface="Lato"/>
                        <a:sym typeface="Lato"/>
                      </a:endParaRPr>
                    </a:p>
                  </a:txBody>
                  <a:tcPr marT="63500" marB="63500" marR="63500" marL="63500"/>
                </a:tc>
              </a:tr>
              <a:tr h="1286600">
                <a:tc>
                  <a:txBody>
                    <a:bodyPr/>
                    <a:lstStyle/>
                    <a:p>
                      <a:pPr indent="0" lvl="0" marL="0" rtl="0" algn="l">
                        <a:spcBef>
                          <a:spcPts val="0"/>
                        </a:spcBef>
                        <a:spcAft>
                          <a:spcPts val="0"/>
                        </a:spcAft>
                        <a:buNone/>
                      </a:pPr>
                      <a:r>
                        <a:t/>
                      </a:r>
                      <a:endParaRPr b="1">
                        <a:latin typeface="Lato"/>
                        <a:ea typeface="Lato"/>
                        <a:cs typeface="Lato"/>
                        <a:sym typeface="Lato"/>
                      </a:endParaRPr>
                    </a:p>
                    <a:p>
                      <a:pPr indent="0" lvl="0" marL="0" rtl="0" algn="l">
                        <a:spcBef>
                          <a:spcPts val="0"/>
                        </a:spcBef>
                        <a:spcAft>
                          <a:spcPts val="0"/>
                        </a:spcAft>
                        <a:buNone/>
                      </a:pPr>
                      <a:r>
                        <a:t/>
                      </a:r>
                      <a:endParaRPr b="1">
                        <a:latin typeface="Lato"/>
                        <a:ea typeface="Lato"/>
                        <a:cs typeface="Lato"/>
                        <a:sym typeface="Lato"/>
                      </a:endParaRPr>
                    </a:p>
                    <a:p>
                      <a:pPr indent="0" lvl="0" marL="0" rtl="0" algn="l">
                        <a:spcBef>
                          <a:spcPts val="0"/>
                        </a:spcBef>
                        <a:spcAft>
                          <a:spcPts val="0"/>
                        </a:spcAft>
                        <a:buNone/>
                      </a:pPr>
                      <a:r>
                        <a:t/>
                      </a:r>
                      <a:endParaRPr b="1">
                        <a:latin typeface="Lato"/>
                        <a:ea typeface="Lato"/>
                        <a:cs typeface="Lato"/>
                        <a:sym typeface="Lato"/>
                      </a:endParaRPr>
                    </a:p>
                    <a:p>
                      <a:pPr indent="0" lvl="0" marL="0" rtl="0" algn="l">
                        <a:spcBef>
                          <a:spcPts val="0"/>
                        </a:spcBef>
                        <a:spcAft>
                          <a:spcPts val="0"/>
                        </a:spcAft>
                        <a:buNone/>
                      </a:pPr>
                      <a:r>
                        <a:t/>
                      </a:r>
                      <a:endParaRPr b="1">
                        <a:latin typeface="Lato"/>
                        <a:ea typeface="Lato"/>
                        <a:cs typeface="Lato"/>
                        <a:sym typeface="Lato"/>
                      </a:endParaRPr>
                    </a:p>
                    <a:p>
                      <a:pPr indent="0" lvl="0" marL="0" rtl="0" algn="l">
                        <a:spcBef>
                          <a:spcPts val="0"/>
                        </a:spcBef>
                        <a:spcAft>
                          <a:spcPts val="0"/>
                        </a:spcAft>
                        <a:buNone/>
                      </a:pPr>
                      <a:r>
                        <a:t/>
                      </a:r>
                      <a:endParaRPr b="1">
                        <a:latin typeface="Lato"/>
                        <a:ea typeface="Lato"/>
                        <a:cs typeface="Lato"/>
                        <a:sym typeface="Lato"/>
                      </a:endParaRPr>
                    </a:p>
                  </a:txBody>
                  <a:tcPr marT="63500" marB="63500" marR="63500" marL="63500"/>
                </a:tc>
                <a:tc>
                  <a:txBody>
                    <a:bodyPr/>
                    <a:lstStyle/>
                    <a:p>
                      <a:pPr indent="0" lvl="0" marL="0" rtl="0" algn="l">
                        <a:spcBef>
                          <a:spcPts val="0"/>
                        </a:spcBef>
                        <a:spcAft>
                          <a:spcPts val="0"/>
                        </a:spcAft>
                        <a:buNone/>
                      </a:pPr>
                      <a:r>
                        <a:t/>
                      </a:r>
                      <a:endParaRPr b="1">
                        <a:latin typeface="Lato"/>
                        <a:ea typeface="Lato"/>
                        <a:cs typeface="Lato"/>
                        <a:sym typeface="Lato"/>
                      </a:endParaRPr>
                    </a:p>
                  </a:txBody>
                  <a:tcPr marT="63500" marB="63500" marR="63500" marL="63500"/>
                </a:tc>
              </a:tr>
              <a:tr h="1516125">
                <a:tc>
                  <a:txBody>
                    <a:bodyPr/>
                    <a:lstStyle/>
                    <a:p>
                      <a:pPr indent="0" lvl="0" marL="0" rtl="0" algn="l">
                        <a:spcBef>
                          <a:spcPts val="0"/>
                        </a:spcBef>
                        <a:spcAft>
                          <a:spcPts val="0"/>
                        </a:spcAft>
                        <a:buNone/>
                      </a:pPr>
                      <a:r>
                        <a:rPr b="1" lang="en">
                          <a:latin typeface="Lato"/>
                          <a:ea typeface="Lato"/>
                          <a:cs typeface="Lato"/>
                          <a:sym typeface="Lato"/>
                        </a:rPr>
                        <a:t>Intended Audience</a:t>
                      </a:r>
                      <a:endParaRPr b="1">
                        <a:latin typeface="Lato"/>
                        <a:ea typeface="Lato"/>
                        <a:cs typeface="Lato"/>
                        <a:sym typeface="Lato"/>
                      </a:endParaRPr>
                    </a:p>
                    <a:p>
                      <a:pPr indent="0" lvl="0" marL="0" rtl="0" algn="l">
                        <a:spcBef>
                          <a:spcPts val="0"/>
                        </a:spcBef>
                        <a:spcAft>
                          <a:spcPts val="0"/>
                        </a:spcAft>
                        <a:buNone/>
                      </a:pPr>
                      <a:r>
                        <a:t/>
                      </a:r>
                      <a:endParaRPr b="1">
                        <a:latin typeface="Lato"/>
                        <a:ea typeface="Lato"/>
                        <a:cs typeface="Lato"/>
                        <a:sym typeface="Lato"/>
                      </a:endParaRPr>
                    </a:p>
                    <a:p>
                      <a:pPr indent="0" lvl="0" marL="0" rtl="0" algn="l">
                        <a:spcBef>
                          <a:spcPts val="0"/>
                        </a:spcBef>
                        <a:spcAft>
                          <a:spcPts val="0"/>
                        </a:spcAft>
                        <a:buNone/>
                      </a:pPr>
                      <a:r>
                        <a:t/>
                      </a:r>
                      <a:endParaRPr b="1">
                        <a:latin typeface="Lato"/>
                        <a:ea typeface="Lato"/>
                        <a:cs typeface="Lato"/>
                        <a:sym typeface="Lato"/>
                      </a:endParaRPr>
                    </a:p>
                    <a:p>
                      <a:pPr indent="0" lvl="0" marL="0" rtl="0" algn="l">
                        <a:spcBef>
                          <a:spcPts val="0"/>
                        </a:spcBef>
                        <a:spcAft>
                          <a:spcPts val="0"/>
                        </a:spcAft>
                        <a:buNone/>
                      </a:pPr>
                      <a:r>
                        <a:t/>
                      </a:r>
                      <a:endParaRPr b="1">
                        <a:latin typeface="Lato"/>
                        <a:ea typeface="Lato"/>
                        <a:cs typeface="Lato"/>
                        <a:sym typeface="Lato"/>
                      </a:endParaRPr>
                    </a:p>
                    <a:p>
                      <a:pPr indent="0" lvl="0" marL="0" rtl="0" algn="l">
                        <a:spcBef>
                          <a:spcPts val="0"/>
                        </a:spcBef>
                        <a:spcAft>
                          <a:spcPts val="0"/>
                        </a:spcAft>
                        <a:buNone/>
                      </a:pPr>
                      <a:r>
                        <a:t/>
                      </a:r>
                      <a:endParaRPr b="1">
                        <a:latin typeface="Lato"/>
                        <a:ea typeface="Lato"/>
                        <a:cs typeface="Lato"/>
                        <a:sym typeface="Lato"/>
                      </a:endParaRPr>
                    </a:p>
                    <a:p>
                      <a:pPr indent="0" lvl="0" marL="0" rtl="0" algn="l">
                        <a:spcBef>
                          <a:spcPts val="0"/>
                        </a:spcBef>
                        <a:spcAft>
                          <a:spcPts val="0"/>
                        </a:spcAft>
                        <a:buNone/>
                      </a:pPr>
                      <a:r>
                        <a:t/>
                      </a:r>
                      <a:endParaRPr b="1">
                        <a:latin typeface="Lato"/>
                        <a:ea typeface="Lato"/>
                        <a:cs typeface="Lato"/>
                        <a:sym typeface="Lato"/>
                      </a:endParaRPr>
                    </a:p>
                  </a:txBody>
                  <a:tcPr marT="63500" marB="63500" marR="63500" marL="63500"/>
                </a:tc>
                <a:tc>
                  <a:txBody>
                    <a:bodyPr/>
                    <a:lstStyle/>
                    <a:p>
                      <a:pPr indent="0" lvl="0" marL="0" rtl="0" algn="l">
                        <a:spcBef>
                          <a:spcPts val="0"/>
                        </a:spcBef>
                        <a:spcAft>
                          <a:spcPts val="0"/>
                        </a:spcAft>
                        <a:buNone/>
                      </a:pPr>
                      <a:r>
                        <a:rPr b="1" lang="en">
                          <a:latin typeface="Lato"/>
                          <a:ea typeface="Lato"/>
                          <a:cs typeface="Lato"/>
                          <a:sym typeface="Lato"/>
                        </a:rPr>
                        <a:t>Predicted Purpose </a:t>
                      </a:r>
                      <a:r>
                        <a:rPr lang="en">
                          <a:latin typeface="Lato"/>
                          <a:ea typeface="Lato"/>
                          <a:cs typeface="Lato"/>
                          <a:sym typeface="Lato"/>
                        </a:rPr>
                        <a:t>(what is doc’s purpose?)</a:t>
                      </a:r>
                      <a:endParaRPr>
                        <a:latin typeface="Lato"/>
                        <a:ea typeface="Lato"/>
                        <a:cs typeface="Lato"/>
                        <a:sym typeface="Lato"/>
                      </a:endParaRPr>
                    </a:p>
                    <a:p>
                      <a:pPr indent="0" lvl="0" marL="0" rtl="0" algn="l">
                        <a:spcBef>
                          <a:spcPts val="0"/>
                        </a:spcBef>
                        <a:spcAft>
                          <a:spcPts val="0"/>
                        </a:spcAft>
                        <a:buNone/>
                      </a:pPr>
                      <a:r>
                        <a:t/>
                      </a:r>
                      <a:endParaRPr b="1">
                        <a:latin typeface="Lato"/>
                        <a:ea typeface="Lato"/>
                        <a:cs typeface="Lato"/>
                        <a:sym typeface="Lato"/>
                      </a:endParaRPr>
                    </a:p>
                  </a:txBody>
                  <a:tcPr marT="63500" marB="63500" marR="63500" marL="63500"/>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66"/>
          <p:cNvSpPr txBox="1"/>
          <p:nvPr>
            <p:ph type="title"/>
          </p:nvPr>
        </p:nvSpPr>
        <p:spPr>
          <a:xfrm>
            <a:off x="265500" y="280725"/>
            <a:ext cx="4045200" cy="8205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Agenda:</a:t>
            </a:r>
            <a:endParaRPr/>
          </a:p>
        </p:txBody>
      </p:sp>
      <p:sp>
        <p:nvSpPr>
          <p:cNvPr id="329" name="Google Shape;329;p66"/>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lnSpcReduction="10000"/>
          </a:bodyPr>
          <a:lstStyle/>
          <a:p>
            <a:pPr indent="0" lvl="0" marL="0" rtl="0" algn="l">
              <a:spcBef>
                <a:spcPts val="0"/>
              </a:spcBef>
              <a:spcAft>
                <a:spcPts val="0"/>
              </a:spcAft>
              <a:buNone/>
            </a:pPr>
            <a:r>
              <a:rPr b="1" lang="en"/>
              <a:t>Objective</a:t>
            </a:r>
            <a:r>
              <a:rPr lang="en"/>
              <a:t>: I can explain the context of the 1793 Yellow Fever epidemic and practice sourcing documents</a:t>
            </a:r>
            <a:endParaRPr/>
          </a:p>
          <a:p>
            <a:pPr indent="0" lvl="0" marL="0" rtl="0" algn="l">
              <a:spcBef>
                <a:spcPts val="1200"/>
              </a:spcBef>
              <a:spcAft>
                <a:spcPts val="0"/>
              </a:spcAft>
              <a:buNone/>
            </a:pPr>
            <a:r>
              <a:t/>
            </a:r>
            <a:endParaRPr/>
          </a:p>
          <a:p>
            <a:pPr indent="0" lvl="0" marL="0" rtl="0" algn="l">
              <a:spcBef>
                <a:spcPts val="1200"/>
              </a:spcBef>
              <a:spcAft>
                <a:spcPts val="0"/>
              </a:spcAft>
              <a:buNone/>
            </a:pPr>
            <a:r>
              <a:rPr b="1" lang="en"/>
              <a:t>Language Objective</a:t>
            </a:r>
            <a:r>
              <a:rPr lang="en"/>
              <a:t>: I can learn to source historical documents and practice summarizing them</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pic>
        <p:nvPicPr>
          <p:cNvPr id="330" name="Google Shape;330;p66"/>
          <p:cNvPicPr preferRelativeResize="0"/>
          <p:nvPr/>
        </p:nvPicPr>
        <p:blipFill rotWithShape="1">
          <a:blip r:embed="rId3">
            <a:alphaModFix/>
          </a:blip>
          <a:srcRect b="20901" l="8784" r="8502" t="9889"/>
          <a:stretch/>
        </p:blipFill>
        <p:spPr>
          <a:xfrm>
            <a:off x="135375" y="1101225"/>
            <a:ext cx="4499450" cy="3962074"/>
          </a:xfrm>
          <a:prstGeom prst="rect">
            <a:avLst/>
          </a:prstGeom>
          <a:noFill/>
          <a:ln>
            <a:noFill/>
          </a:ln>
        </p:spPr>
      </p:pic>
      <p:sp>
        <p:nvSpPr>
          <p:cNvPr id="331" name="Google Shape;331;p66"/>
          <p:cNvSpPr txBox="1"/>
          <p:nvPr>
            <p:ph idx="1" type="subTitle"/>
          </p:nvPr>
        </p:nvSpPr>
        <p:spPr>
          <a:xfrm>
            <a:off x="265500" y="1234974"/>
            <a:ext cx="4045200" cy="3417300"/>
          </a:xfrm>
          <a:prstGeom prst="rect">
            <a:avLst/>
          </a:prstGeom>
        </p:spPr>
        <p:txBody>
          <a:bodyPr anchorCtr="0" anchor="t" bIns="91425" lIns="91425" spcFirstLastPara="1" rIns="91425" wrap="square" tIns="91425">
            <a:normAutofit/>
          </a:bodyPr>
          <a:lstStyle/>
          <a:p>
            <a:pPr indent="-419100" lvl="0" marL="457200" rtl="0" algn="l">
              <a:spcBef>
                <a:spcPts val="0"/>
              </a:spcBef>
              <a:spcAft>
                <a:spcPts val="0"/>
              </a:spcAft>
              <a:buClr>
                <a:srgbClr val="EFEFEF"/>
              </a:buClr>
              <a:buSzPts val="3000"/>
              <a:buAutoNum type="arabicPeriod"/>
            </a:pPr>
            <a:r>
              <a:rPr lang="en" sz="3000">
                <a:solidFill>
                  <a:srgbClr val="EFEFEF"/>
                </a:solidFill>
              </a:rPr>
              <a:t>Do Now</a:t>
            </a:r>
            <a:endParaRPr sz="3000">
              <a:solidFill>
                <a:srgbClr val="EFEFEF"/>
              </a:solidFill>
            </a:endParaRPr>
          </a:p>
          <a:p>
            <a:pPr indent="-419100" lvl="0" marL="457200" rtl="0" algn="l">
              <a:spcBef>
                <a:spcPts val="0"/>
              </a:spcBef>
              <a:spcAft>
                <a:spcPts val="0"/>
              </a:spcAft>
              <a:buClr>
                <a:srgbClr val="EFEFEF"/>
              </a:buClr>
              <a:buSzPts val="3000"/>
              <a:buAutoNum type="arabicPeriod"/>
            </a:pPr>
            <a:r>
              <a:rPr lang="en" sz="3000">
                <a:solidFill>
                  <a:srgbClr val="EFEFEF"/>
                </a:solidFill>
              </a:rPr>
              <a:t>Note Taking</a:t>
            </a:r>
            <a:r>
              <a:rPr lang="en" sz="3000">
                <a:solidFill>
                  <a:srgbClr val="EFEFEF"/>
                </a:solidFill>
              </a:rPr>
              <a:t> Skill Teach</a:t>
            </a:r>
            <a:endParaRPr sz="3000">
              <a:solidFill>
                <a:srgbClr val="EFEFEF"/>
              </a:solidFill>
            </a:endParaRPr>
          </a:p>
          <a:p>
            <a:pPr indent="-419100" lvl="0" marL="457200" rtl="0" algn="l">
              <a:spcBef>
                <a:spcPts val="0"/>
              </a:spcBef>
              <a:spcAft>
                <a:spcPts val="0"/>
              </a:spcAft>
              <a:buClr>
                <a:srgbClr val="EFEFEF"/>
              </a:buClr>
              <a:buSzPts val="3000"/>
              <a:buAutoNum type="arabicPeriod"/>
            </a:pPr>
            <a:r>
              <a:rPr lang="en" sz="3000">
                <a:solidFill>
                  <a:srgbClr val="EFEFEF"/>
                </a:solidFill>
              </a:rPr>
              <a:t>Yellow Fever Mini Lecture</a:t>
            </a:r>
            <a:endParaRPr sz="3000">
              <a:solidFill>
                <a:srgbClr val="EFEFEF"/>
              </a:solidFill>
            </a:endParaRPr>
          </a:p>
          <a:p>
            <a:pPr indent="-419100" lvl="0" marL="457200" rtl="0" algn="l">
              <a:spcBef>
                <a:spcPts val="0"/>
              </a:spcBef>
              <a:spcAft>
                <a:spcPts val="0"/>
              </a:spcAft>
              <a:buClr>
                <a:srgbClr val="EFEFEF"/>
              </a:buClr>
              <a:buSzPts val="3000"/>
              <a:buAutoNum type="arabicPeriod"/>
            </a:pPr>
            <a:r>
              <a:rPr lang="en" sz="3000">
                <a:solidFill>
                  <a:srgbClr val="EFEFEF"/>
                </a:solidFill>
              </a:rPr>
              <a:t>Yellow Fever Inquiry</a:t>
            </a:r>
            <a:endParaRPr sz="3000">
              <a:solidFill>
                <a:srgbClr val="EFEFEF"/>
              </a:solidFill>
            </a:endParaRPr>
          </a:p>
          <a:p>
            <a:pPr indent="-419100" lvl="0" marL="457200" rtl="0" algn="l">
              <a:spcBef>
                <a:spcPts val="0"/>
              </a:spcBef>
              <a:spcAft>
                <a:spcPts val="0"/>
              </a:spcAft>
              <a:buClr>
                <a:srgbClr val="EFEFEF"/>
              </a:buClr>
              <a:buSzPts val="3000"/>
              <a:buAutoNum type="arabicPeriod"/>
            </a:pPr>
            <a:r>
              <a:rPr lang="en" sz="3000">
                <a:solidFill>
                  <a:srgbClr val="EFEFEF"/>
                </a:solidFill>
              </a:rPr>
              <a:t>Exit Ticket</a:t>
            </a:r>
            <a:endParaRPr sz="3000">
              <a:solidFill>
                <a:srgbClr val="EFEFEF"/>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93"/>
          <p:cNvSpPr txBox="1"/>
          <p:nvPr>
            <p:ph idx="1" type="body"/>
          </p:nvPr>
        </p:nvSpPr>
        <p:spPr>
          <a:xfrm>
            <a:off x="133875" y="245450"/>
            <a:ext cx="8959200" cy="43338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770"/>
              <a:buNone/>
            </a:pPr>
            <a:r>
              <a:rPr i="1" lang="en" sz="2000">
                <a:latin typeface="Lato"/>
                <a:ea typeface="Lato"/>
                <a:cs typeface="Lato"/>
                <a:sym typeface="Lato"/>
              </a:rPr>
              <a:t>Elizabeth Sandwith Drinker, a white Philadelphia Quaker, began keeping a daily diary in 1758, when she was 23 years old. Drinker remained in the city during the Yellow Fever epidemic of 1793, recording news from her merchant husband, Henry (referred to as "H.D." or "H.S.D") and other visitors, as well as her own observations on the effects of the epidemic. Although no one in Drinker's immediate family succumbed [died] to the epidemic, four of her nine children died in childhood, an adult daughter died of cancer, and two others suffered from debilitating [crippling] illness. Drinker continued to chronicle [record] life in Philadelphia until her death in 1807.</a:t>
            </a:r>
            <a:endParaRPr i="1" sz="2000">
              <a:latin typeface="Lato"/>
              <a:ea typeface="Lato"/>
              <a:cs typeface="Lato"/>
              <a:sym typeface="Lato"/>
            </a:endParaRPr>
          </a:p>
          <a:p>
            <a:pPr indent="0" lvl="0" marL="0" rtl="0" algn="l">
              <a:lnSpc>
                <a:spcPct val="95000"/>
              </a:lnSpc>
              <a:spcBef>
                <a:spcPts val="0"/>
              </a:spcBef>
              <a:spcAft>
                <a:spcPts val="0"/>
              </a:spcAft>
              <a:buSzPts val="770"/>
              <a:buNone/>
            </a:pPr>
            <a:r>
              <a:t/>
            </a:r>
            <a:endParaRPr i="1" sz="2000">
              <a:latin typeface="Lato"/>
              <a:ea typeface="Lato"/>
              <a:cs typeface="Lato"/>
              <a:sym typeface="Lato"/>
            </a:endParaRPr>
          </a:p>
          <a:p>
            <a:pPr indent="0" lvl="0" marL="0" rtl="0" algn="l">
              <a:lnSpc>
                <a:spcPct val="95000"/>
              </a:lnSpc>
              <a:spcBef>
                <a:spcPts val="0"/>
              </a:spcBef>
              <a:spcAft>
                <a:spcPts val="0"/>
              </a:spcAft>
              <a:buClr>
                <a:schemeClr val="dk1"/>
              </a:buClr>
              <a:buSzPts val="770"/>
              <a:buFont typeface="Arial"/>
              <a:buNone/>
            </a:pPr>
            <a:r>
              <a:t/>
            </a:r>
            <a:endParaRPr i="1" sz="2000">
              <a:latin typeface="Lato"/>
              <a:ea typeface="Lato"/>
              <a:cs typeface="Lato"/>
              <a:sym typeface="Lato"/>
            </a:endParaRPr>
          </a:p>
          <a:p>
            <a:pPr indent="0" lvl="0" marL="0" rtl="0" algn="l">
              <a:lnSpc>
                <a:spcPct val="95000"/>
              </a:lnSpc>
              <a:spcBef>
                <a:spcPts val="0"/>
              </a:spcBef>
              <a:spcAft>
                <a:spcPts val="0"/>
              </a:spcAft>
              <a:buClr>
                <a:schemeClr val="dk1"/>
              </a:buClr>
              <a:buSzPts val="770"/>
              <a:buFont typeface="Arial"/>
              <a:buNone/>
            </a:pPr>
            <a:r>
              <a:rPr b="1" lang="en" sz="2000">
                <a:latin typeface="Lato"/>
                <a:ea typeface="Lato"/>
                <a:cs typeface="Lato"/>
                <a:sym typeface="Lato"/>
              </a:rPr>
              <a:t>Source</a:t>
            </a:r>
            <a:r>
              <a:rPr lang="en" sz="2000">
                <a:latin typeface="Lato"/>
                <a:ea typeface="Lato"/>
                <a:cs typeface="Lato"/>
                <a:sym typeface="Lato"/>
              </a:rPr>
              <a:t>:</a:t>
            </a:r>
            <a:r>
              <a:rPr i="1" lang="en" sz="2000">
                <a:latin typeface="Lato"/>
                <a:ea typeface="Lato"/>
                <a:cs typeface="Lato"/>
                <a:sym typeface="Lato"/>
              </a:rPr>
              <a:t> Extracts from the Journal of Elizabeth Drinker</a:t>
            </a:r>
            <a:r>
              <a:rPr lang="en" sz="2000">
                <a:latin typeface="Lato"/>
                <a:ea typeface="Lato"/>
                <a:cs typeface="Lato"/>
                <a:sym typeface="Lato"/>
              </a:rPr>
              <a:t> 1759 to 1807, edited by Henry D. Biddle. Philadelphia: J.B. Lippincott Company, 1889. </a:t>
            </a:r>
            <a:r>
              <a:rPr lang="en" sz="2000" u="sng">
                <a:solidFill>
                  <a:srgbClr val="1155CC"/>
                </a:solidFill>
                <a:latin typeface="Lato"/>
                <a:ea typeface="Lato"/>
                <a:cs typeface="Lato"/>
                <a:sym typeface="Lato"/>
                <a:hlinkClick r:id="rId3">
                  <a:extLst>
                    <a:ext uri="{A12FA001-AC4F-418D-AE19-62706E023703}">
                      <ahyp:hlinkClr val="tx"/>
                    </a:ext>
                  </a:extLst>
                </a:hlinkClick>
              </a:rPr>
              <a:t>Link</a:t>
            </a:r>
            <a:r>
              <a:rPr lang="en" sz="2000">
                <a:latin typeface="Lato"/>
                <a:ea typeface="Lato"/>
                <a:cs typeface="Lato"/>
                <a:sym typeface="Lato"/>
              </a:rPr>
              <a:t>.</a:t>
            </a:r>
            <a:endParaRPr sz="20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p94"/>
          <p:cNvSpPr txBox="1"/>
          <p:nvPr>
            <p:ph idx="1" type="body"/>
          </p:nvPr>
        </p:nvSpPr>
        <p:spPr>
          <a:xfrm>
            <a:off x="78100" y="178525"/>
            <a:ext cx="8981700" cy="44007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Clr>
                <a:schemeClr val="dk1"/>
              </a:buClr>
              <a:buSzPts val="770"/>
              <a:buFont typeface="Arial"/>
              <a:buNone/>
            </a:pPr>
            <a:r>
              <a:t/>
            </a:r>
            <a:endParaRPr sz="1600">
              <a:latin typeface="Lato"/>
              <a:ea typeface="Lato"/>
              <a:cs typeface="Lato"/>
              <a:sym typeface="Lato"/>
            </a:endParaRPr>
          </a:p>
          <a:p>
            <a:pPr indent="0" lvl="0" marL="0" rtl="0" algn="l">
              <a:lnSpc>
                <a:spcPct val="95000"/>
              </a:lnSpc>
              <a:spcBef>
                <a:spcPts val="0"/>
              </a:spcBef>
              <a:spcAft>
                <a:spcPts val="0"/>
              </a:spcAft>
              <a:buClr>
                <a:schemeClr val="dk1"/>
              </a:buClr>
              <a:buSzPts val="770"/>
              <a:buFont typeface="Arial"/>
              <a:buNone/>
            </a:pPr>
            <a:r>
              <a:rPr lang="en" sz="1600">
                <a:latin typeface="Lato"/>
                <a:ea typeface="Lato"/>
                <a:cs typeface="Lato"/>
                <a:sym typeface="Lato"/>
              </a:rPr>
              <a:t>Aug. 23. A Fever prevails in the City, particularly in Water St. between Race and Arch Streets. of ye malignant [</a:t>
            </a:r>
            <a:r>
              <a:rPr i="1" lang="en" sz="1600">
                <a:latin typeface="Lato"/>
                <a:ea typeface="Lato"/>
                <a:cs typeface="Lato"/>
                <a:sym typeface="Lato"/>
              </a:rPr>
              <a:t>deadly</a:t>
            </a:r>
            <a:r>
              <a:rPr lang="en" sz="1600">
                <a:latin typeface="Lato"/>
                <a:ea typeface="Lato"/>
                <a:cs typeface="Lato"/>
                <a:sym typeface="Lato"/>
              </a:rPr>
              <a:t>] kind; numbers have died of it. Some say it was occasioned [</a:t>
            </a:r>
            <a:r>
              <a:rPr i="1" lang="en" sz="1600">
                <a:latin typeface="Lato"/>
                <a:ea typeface="Lato"/>
                <a:cs typeface="Lato"/>
                <a:sym typeface="Lato"/>
              </a:rPr>
              <a:t>caused</a:t>
            </a:r>
            <a:r>
              <a:rPr lang="en" sz="1600">
                <a:latin typeface="Lato"/>
                <a:ea typeface="Lato"/>
                <a:cs typeface="Lato"/>
                <a:sym typeface="Lato"/>
              </a:rPr>
              <a:t>] by damaged Coffee and Fish, which were stored at Smiths'; others say it was imported in a Vessel from Cape Francois (city in Haiti), which lay at our wharf [</a:t>
            </a:r>
            <a:r>
              <a:rPr i="1" lang="en" sz="1600">
                <a:latin typeface="Lato"/>
                <a:ea typeface="Lato"/>
                <a:cs typeface="Lato"/>
                <a:sym typeface="Lato"/>
              </a:rPr>
              <a:t>dock</a:t>
            </a:r>
            <a:r>
              <a:rPr lang="en" sz="1600">
                <a:latin typeface="Lato"/>
                <a:ea typeface="Lato"/>
                <a:cs typeface="Lato"/>
                <a:sym typeface="Lato"/>
              </a:rPr>
              <a:t>], or at ye wharf back of our store. Doctor Hutchinson found, as 'tis said, upwards of 70 persons sick in that square of different disorders; several of this putrid [</a:t>
            </a:r>
            <a:r>
              <a:rPr i="1" lang="en" sz="1600">
                <a:latin typeface="Lato"/>
                <a:ea typeface="Lato"/>
                <a:cs typeface="Lato"/>
                <a:sym typeface="Lato"/>
              </a:rPr>
              <a:t>rotting</a:t>
            </a:r>
            <a:r>
              <a:rPr lang="en" sz="1600">
                <a:latin typeface="Lato"/>
                <a:ea typeface="Lato"/>
                <a:cs typeface="Lato"/>
                <a:sym typeface="Lato"/>
              </a:rPr>
              <a:t>] or bilious [</a:t>
            </a:r>
            <a:r>
              <a:rPr i="1" lang="en" sz="1600">
                <a:latin typeface="Lato"/>
                <a:ea typeface="Lato"/>
                <a:cs typeface="Lato"/>
                <a:sym typeface="Lato"/>
              </a:rPr>
              <a:t>vomiting</a:t>
            </a:r>
            <a:r>
              <a:rPr lang="en" sz="1600">
                <a:latin typeface="Lato"/>
                <a:ea typeface="Lato"/>
                <a:cs typeface="Lato"/>
                <a:sym typeface="Lato"/>
              </a:rPr>
              <a:t>] fever. 'Tis really an alarming and serious time.</a:t>
            </a:r>
            <a:endParaRPr sz="1600">
              <a:latin typeface="Lato"/>
              <a:ea typeface="Lato"/>
              <a:cs typeface="Lato"/>
              <a:sym typeface="Lato"/>
            </a:endParaRPr>
          </a:p>
          <a:p>
            <a:pPr indent="0" lvl="0" marL="0" rtl="0" algn="l">
              <a:lnSpc>
                <a:spcPct val="95000"/>
              </a:lnSpc>
              <a:spcBef>
                <a:spcPts val="0"/>
              </a:spcBef>
              <a:spcAft>
                <a:spcPts val="0"/>
              </a:spcAft>
              <a:buClr>
                <a:schemeClr val="dk1"/>
              </a:buClr>
              <a:buSzPts val="770"/>
              <a:buFont typeface="Arial"/>
              <a:buNone/>
            </a:pPr>
            <a:r>
              <a:t/>
            </a:r>
            <a:endParaRPr sz="1600">
              <a:latin typeface="Lato"/>
              <a:ea typeface="Lato"/>
              <a:cs typeface="Lato"/>
              <a:sym typeface="Lato"/>
            </a:endParaRPr>
          </a:p>
          <a:p>
            <a:pPr indent="0" lvl="0" marL="0" rtl="0" algn="l">
              <a:lnSpc>
                <a:spcPct val="95000"/>
              </a:lnSpc>
              <a:spcBef>
                <a:spcPts val="0"/>
              </a:spcBef>
              <a:spcAft>
                <a:spcPts val="0"/>
              </a:spcAft>
              <a:buClr>
                <a:schemeClr val="dk1"/>
              </a:buClr>
              <a:buSzPts val="770"/>
              <a:buFont typeface="Arial"/>
              <a:buNone/>
            </a:pPr>
            <a:r>
              <a:rPr lang="en" sz="1600">
                <a:latin typeface="Lato"/>
                <a:ea typeface="Lato"/>
                <a:cs typeface="Lato"/>
                <a:sym typeface="Lato"/>
              </a:rPr>
              <a:t>Aug. 26. We have been rendered very uneasy this evening by news from the City of a great number of funerals that have been seen this day there. Hope and believe that the number is greatly exaggerated. </a:t>
            </a:r>
            <a:r>
              <a:rPr lang="en" sz="1600">
                <a:solidFill>
                  <a:srgbClr val="330000"/>
                </a:solidFill>
                <a:highlight>
                  <a:srgbClr val="FFFFFF"/>
                </a:highlight>
                <a:latin typeface="Lato"/>
                <a:ea typeface="Lato"/>
                <a:cs typeface="Lato"/>
                <a:sym typeface="Lato"/>
              </a:rPr>
              <a:t>We have not heard from home since seventh day when John Lamsback was taken ill and left the store.</a:t>
            </a:r>
            <a:endParaRPr sz="1600">
              <a:latin typeface="Lato"/>
              <a:ea typeface="Lato"/>
              <a:cs typeface="Lato"/>
              <a:sym typeface="Lato"/>
            </a:endParaRPr>
          </a:p>
          <a:p>
            <a:pPr indent="0" lvl="0" marL="0" rtl="0" algn="l">
              <a:lnSpc>
                <a:spcPct val="95000"/>
              </a:lnSpc>
              <a:spcBef>
                <a:spcPts val="0"/>
              </a:spcBef>
              <a:spcAft>
                <a:spcPts val="0"/>
              </a:spcAft>
              <a:buClr>
                <a:schemeClr val="dk1"/>
              </a:buClr>
              <a:buSzPts val="770"/>
              <a:buFont typeface="Arial"/>
              <a:buNone/>
            </a:pPr>
            <a:r>
              <a:t/>
            </a:r>
            <a:endParaRPr sz="1600">
              <a:latin typeface="Lato"/>
              <a:ea typeface="Lato"/>
              <a:cs typeface="Lato"/>
              <a:sym typeface="Lato"/>
            </a:endParaRPr>
          </a:p>
          <a:p>
            <a:pPr indent="0" lvl="0" marL="0" rtl="0" algn="l">
              <a:lnSpc>
                <a:spcPct val="95000"/>
              </a:lnSpc>
              <a:spcBef>
                <a:spcPts val="0"/>
              </a:spcBef>
              <a:spcAft>
                <a:spcPts val="0"/>
              </a:spcAft>
              <a:buClr>
                <a:schemeClr val="dk1"/>
              </a:buClr>
              <a:buSzPts val="770"/>
              <a:buFont typeface="Arial"/>
              <a:buNone/>
            </a:pPr>
            <a:r>
              <a:rPr lang="en" sz="1600">
                <a:latin typeface="Lato"/>
                <a:ea typeface="Lato"/>
                <a:cs typeface="Lato"/>
                <a:sym typeface="Lato"/>
              </a:rPr>
              <a:t>Aug. 27. The Yellow Fever spreads in the City -- many are taken off with it, and many of other disorders. They have burnt Tar in ye Streets, and taken many other precautions; many families have left ye City.</a:t>
            </a:r>
            <a:endParaRPr sz="1600">
              <a:latin typeface="Lato"/>
              <a:ea typeface="Lato"/>
              <a:cs typeface="Lato"/>
              <a:sym typeface="Lato"/>
            </a:endParaRPr>
          </a:p>
          <a:p>
            <a:pPr indent="0" lvl="0" marL="0" rtl="0" algn="l">
              <a:lnSpc>
                <a:spcPct val="95000"/>
              </a:lnSpc>
              <a:spcBef>
                <a:spcPts val="0"/>
              </a:spcBef>
              <a:spcAft>
                <a:spcPts val="0"/>
              </a:spcAft>
              <a:buClr>
                <a:schemeClr val="dk1"/>
              </a:buClr>
              <a:buSzPts val="770"/>
              <a:buFont typeface="Arial"/>
              <a:buNone/>
            </a:pPr>
            <a:r>
              <a:t/>
            </a:r>
            <a:endParaRPr sz="1600">
              <a:latin typeface="Lato"/>
              <a:ea typeface="Lato"/>
              <a:cs typeface="Lato"/>
              <a:sym typeface="Lato"/>
            </a:endParaRPr>
          </a:p>
          <a:p>
            <a:pPr indent="0" lvl="0" marL="0" rtl="0" algn="l">
              <a:lnSpc>
                <a:spcPct val="95000"/>
              </a:lnSpc>
              <a:spcBef>
                <a:spcPts val="0"/>
              </a:spcBef>
              <a:spcAft>
                <a:spcPts val="0"/>
              </a:spcAft>
              <a:buClr>
                <a:schemeClr val="dk1"/>
              </a:buClr>
              <a:buSzPts val="770"/>
              <a:buFont typeface="Arial"/>
              <a:buNone/>
            </a:pPr>
            <a:r>
              <a:rPr lang="en" sz="1600">
                <a:latin typeface="Lato"/>
                <a:ea typeface="Lato"/>
                <a:cs typeface="Lato"/>
                <a:sym typeface="Lato"/>
              </a:rPr>
              <a:t>Aug. 28. H. S. D. left us about 6 this morning. I gave him a small spoonful of Daffy's Elixir, and Vinegar in a sponge, and a sprig [</a:t>
            </a:r>
            <a:r>
              <a:rPr i="1" lang="en" sz="1600">
                <a:latin typeface="Lato"/>
                <a:ea typeface="Lato"/>
                <a:cs typeface="Lato"/>
                <a:sym typeface="Lato"/>
              </a:rPr>
              <a:t>stem</a:t>
            </a:r>
            <a:r>
              <a:rPr lang="en" sz="1600">
                <a:latin typeface="Lato"/>
                <a:ea typeface="Lato"/>
                <a:cs typeface="Lato"/>
                <a:sym typeface="Lato"/>
              </a:rPr>
              <a:t>] of wormwood. J. S. went after breakfast using the same precautions. The inhabitants [</a:t>
            </a:r>
            <a:r>
              <a:rPr i="1" lang="en" sz="1600">
                <a:latin typeface="Lato"/>
                <a:ea typeface="Lato"/>
                <a:cs typeface="Lato"/>
                <a:sym typeface="Lato"/>
              </a:rPr>
              <a:t>residents</a:t>
            </a:r>
            <a:r>
              <a:rPr lang="en" sz="1600">
                <a:latin typeface="Lato"/>
                <a:ea typeface="Lato"/>
                <a:cs typeface="Lato"/>
                <a:sym typeface="Lato"/>
              </a:rPr>
              <a:t>] are leaving the City in great numbers. Poor John Lamsback died yesterday.</a:t>
            </a:r>
            <a:endParaRPr sz="1600">
              <a:latin typeface="Lato"/>
              <a:ea typeface="Lato"/>
              <a:cs typeface="Lato"/>
              <a:sym typeface="Lato"/>
            </a:endParaRPr>
          </a:p>
          <a:p>
            <a:pPr indent="0" lvl="0" marL="0" rtl="0" algn="l">
              <a:spcBef>
                <a:spcPts val="0"/>
              </a:spcBef>
              <a:spcAft>
                <a:spcPts val="1200"/>
              </a:spcAft>
              <a:buNone/>
            </a:pPr>
            <a:r>
              <a:t/>
            </a:r>
            <a:endParaRPr sz="16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p95"/>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Now You Try!</a:t>
            </a:r>
            <a:endParaRPr/>
          </a:p>
        </p:txBody>
      </p:sp>
      <p:sp>
        <p:nvSpPr>
          <p:cNvPr id="532" name="Google Shape;532;p95"/>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387350" lvl="0" marL="457200" rtl="0" algn="l">
              <a:spcBef>
                <a:spcPts val="0"/>
              </a:spcBef>
              <a:spcAft>
                <a:spcPts val="0"/>
              </a:spcAft>
              <a:buSzPts val="2500"/>
              <a:buAutoNum type="arabicPeriod"/>
            </a:pPr>
            <a:r>
              <a:rPr lang="en" sz="2500"/>
              <a:t>Take turns reading paragraph outloud</a:t>
            </a:r>
            <a:endParaRPr sz="2500"/>
          </a:p>
          <a:p>
            <a:pPr indent="-387350" lvl="0" marL="457200" rtl="0" algn="l">
              <a:spcBef>
                <a:spcPts val="0"/>
              </a:spcBef>
              <a:spcAft>
                <a:spcPts val="0"/>
              </a:spcAft>
              <a:buSzPts val="2500"/>
              <a:buAutoNum type="arabicPeriod"/>
            </a:pPr>
            <a:r>
              <a:rPr lang="en" sz="2500"/>
              <a:t>After each paragraph, reread on your own and underline main ideas</a:t>
            </a:r>
            <a:endParaRPr sz="2500"/>
          </a:p>
          <a:p>
            <a:pPr indent="-361950" lvl="1" marL="914400" rtl="0" algn="l">
              <a:spcBef>
                <a:spcPts val="0"/>
              </a:spcBef>
              <a:spcAft>
                <a:spcPts val="0"/>
              </a:spcAft>
              <a:buSzPts val="2100"/>
              <a:buAutoNum type="alphaLcPeriod"/>
            </a:pPr>
            <a:r>
              <a:rPr lang="en" sz="2100"/>
              <a:t>Share what you underlined and explain why</a:t>
            </a:r>
            <a:endParaRPr sz="2100"/>
          </a:p>
          <a:p>
            <a:pPr indent="-387350" lvl="0" marL="457200" rtl="0" algn="l">
              <a:spcBef>
                <a:spcPts val="0"/>
              </a:spcBef>
              <a:spcAft>
                <a:spcPts val="0"/>
              </a:spcAft>
              <a:buSzPts val="2500"/>
              <a:buAutoNum type="arabicPeriod"/>
            </a:pPr>
            <a:r>
              <a:rPr lang="en" sz="2500"/>
              <a:t>Summarize paragraph in your own words</a:t>
            </a:r>
            <a:endParaRPr sz="2500"/>
          </a:p>
          <a:p>
            <a:pPr indent="-387350" lvl="0" marL="457200" rtl="0" algn="l">
              <a:spcBef>
                <a:spcPts val="0"/>
              </a:spcBef>
              <a:spcAft>
                <a:spcPts val="0"/>
              </a:spcAft>
              <a:buSzPts val="2500"/>
              <a:buAutoNum type="arabicPeriod"/>
            </a:pPr>
            <a:r>
              <a:rPr lang="en" sz="2500"/>
              <a:t>Move onto the next paragraph</a:t>
            </a:r>
            <a:endParaRPr sz="25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p96"/>
          <p:cNvSpPr txBox="1"/>
          <p:nvPr>
            <p:ph type="title"/>
          </p:nvPr>
        </p:nvSpPr>
        <p:spPr>
          <a:xfrm>
            <a:off x="773700" y="396225"/>
            <a:ext cx="7596600" cy="15306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sz="5500"/>
              <a:t>Week 2, Day 6</a:t>
            </a:r>
            <a:endParaRPr sz="55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97"/>
          <p:cNvSpPr txBox="1"/>
          <p:nvPr>
            <p:ph type="title"/>
          </p:nvPr>
        </p:nvSpPr>
        <p:spPr>
          <a:xfrm>
            <a:off x="132975" y="5777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Do Now </a:t>
            </a:r>
            <a:endParaRPr/>
          </a:p>
        </p:txBody>
      </p:sp>
      <p:sp>
        <p:nvSpPr>
          <p:cNvPr id="543" name="Google Shape;543;p97"/>
          <p:cNvSpPr txBox="1"/>
          <p:nvPr>
            <p:ph idx="1" type="body"/>
          </p:nvPr>
        </p:nvSpPr>
        <p:spPr>
          <a:xfrm>
            <a:off x="450725" y="698975"/>
            <a:ext cx="8520600" cy="335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If ministers Richard Allen and Absolam Jones were alive today, how might they respond to COVID 19?</a:t>
            </a:r>
            <a:endParaRPr sz="2000"/>
          </a:p>
          <a:p>
            <a:pPr indent="0" lvl="0" marL="0" rtl="0" algn="l">
              <a:spcBef>
                <a:spcPts val="1200"/>
              </a:spcBef>
              <a:spcAft>
                <a:spcPts val="0"/>
              </a:spcAft>
              <a:buNone/>
            </a:pPr>
            <a:r>
              <a:rPr lang="en" sz="2000"/>
              <a:t>Has your perspective changed since yesterday? Do we have a responsibility to others in a medical crisis? Why or why not?</a:t>
            </a:r>
            <a:endParaRPr sz="2000"/>
          </a:p>
          <a:p>
            <a:pPr indent="0" lvl="0" marL="0" rtl="0" algn="l">
              <a:spcBef>
                <a:spcPts val="1200"/>
              </a:spcBef>
              <a:spcAft>
                <a:spcPts val="0"/>
              </a:spcAft>
              <a:buNone/>
            </a:pPr>
            <a:r>
              <a:t/>
            </a:r>
            <a:endParaRPr sz="2000"/>
          </a:p>
          <a:p>
            <a:pPr indent="0" lvl="0" marL="0" rtl="0" algn="l">
              <a:spcBef>
                <a:spcPts val="1200"/>
              </a:spcBef>
              <a:spcAft>
                <a:spcPts val="0"/>
              </a:spcAft>
              <a:buNone/>
            </a:pPr>
            <a:r>
              <a:t/>
            </a:r>
            <a:endParaRPr sz="2000"/>
          </a:p>
          <a:p>
            <a:pPr indent="0" lvl="0" marL="0" rtl="0" algn="l">
              <a:spcBef>
                <a:spcPts val="1200"/>
              </a:spcBef>
              <a:spcAft>
                <a:spcPts val="1200"/>
              </a:spcAft>
              <a:buNone/>
            </a:pPr>
            <a:r>
              <a:t/>
            </a:r>
            <a:endParaRPr sz="2000"/>
          </a:p>
        </p:txBody>
      </p:sp>
      <p:sp>
        <p:nvSpPr>
          <p:cNvPr id="544" name="Google Shape;544;p97"/>
          <p:cNvSpPr txBox="1"/>
          <p:nvPr>
            <p:ph type="title"/>
          </p:nvPr>
        </p:nvSpPr>
        <p:spPr>
          <a:xfrm>
            <a:off x="353425" y="3344425"/>
            <a:ext cx="6907200" cy="831300"/>
          </a:xfrm>
          <a:prstGeom prst="rect">
            <a:avLst/>
          </a:prstGeom>
        </p:spPr>
        <p:txBody>
          <a:bodyPr anchorCtr="0" anchor="b" bIns="91425" lIns="91425" spcFirstLastPara="1" rIns="91425" wrap="square" tIns="91425">
            <a:normAutofit/>
          </a:bodyPr>
          <a:lstStyle/>
          <a:p>
            <a:pPr indent="0" lvl="0" marL="1828800" rtl="0" algn="l">
              <a:spcBef>
                <a:spcPts val="0"/>
              </a:spcBef>
              <a:spcAft>
                <a:spcPts val="0"/>
              </a:spcAft>
              <a:buNone/>
            </a:pPr>
            <a:r>
              <a:rPr lang="en" sz="2200"/>
              <a:t>     </a:t>
            </a:r>
            <a:r>
              <a:rPr lang="en" sz="2200"/>
              <a:t>Absolam Jones					Richard Allen</a:t>
            </a:r>
            <a:endParaRPr sz="2200"/>
          </a:p>
        </p:txBody>
      </p:sp>
      <p:pic>
        <p:nvPicPr>
          <p:cNvPr id="545" name="Google Shape;545;p97"/>
          <p:cNvPicPr preferRelativeResize="0"/>
          <p:nvPr/>
        </p:nvPicPr>
        <p:blipFill>
          <a:blip r:embed="rId3">
            <a:alphaModFix/>
          </a:blip>
          <a:stretch>
            <a:fillRect/>
          </a:stretch>
        </p:blipFill>
        <p:spPr>
          <a:xfrm>
            <a:off x="7122820" y="2386220"/>
            <a:ext cx="2021175" cy="2479250"/>
          </a:xfrm>
          <a:prstGeom prst="rect">
            <a:avLst/>
          </a:prstGeom>
          <a:noFill/>
          <a:ln>
            <a:noFill/>
          </a:ln>
        </p:spPr>
      </p:pic>
      <p:pic>
        <p:nvPicPr>
          <p:cNvPr id="546" name="Google Shape;546;p97"/>
          <p:cNvPicPr preferRelativeResize="0"/>
          <p:nvPr/>
        </p:nvPicPr>
        <p:blipFill>
          <a:blip r:embed="rId4">
            <a:alphaModFix/>
          </a:blip>
          <a:stretch>
            <a:fillRect/>
          </a:stretch>
        </p:blipFill>
        <p:spPr>
          <a:xfrm>
            <a:off x="180750" y="2395100"/>
            <a:ext cx="2273100" cy="27484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98"/>
          <p:cNvSpPr txBox="1"/>
          <p:nvPr>
            <p:ph type="title"/>
          </p:nvPr>
        </p:nvSpPr>
        <p:spPr>
          <a:xfrm>
            <a:off x="265500" y="280725"/>
            <a:ext cx="4045200" cy="8205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Agenda:</a:t>
            </a:r>
            <a:endParaRPr/>
          </a:p>
        </p:txBody>
      </p:sp>
      <p:sp>
        <p:nvSpPr>
          <p:cNvPr id="552" name="Google Shape;552;p98"/>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a:t>Objective</a:t>
            </a:r>
            <a:r>
              <a:rPr lang="en"/>
              <a:t>: I can identify the main ideas in texts to determine how African Americans experienced the Yellow Fever Epidemic</a:t>
            </a:r>
            <a:endParaRPr/>
          </a:p>
          <a:p>
            <a:pPr indent="0" lvl="0" marL="0" rtl="0" algn="l">
              <a:spcBef>
                <a:spcPts val="1200"/>
              </a:spcBef>
              <a:spcAft>
                <a:spcPts val="0"/>
              </a:spcAft>
              <a:buNone/>
            </a:pPr>
            <a:r>
              <a:t/>
            </a:r>
            <a:endParaRPr/>
          </a:p>
          <a:p>
            <a:pPr indent="0" lvl="0" marL="0" rtl="0" algn="l">
              <a:spcBef>
                <a:spcPts val="1200"/>
              </a:spcBef>
              <a:spcAft>
                <a:spcPts val="0"/>
              </a:spcAft>
              <a:buNone/>
            </a:pPr>
            <a:r>
              <a:rPr b="1" lang="en"/>
              <a:t>Language Objective</a:t>
            </a:r>
            <a:r>
              <a:rPr lang="en"/>
              <a:t>: I can use context clues to determine the meaning of unknown words and concepts.</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pic>
        <p:nvPicPr>
          <p:cNvPr id="553" name="Google Shape;553;p98"/>
          <p:cNvPicPr preferRelativeResize="0"/>
          <p:nvPr/>
        </p:nvPicPr>
        <p:blipFill rotWithShape="1">
          <a:blip r:embed="rId3">
            <a:alphaModFix/>
          </a:blip>
          <a:srcRect b="20901" l="8784" r="8502" t="9889"/>
          <a:stretch/>
        </p:blipFill>
        <p:spPr>
          <a:xfrm>
            <a:off x="135375" y="1101225"/>
            <a:ext cx="4499450" cy="3962074"/>
          </a:xfrm>
          <a:prstGeom prst="rect">
            <a:avLst/>
          </a:prstGeom>
          <a:noFill/>
          <a:ln>
            <a:noFill/>
          </a:ln>
        </p:spPr>
      </p:pic>
      <p:sp>
        <p:nvSpPr>
          <p:cNvPr id="554" name="Google Shape;554;p98"/>
          <p:cNvSpPr txBox="1"/>
          <p:nvPr>
            <p:ph idx="1" type="subTitle"/>
          </p:nvPr>
        </p:nvSpPr>
        <p:spPr>
          <a:xfrm>
            <a:off x="265500" y="1234974"/>
            <a:ext cx="4045200" cy="3417300"/>
          </a:xfrm>
          <a:prstGeom prst="rect">
            <a:avLst/>
          </a:prstGeom>
        </p:spPr>
        <p:txBody>
          <a:bodyPr anchorCtr="0" anchor="t" bIns="91425" lIns="91425" spcFirstLastPara="1" rIns="91425" wrap="square" tIns="91425">
            <a:normAutofit/>
          </a:bodyPr>
          <a:lstStyle/>
          <a:p>
            <a:pPr indent="-419100" lvl="0" marL="457200" rtl="0" algn="l">
              <a:spcBef>
                <a:spcPts val="0"/>
              </a:spcBef>
              <a:spcAft>
                <a:spcPts val="0"/>
              </a:spcAft>
              <a:buClr>
                <a:srgbClr val="EFEFEF"/>
              </a:buClr>
              <a:buSzPts val="3000"/>
              <a:buAutoNum type="arabicPeriod"/>
            </a:pPr>
            <a:r>
              <a:rPr lang="en" sz="3000">
                <a:solidFill>
                  <a:srgbClr val="EFEFEF"/>
                </a:solidFill>
              </a:rPr>
              <a:t>Do Now</a:t>
            </a:r>
            <a:endParaRPr sz="3000">
              <a:solidFill>
                <a:srgbClr val="EFEFEF"/>
              </a:solidFill>
            </a:endParaRPr>
          </a:p>
          <a:p>
            <a:pPr indent="-419100" lvl="0" marL="457200" rtl="0" algn="l">
              <a:spcBef>
                <a:spcPts val="0"/>
              </a:spcBef>
              <a:spcAft>
                <a:spcPts val="0"/>
              </a:spcAft>
              <a:buClr>
                <a:srgbClr val="EFEFEF"/>
              </a:buClr>
              <a:buSzPts val="3000"/>
              <a:buAutoNum type="arabicPeriod"/>
            </a:pPr>
            <a:r>
              <a:rPr lang="en" sz="3000">
                <a:solidFill>
                  <a:srgbClr val="EFEFEF"/>
                </a:solidFill>
              </a:rPr>
              <a:t>Context Clues Skill</a:t>
            </a:r>
            <a:endParaRPr sz="3000">
              <a:solidFill>
                <a:srgbClr val="EFEFEF"/>
              </a:solidFill>
            </a:endParaRPr>
          </a:p>
          <a:p>
            <a:pPr indent="-419100" lvl="0" marL="457200" rtl="0" algn="l">
              <a:spcBef>
                <a:spcPts val="0"/>
              </a:spcBef>
              <a:spcAft>
                <a:spcPts val="0"/>
              </a:spcAft>
              <a:buClr>
                <a:srgbClr val="EFEFEF"/>
              </a:buClr>
              <a:buSzPts val="3000"/>
              <a:buAutoNum type="arabicPeriod"/>
            </a:pPr>
            <a:r>
              <a:rPr lang="en" sz="3000">
                <a:solidFill>
                  <a:srgbClr val="EFEFEF"/>
                </a:solidFill>
              </a:rPr>
              <a:t>Yellow Fever Sources Part 2</a:t>
            </a:r>
            <a:endParaRPr sz="3000">
              <a:solidFill>
                <a:srgbClr val="EFEFEF"/>
              </a:solidFill>
            </a:endParaRPr>
          </a:p>
          <a:p>
            <a:pPr indent="-419100" lvl="0" marL="457200" rtl="0" algn="l">
              <a:spcBef>
                <a:spcPts val="0"/>
              </a:spcBef>
              <a:spcAft>
                <a:spcPts val="0"/>
              </a:spcAft>
              <a:buClr>
                <a:srgbClr val="EFEFEF"/>
              </a:buClr>
              <a:buSzPts val="3000"/>
              <a:buAutoNum type="arabicPeriod"/>
            </a:pPr>
            <a:r>
              <a:rPr lang="en" sz="3000">
                <a:solidFill>
                  <a:srgbClr val="EFEFEF"/>
                </a:solidFill>
              </a:rPr>
              <a:t>Exit Ticket #2</a:t>
            </a:r>
            <a:endParaRPr sz="3000">
              <a:solidFill>
                <a:srgbClr val="EFEFEF"/>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99"/>
          <p:cNvSpPr txBox="1"/>
          <p:nvPr>
            <p:ph type="title"/>
          </p:nvPr>
        </p:nvSpPr>
        <p:spPr>
          <a:xfrm>
            <a:off x="311700" y="2056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Behavior in Humanities</a:t>
            </a:r>
            <a:endParaRPr/>
          </a:p>
        </p:txBody>
      </p:sp>
      <p:sp>
        <p:nvSpPr>
          <p:cNvPr id="560" name="Google Shape;560;p99"/>
          <p:cNvSpPr txBox="1"/>
          <p:nvPr>
            <p:ph idx="1" type="body"/>
          </p:nvPr>
        </p:nvSpPr>
        <p:spPr>
          <a:xfrm>
            <a:off x="311700" y="1036925"/>
            <a:ext cx="8520600" cy="33540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None/>
            </a:pPr>
            <a:r>
              <a:rPr lang="en" sz="2000"/>
              <a:t>Our norms are the best ways we can be in this space. But we are not always going to be our best selves everyday. </a:t>
            </a:r>
            <a:endParaRPr sz="2000"/>
          </a:p>
          <a:p>
            <a:pPr indent="0" lvl="0" marL="0" rtl="0" algn="l">
              <a:lnSpc>
                <a:spcPct val="95000"/>
              </a:lnSpc>
              <a:spcBef>
                <a:spcPts val="1200"/>
              </a:spcBef>
              <a:spcAft>
                <a:spcPts val="0"/>
              </a:spcAft>
              <a:buNone/>
            </a:pPr>
            <a:r>
              <a:rPr i="1" lang="en" sz="2000"/>
              <a:t>What happens when someone is disrespecting our norms?</a:t>
            </a:r>
            <a:endParaRPr i="1" sz="2000"/>
          </a:p>
          <a:p>
            <a:pPr indent="0" lvl="0" marL="0" rtl="0" algn="l">
              <a:lnSpc>
                <a:spcPct val="95000"/>
              </a:lnSpc>
              <a:spcBef>
                <a:spcPts val="1200"/>
              </a:spcBef>
              <a:spcAft>
                <a:spcPts val="0"/>
              </a:spcAft>
              <a:buNone/>
            </a:pPr>
            <a:r>
              <a:rPr lang="en" sz="2000"/>
              <a:t>First Step: Reminder </a:t>
            </a:r>
            <a:endParaRPr sz="2000"/>
          </a:p>
          <a:p>
            <a:pPr indent="0" lvl="0" marL="0" rtl="0" algn="l">
              <a:lnSpc>
                <a:spcPct val="95000"/>
              </a:lnSpc>
              <a:spcBef>
                <a:spcPts val="1200"/>
              </a:spcBef>
              <a:spcAft>
                <a:spcPts val="0"/>
              </a:spcAft>
              <a:buNone/>
            </a:pPr>
            <a:r>
              <a:rPr lang="en" sz="2000"/>
              <a:t>Second Step: Reminder, Quick Check In</a:t>
            </a:r>
            <a:endParaRPr sz="2000"/>
          </a:p>
          <a:p>
            <a:pPr indent="0" lvl="0" marL="0" rtl="0" algn="l">
              <a:lnSpc>
                <a:spcPct val="95000"/>
              </a:lnSpc>
              <a:spcBef>
                <a:spcPts val="1200"/>
              </a:spcBef>
              <a:spcAft>
                <a:spcPts val="0"/>
              </a:spcAft>
              <a:buNone/>
            </a:pPr>
            <a:r>
              <a:rPr lang="en" sz="2000"/>
              <a:t>Third Step: Hallway Conversation</a:t>
            </a:r>
            <a:endParaRPr sz="2000"/>
          </a:p>
          <a:p>
            <a:pPr indent="0" lvl="0" marL="0" rtl="0" algn="l">
              <a:lnSpc>
                <a:spcPct val="95000"/>
              </a:lnSpc>
              <a:spcBef>
                <a:spcPts val="1200"/>
              </a:spcBef>
              <a:spcAft>
                <a:spcPts val="0"/>
              </a:spcAft>
              <a:buNone/>
            </a:pPr>
            <a:r>
              <a:rPr lang="en" sz="2000"/>
              <a:t>Fourth Step: Leave the Space, Restorative Conversation, Family Contact</a:t>
            </a:r>
            <a:endParaRPr sz="2000"/>
          </a:p>
          <a:p>
            <a:pPr indent="0" lvl="0" marL="0" rtl="0" algn="l">
              <a:lnSpc>
                <a:spcPct val="95000"/>
              </a:lnSpc>
              <a:spcBef>
                <a:spcPts val="1200"/>
              </a:spcBef>
              <a:spcAft>
                <a:spcPts val="1200"/>
              </a:spcAft>
              <a:buNone/>
            </a:pPr>
            <a:r>
              <a:t/>
            </a:r>
            <a:endParaRPr sz="2000"/>
          </a:p>
        </p:txBody>
      </p:sp>
      <p:sp>
        <p:nvSpPr>
          <p:cNvPr id="561" name="Google Shape;561;p99"/>
          <p:cNvSpPr txBox="1"/>
          <p:nvPr/>
        </p:nvSpPr>
        <p:spPr>
          <a:xfrm>
            <a:off x="5354050" y="2566725"/>
            <a:ext cx="3549300" cy="2256000"/>
          </a:xfrm>
          <a:prstGeom prst="rect">
            <a:avLst/>
          </a:prstGeom>
          <a:solidFill>
            <a:srgbClr val="F6B26B"/>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latin typeface="Open Sans"/>
                <a:ea typeface="Open Sans"/>
                <a:cs typeface="Open Sans"/>
                <a:sym typeface="Open Sans"/>
              </a:rPr>
              <a:t>Advocate for Yourself!</a:t>
            </a:r>
            <a:endParaRPr b="1" sz="2000">
              <a:latin typeface="Open Sans"/>
              <a:ea typeface="Open Sans"/>
              <a:cs typeface="Open Sans"/>
              <a:sym typeface="Open Sans"/>
            </a:endParaRPr>
          </a:p>
          <a:p>
            <a:pPr indent="0" lvl="0" marL="0" rtl="0" algn="l">
              <a:spcBef>
                <a:spcPts val="0"/>
              </a:spcBef>
              <a:spcAft>
                <a:spcPts val="0"/>
              </a:spcAft>
              <a:buNone/>
            </a:pPr>
            <a:r>
              <a:rPr lang="en" sz="2000">
                <a:latin typeface="Open Sans"/>
                <a:ea typeface="Open Sans"/>
                <a:cs typeface="Open Sans"/>
                <a:sym typeface="Open Sans"/>
              </a:rPr>
              <a:t>If you are struggling in any way, please let me know.</a:t>
            </a:r>
            <a:endParaRPr sz="2000">
              <a:latin typeface="Open Sans"/>
              <a:ea typeface="Open Sans"/>
              <a:cs typeface="Open Sans"/>
              <a:sym typeface="Open Sans"/>
            </a:endParaRPr>
          </a:p>
          <a:p>
            <a:pPr indent="0" lvl="0" marL="0" rtl="0" algn="l">
              <a:spcBef>
                <a:spcPts val="0"/>
              </a:spcBef>
              <a:spcAft>
                <a:spcPts val="0"/>
              </a:spcAft>
              <a:buNone/>
            </a:pPr>
            <a:r>
              <a:t/>
            </a:r>
            <a:endParaRPr sz="2000">
              <a:latin typeface="Open Sans"/>
              <a:ea typeface="Open Sans"/>
              <a:cs typeface="Open Sans"/>
              <a:sym typeface="Open Sans"/>
            </a:endParaRPr>
          </a:p>
          <a:p>
            <a:pPr indent="0" lvl="0" marL="0" rtl="0" algn="l">
              <a:spcBef>
                <a:spcPts val="0"/>
              </a:spcBef>
              <a:spcAft>
                <a:spcPts val="0"/>
              </a:spcAft>
              <a:buNone/>
            </a:pPr>
            <a:r>
              <a:rPr lang="en" sz="2000">
                <a:latin typeface="Open Sans"/>
                <a:ea typeface="Open Sans"/>
                <a:cs typeface="Open Sans"/>
                <a:sym typeface="Open Sans"/>
              </a:rPr>
              <a:t>Taking a break is often a great idea.</a:t>
            </a:r>
            <a:endParaRPr sz="2000">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0">
                                            <p:txEl>
                                              <p:pRg end="0" st="0"/>
                                            </p:txEl>
                                          </p:spTgt>
                                        </p:tgtEl>
                                        <p:attrNameLst>
                                          <p:attrName>style.visibility</p:attrName>
                                        </p:attrNameLst>
                                      </p:cBhvr>
                                      <p:to>
                                        <p:strVal val="visible"/>
                                      </p:to>
                                    </p:set>
                                    <p:animEffect filter="fade" transition="in">
                                      <p:cBhvr>
                                        <p:cTn dur="1000"/>
                                        <p:tgtEl>
                                          <p:spTgt spid="56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0">
                                            <p:txEl>
                                              <p:pRg end="1" st="1"/>
                                            </p:txEl>
                                          </p:spTgt>
                                        </p:tgtEl>
                                        <p:attrNameLst>
                                          <p:attrName>style.visibility</p:attrName>
                                        </p:attrNameLst>
                                      </p:cBhvr>
                                      <p:to>
                                        <p:strVal val="visible"/>
                                      </p:to>
                                    </p:set>
                                    <p:animEffect filter="fade" transition="in">
                                      <p:cBhvr>
                                        <p:cTn dur="1000"/>
                                        <p:tgtEl>
                                          <p:spTgt spid="56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0">
                                            <p:txEl>
                                              <p:pRg end="2" st="2"/>
                                            </p:txEl>
                                          </p:spTgt>
                                        </p:tgtEl>
                                        <p:attrNameLst>
                                          <p:attrName>style.visibility</p:attrName>
                                        </p:attrNameLst>
                                      </p:cBhvr>
                                      <p:to>
                                        <p:strVal val="visible"/>
                                      </p:to>
                                    </p:set>
                                    <p:animEffect filter="fade" transition="in">
                                      <p:cBhvr>
                                        <p:cTn dur="1000"/>
                                        <p:tgtEl>
                                          <p:spTgt spid="56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0">
                                            <p:txEl>
                                              <p:pRg end="3" st="3"/>
                                            </p:txEl>
                                          </p:spTgt>
                                        </p:tgtEl>
                                        <p:attrNameLst>
                                          <p:attrName>style.visibility</p:attrName>
                                        </p:attrNameLst>
                                      </p:cBhvr>
                                      <p:to>
                                        <p:strVal val="visible"/>
                                      </p:to>
                                    </p:set>
                                    <p:animEffect filter="fade" transition="in">
                                      <p:cBhvr>
                                        <p:cTn dur="1000"/>
                                        <p:tgtEl>
                                          <p:spTgt spid="56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0">
                                            <p:txEl>
                                              <p:pRg end="4" st="4"/>
                                            </p:txEl>
                                          </p:spTgt>
                                        </p:tgtEl>
                                        <p:attrNameLst>
                                          <p:attrName>style.visibility</p:attrName>
                                        </p:attrNameLst>
                                      </p:cBhvr>
                                      <p:to>
                                        <p:strVal val="visible"/>
                                      </p:to>
                                    </p:set>
                                    <p:animEffect filter="fade" transition="in">
                                      <p:cBhvr>
                                        <p:cTn dur="1000"/>
                                        <p:tgtEl>
                                          <p:spTgt spid="560">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0">
                                            <p:txEl>
                                              <p:pRg end="5" st="5"/>
                                            </p:txEl>
                                          </p:spTgt>
                                        </p:tgtEl>
                                        <p:attrNameLst>
                                          <p:attrName>style.visibility</p:attrName>
                                        </p:attrNameLst>
                                      </p:cBhvr>
                                      <p:to>
                                        <p:strVal val="visible"/>
                                      </p:to>
                                    </p:set>
                                    <p:animEffect filter="fade" transition="in">
                                      <p:cBhvr>
                                        <p:cTn dur="1000"/>
                                        <p:tgtEl>
                                          <p:spTgt spid="560">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0">
                                            <p:txEl>
                                              <p:pRg end="6" st="6"/>
                                            </p:txEl>
                                          </p:spTgt>
                                        </p:tgtEl>
                                        <p:attrNameLst>
                                          <p:attrName>style.visibility</p:attrName>
                                        </p:attrNameLst>
                                      </p:cBhvr>
                                      <p:to>
                                        <p:strVal val="visible"/>
                                      </p:to>
                                    </p:set>
                                    <p:animEffect filter="fade" transition="in">
                                      <p:cBhvr>
                                        <p:cTn dur="1000"/>
                                        <p:tgtEl>
                                          <p:spTgt spid="560">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1"/>
                                        </p:tgtEl>
                                        <p:attrNameLst>
                                          <p:attrName>style.visibility</p:attrName>
                                        </p:attrNameLst>
                                      </p:cBhvr>
                                      <p:to>
                                        <p:strVal val="visible"/>
                                      </p:to>
                                    </p:set>
                                    <p:animEffect filter="fade" transition="in">
                                      <p:cBhvr>
                                        <p:cTn dur="1000"/>
                                        <p:tgtEl>
                                          <p:spTgt spid="5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p100"/>
          <p:cNvSpPr txBox="1"/>
          <p:nvPr>
            <p:ph type="title"/>
          </p:nvPr>
        </p:nvSpPr>
        <p:spPr>
          <a:xfrm>
            <a:off x="311700" y="315925"/>
            <a:ext cx="8520600" cy="8313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What Close Reading Strategies Have We Learned So Far?</a:t>
            </a:r>
            <a:endParaRPr/>
          </a:p>
        </p:txBody>
      </p:sp>
      <p:sp>
        <p:nvSpPr>
          <p:cNvPr id="567" name="Google Shape;567;p100"/>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400"/>
              <a:t>When we read, we:</a:t>
            </a:r>
            <a:endParaRPr sz="2400"/>
          </a:p>
          <a:p>
            <a:pPr indent="0" lvl="0" marL="0" rtl="0" algn="l">
              <a:spcBef>
                <a:spcPts val="1200"/>
              </a:spcBef>
              <a:spcAft>
                <a:spcPts val="0"/>
              </a:spcAft>
              <a:buNone/>
            </a:pPr>
            <a:r>
              <a:t/>
            </a:r>
            <a:endParaRPr sz="2400"/>
          </a:p>
          <a:p>
            <a:pPr indent="-381000" lvl="0" marL="457200" rtl="0" algn="l">
              <a:spcBef>
                <a:spcPts val="1200"/>
              </a:spcBef>
              <a:spcAft>
                <a:spcPts val="0"/>
              </a:spcAft>
              <a:buSzPts val="2400"/>
              <a:buAutoNum type="arabicPeriod"/>
            </a:pPr>
            <a:r>
              <a:rPr b="1" lang="en" sz="2400"/>
              <a:t>Reread</a:t>
            </a:r>
            <a:r>
              <a:rPr lang="en" sz="2400"/>
              <a:t> and reading </a:t>
            </a:r>
            <a:r>
              <a:rPr lang="en" sz="2400"/>
              <a:t>out loud</a:t>
            </a:r>
            <a:endParaRPr sz="2400"/>
          </a:p>
          <a:p>
            <a:pPr indent="-381000" lvl="0" marL="457200" rtl="0" algn="l">
              <a:spcBef>
                <a:spcPts val="0"/>
              </a:spcBef>
              <a:spcAft>
                <a:spcPts val="0"/>
              </a:spcAft>
              <a:buSzPts val="2400"/>
              <a:buAutoNum type="arabicPeriod"/>
            </a:pPr>
            <a:r>
              <a:rPr b="1" lang="en" sz="2400"/>
              <a:t>Annotate</a:t>
            </a:r>
            <a:r>
              <a:rPr lang="en" sz="2400"/>
              <a:t> by c</a:t>
            </a:r>
            <a:r>
              <a:rPr lang="en" sz="2400"/>
              <a:t>ircling unknown words, underlining main ideas</a:t>
            </a:r>
            <a:endParaRPr sz="2400"/>
          </a:p>
          <a:p>
            <a:pPr indent="-381000" lvl="0" marL="457200" rtl="0" algn="l">
              <a:spcBef>
                <a:spcPts val="0"/>
              </a:spcBef>
              <a:spcAft>
                <a:spcPts val="0"/>
              </a:spcAft>
              <a:buSzPts val="2400"/>
              <a:buAutoNum type="arabicPeriod"/>
            </a:pPr>
            <a:r>
              <a:rPr b="1" lang="en" sz="2400"/>
              <a:t>Summarize </a:t>
            </a:r>
            <a:r>
              <a:rPr lang="en" sz="2400"/>
              <a:t>main idea in our own words</a:t>
            </a:r>
            <a:endParaRPr sz="24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7">
                                            <p:txEl>
                                              <p:pRg end="0" st="0"/>
                                            </p:txEl>
                                          </p:spTgt>
                                        </p:tgtEl>
                                        <p:attrNameLst>
                                          <p:attrName>style.visibility</p:attrName>
                                        </p:attrNameLst>
                                      </p:cBhvr>
                                      <p:to>
                                        <p:strVal val="visible"/>
                                      </p:to>
                                    </p:set>
                                    <p:animEffect filter="fade" transition="in">
                                      <p:cBhvr>
                                        <p:cTn dur="1000"/>
                                        <p:tgtEl>
                                          <p:spTgt spid="56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7">
                                            <p:txEl>
                                              <p:pRg end="1" st="1"/>
                                            </p:txEl>
                                          </p:spTgt>
                                        </p:tgtEl>
                                        <p:attrNameLst>
                                          <p:attrName>style.visibility</p:attrName>
                                        </p:attrNameLst>
                                      </p:cBhvr>
                                      <p:to>
                                        <p:strVal val="visible"/>
                                      </p:to>
                                    </p:set>
                                    <p:animEffect filter="fade" transition="in">
                                      <p:cBhvr>
                                        <p:cTn dur="1000"/>
                                        <p:tgtEl>
                                          <p:spTgt spid="56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7">
                                            <p:txEl>
                                              <p:pRg end="2" st="2"/>
                                            </p:txEl>
                                          </p:spTgt>
                                        </p:tgtEl>
                                        <p:attrNameLst>
                                          <p:attrName>style.visibility</p:attrName>
                                        </p:attrNameLst>
                                      </p:cBhvr>
                                      <p:to>
                                        <p:strVal val="visible"/>
                                      </p:to>
                                    </p:set>
                                    <p:animEffect filter="fade" transition="in">
                                      <p:cBhvr>
                                        <p:cTn dur="1000"/>
                                        <p:tgtEl>
                                          <p:spTgt spid="56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7">
                                            <p:txEl>
                                              <p:pRg end="3" st="3"/>
                                            </p:txEl>
                                          </p:spTgt>
                                        </p:tgtEl>
                                        <p:attrNameLst>
                                          <p:attrName>style.visibility</p:attrName>
                                        </p:attrNameLst>
                                      </p:cBhvr>
                                      <p:to>
                                        <p:strVal val="visible"/>
                                      </p:to>
                                    </p:set>
                                    <p:animEffect filter="fade" transition="in">
                                      <p:cBhvr>
                                        <p:cTn dur="1000"/>
                                        <p:tgtEl>
                                          <p:spTgt spid="56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7">
                                            <p:txEl>
                                              <p:pRg end="4" st="4"/>
                                            </p:txEl>
                                          </p:spTgt>
                                        </p:tgtEl>
                                        <p:attrNameLst>
                                          <p:attrName>style.visibility</p:attrName>
                                        </p:attrNameLst>
                                      </p:cBhvr>
                                      <p:to>
                                        <p:strVal val="visible"/>
                                      </p:to>
                                    </p:set>
                                    <p:animEffect filter="fade" transition="in">
                                      <p:cBhvr>
                                        <p:cTn dur="1000"/>
                                        <p:tgtEl>
                                          <p:spTgt spid="567">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p101"/>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What To Do with Unknown Words?</a:t>
            </a:r>
            <a:endParaRPr/>
          </a:p>
        </p:txBody>
      </p:sp>
      <p:sp>
        <p:nvSpPr>
          <p:cNvPr id="573" name="Google Shape;573;p101"/>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400"/>
              <a:t>When we circle unknown words, it is common to either:</a:t>
            </a:r>
            <a:endParaRPr sz="2400"/>
          </a:p>
          <a:p>
            <a:pPr indent="0" lvl="0" marL="0" rtl="0" algn="l">
              <a:spcBef>
                <a:spcPts val="1200"/>
              </a:spcBef>
              <a:spcAft>
                <a:spcPts val="0"/>
              </a:spcAft>
              <a:buNone/>
            </a:pPr>
            <a:r>
              <a:t/>
            </a:r>
            <a:endParaRPr sz="2400"/>
          </a:p>
          <a:p>
            <a:pPr indent="-381000" lvl="0" marL="457200" rtl="0" algn="l">
              <a:spcBef>
                <a:spcPts val="1200"/>
              </a:spcBef>
              <a:spcAft>
                <a:spcPts val="0"/>
              </a:spcAft>
              <a:buSzPts val="2400"/>
              <a:buAutoNum type="arabicPeriod"/>
            </a:pPr>
            <a:r>
              <a:rPr lang="en" sz="2400"/>
              <a:t>Look up the word or ask Jue, which takes time</a:t>
            </a:r>
            <a:endParaRPr sz="2400"/>
          </a:p>
          <a:p>
            <a:pPr indent="-381000" lvl="0" marL="457200" rtl="0" algn="l">
              <a:spcBef>
                <a:spcPts val="0"/>
              </a:spcBef>
              <a:spcAft>
                <a:spcPts val="0"/>
              </a:spcAft>
              <a:buSzPts val="2400"/>
              <a:buAutoNum type="arabicPeriod"/>
            </a:pPr>
            <a:r>
              <a:rPr lang="en" sz="2400"/>
              <a:t>Move on without understanding the word</a:t>
            </a:r>
            <a:endParaRPr sz="240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p102"/>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Context Clues</a:t>
            </a:r>
            <a:endParaRPr/>
          </a:p>
        </p:txBody>
      </p:sp>
      <p:sp>
        <p:nvSpPr>
          <p:cNvPr id="579" name="Google Shape;579;p102"/>
          <p:cNvSpPr txBox="1"/>
          <p:nvPr>
            <p:ph idx="1" type="body"/>
          </p:nvPr>
        </p:nvSpPr>
        <p:spPr>
          <a:xfrm>
            <a:off x="311700" y="1225225"/>
            <a:ext cx="5497200" cy="33540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sz="2400"/>
              <a:t>There is a better way! We can use context clues to better understand what a word means. </a:t>
            </a:r>
            <a:endParaRPr sz="2400"/>
          </a:p>
          <a:p>
            <a:pPr indent="0" lvl="0" marL="0" rtl="0" algn="l">
              <a:spcBef>
                <a:spcPts val="1200"/>
              </a:spcBef>
              <a:spcAft>
                <a:spcPts val="0"/>
              </a:spcAft>
              <a:buNone/>
            </a:pPr>
            <a:r>
              <a:t/>
            </a:r>
            <a:endParaRPr sz="2400"/>
          </a:p>
          <a:p>
            <a:pPr indent="0" lvl="0" marL="0" rtl="0" algn="l">
              <a:spcBef>
                <a:spcPts val="1200"/>
              </a:spcBef>
              <a:spcAft>
                <a:spcPts val="1200"/>
              </a:spcAft>
              <a:buNone/>
            </a:pPr>
            <a:r>
              <a:rPr b="1" lang="en" sz="2400"/>
              <a:t>Context clues</a:t>
            </a:r>
            <a:r>
              <a:rPr lang="en" sz="2400"/>
              <a:t>: nearby words or phrases that can help the reader determine the meaning of an </a:t>
            </a:r>
            <a:r>
              <a:rPr lang="en" sz="2400"/>
              <a:t>unknown</a:t>
            </a:r>
            <a:r>
              <a:rPr lang="en" sz="2400"/>
              <a:t> word.</a:t>
            </a:r>
            <a:endParaRPr sz="2400"/>
          </a:p>
        </p:txBody>
      </p:sp>
      <p:pic>
        <p:nvPicPr>
          <p:cNvPr id="580" name="Google Shape;580;p102"/>
          <p:cNvPicPr preferRelativeResize="0"/>
          <p:nvPr/>
        </p:nvPicPr>
        <p:blipFill>
          <a:blip r:embed="rId3">
            <a:alphaModFix/>
          </a:blip>
          <a:stretch>
            <a:fillRect/>
          </a:stretch>
        </p:blipFill>
        <p:spPr>
          <a:xfrm>
            <a:off x="6032480" y="1970455"/>
            <a:ext cx="3053050" cy="30530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67"/>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Finding (and summarizing) the main idea</a:t>
            </a:r>
            <a:endParaRPr/>
          </a:p>
        </p:txBody>
      </p:sp>
      <p:sp>
        <p:nvSpPr>
          <p:cNvPr id="337" name="Google Shape;337;p67"/>
          <p:cNvSpPr txBox="1"/>
          <p:nvPr>
            <p:ph idx="1" type="body"/>
          </p:nvPr>
        </p:nvSpPr>
        <p:spPr>
          <a:xfrm>
            <a:off x="25" y="1225225"/>
            <a:ext cx="9144000" cy="335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We practiced this skill with every paragraph we read last week!</a:t>
            </a:r>
            <a:endParaRPr sz="2400"/>
          </a:p>
          <a:p>
            <a:pPr indent="0" lvl="0" marL="0" rtl="0" algn="l">
              <a:spcBef>
                <a:spcPts val="1200"/>
              </a:spcBef>
              <a:spcAft>
                <a:spcPts val="0"/>
              </a:spcAft>
              <a:buNone/>
            </a:pPr>
            <a:r>
              <a:rPr lang="en" sz="2400"/>
              <a:t>Find the main idea by:</a:t>
            </a:r>
            <a:endParaRPr sz="2400"/>
          </a:p>
          <a:p>
            <a:pPr indent="-381000" lvl="0" marL="457200" rtl="0" algn="l">
              <a:spcBef>
                <a:spcPts val="1200"/>
              </a:spcBef>
              <a:spcAft>
                <a:spcPts val="0"/>
              </a:spcAft>
              <a:buSzPts val="2400"/>
              <a:buAutoNum type="arabicPeriod"/>
            </a:pPr>
            <a:r>
              <a:rPr b="1" lang="en" sz="2400"/>
              <a:t>Reread</a:t>
            </a:r>
            <a:r>
              <a:rPr lang="en" sz="2400"/>
              <a:t>: Read paragraph twice</a:t>
            </a:r>
            <a:endParaRPr sz="2400"/>
          </a:p>
          <a:p>
            <a:pPr indent="-381000" lvl="0" marL="457200" rtl="0" algn="l">
              <a:spcBef>
                <a:spcPts val="0"/>
              </a:spcBef>
              <a:spcAft>
                <a:spcPts val="0"/>
              </a:spcAft>
              <a:buSzPts val="2400"/>
              <a:buAutoNum type="arabicPeriod"/>
            </a:pPr>
            <a:r>
              <a:rPr b="1" lang="en" sz="2400"/>
              <a:t>Annotate</a:t>
            </a:r>
            <a:r>
              <a:rPr lang="en" sz="2400"/>
              <a:t>: Underline key terms, contrasting words and important statements</a:t>
            </a:r>
            <a:endParaRPr sz="2400"/>
          </a:p>
          <a:p>
            <a:pPr indent="-381000" lvl="0" marL="457200" rtl="0" algn="l">
              <a:spcBef>
                <a:spcPts val="0"/>
              </a:spcBef>
              <a:spcAft>
                <a:spcPts val="0"/>
              </a:spcAft>
              <a:buSzPts val="2400"/>
              <a:buAutoNum type="arabicPeriod"/>
            </a:pPr>
            <a:r>
              <a:rPr b="1" lang="en" sz="2400"/>
              <a:t>Ask Question</a:t>
            </a:r>
            <a:r>
              <a:rPr lang="en" sz="2400"/>
              <a:t>: what is the point of this paragraph?</a:t>
            </a:r>
            <a:endParaRPr sz="2400"/>
          </a:p>
          <a:p>
            <a:pPr indent="-381000" lvl="0" marL="457200" rtl="0" algn="l">
              <a:spcBef>
                <a:spcPts val="0"/>
              </a:spcBef>
              <a:spcAft>
                <a:spcPts val="0"/>
              </a:spcAft>
              <a:buSzPts val="2400"/>
              <a:buAutoNum type="arabicPeriod"/>
            </a:pPr>
            <a:r>
              <a:rPr b="1" lang="en" sz="2400"/>
              <a:t>Summarize</a:t>
            </a:r>
            <a:r>
              <a:rPr lang="en" sz="2400"/>
              <a:t>: Write a summary sentence in our own words</a:t>
            </a:r>
            <a:endParaRPr sz="24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7">
                                            <p:txEl>
                                              <p:pRg end="0" st="0"/>
                                            </p:txEl>
                                          </p:spTgt>
                                        </p:tgtEl>
                                        <p:attrNameLst>
                                          <p:attrName>style.visibility</p:attrName>
                                        </p:attrNameLst>
                                      </p:cBhvr>
                                      <p:to>
                                        <p:strVal val="visible"/>
                                      </p:to>
                                    </p:set>
                                    <p:animEffect filter="fade" transition="in">
                                      <p:cBhvr>
                                        <p:cTn dur="1000"/>
                                        <p:tgtEl>
                                          <p:spTgt spid="33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7">
                                            <p:txEl>
                                              <p:pRg end="1" st="1"/>
                                            </p:txEl>
                                          </p:spTgt>
                                        </p:tgtEl>
                                        <p:attrNameLst>
                                          <p:attrName>style.visibility</p:attrName>
                                        </p:attrNameLst>
                                      </p:cBhvr>
                                      <p:to>
                                        <p:strVal val="visible"/>
                                      </p:to>
                                    </p:set>
                                    <p:animEffect filter="fade" transition="in">
                                      <p:cBhvr>
                                        <p:cTn dur="1000"/>
                                        <p:tgtEl>
                                          <p:spTgt spid="33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7">
                                            <p:txEl>
                                              <p:pRg end="2" st="2"/>
                                            </p:txEl>
                                          </p:spTgt>
                                        </p:tgtEl>
                                        <p:attrNameLst>
                                          <p:attrName>style.visibility</p:attrName>
                                        </p:attrNameLst>
                                      </p:cBhvr>
                                      <p:to>
                                        <p:strVal val="visible"/>
                                      </p:to>
                                    </p:set>
                                    <p:animEffect filter="fade" transition="in">
                                      <p:cBhvr>
                                        <p:cTn dur="1000"/>
                                        <p:tgtEl>
                                          <p:spTgt spid="33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7">
                                            <p:txEl>
                                              <p:pRg end="3" st="3"/>
                                            </p:txEl>
                                          </p:spTgt>
                                        </p:tgtEl>
                                        <p:attrNameLst>
                                          <p:attrName>style.visibility</p:attrName>
                                        </p:attrNameLst>
                                      </p:cBhvr>
                                      <p:to>
                                        <p:strVal val="visible"/>
                                      </p:to>
                                    </p:set>
                                    <p:animEffect filter="fade" transition="in">
                                      <p:cBhvr>
                                        <p:cTn dur="1000"/>
                                        <p:tgtEl>
                                          <p:spTgt spid="33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7">
                                            <p:txEl>
                                              <p:pRg end="4" st="4"/>
                                            </p:txEl>
                                          </p:spTgt>
                                        </p:tgtEl>
                                        <p:attrNameLst>
                                          <p:attrName>style.visibility</p:attrName>
                                        </p:attrNameLst>
                                      </p:cBhvr>
                                      <p:to>
                                        <p:strVal val="visible"/>
                                      </p:to>
                                    </p:set>
                                    <p:animEffect filter="fade" transition="in">
                                      <p:cBhvr>
                                        <p:cTn dur="1000"/>
                                        <p:tgtEl>
                                          <p:spTgt spid="337">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7">
                                            <p:txEl>
                                              <p:pRg end="5" st="5"/>
                                            </p:txEl>
                                          </p:spTgt>
                                        </p:tgtEl>
                                        <p:attrNameLst>
                                          <p:attrName>style.visibility</p:attrName>
                                        </p:attrNameLst>
                                      </p:cBhvr>
                                      <p:to>
                                        <p:strVal val="visible"/>
                                      </p:to>
                                    </p:set>
                                    <p:animEffect filter="fade" transition="in">
                                      <p:cBhvr>
                                        <p:cTn dur="1000"/>
                                        <p:tgtEl>
                                          <p:spTgt spid="337">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103"/>
          <p:cNvSpPr txBox="1"/>
          <p:nvPr>
            <p:ph type="title"/>
          </p:nvPr>
        </p:nvSpPr>
        <p:spPr>
          <a:xfrm>
            <a:off x="361350" y="544300"/>
            <a:ext cx="8520600" cy="831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500"/>
              <a:t>Sometimes context clues include a synonym (word with similar meaning) in the same sentence!</a:t>
            </a:r>
            <a:endParaRPr sz="3500"/>
          </a:p>
        </p:txBody>
      </p:sp>
      <p:sp>
        <p:nvSpPr>
          <p:cNvPr id="586" name="Google Shape;586;p103"/>
          <p:cNvSpPr txBox="1"/>
          <p:nvPr>
            <p:ph idx="1" type="body"/>
          </p:nvPr>
        </p:nvSpPr>
        <p:spPr>
          <a:xfrm>
            <a:off x="311700" y="1956125"/>
            <a:ext cx="8520600" cy="26232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sz="2400"/>
              <a:t>The cheerleader appeared vapid— spiritless—as he delivered his pitiful performance in front of the stands.</a:t>
            </a:r>
            <a:endParaRPr sz="2400"/>
          </a:p>
          <a:p>
            <a:pPr indent="0" lvl="0" marL="0" rtl="0" algn="l">
              <a:spcBef>
                <a:spcPts val="1200"/>
              </a:spcBef>
              <a:spcAft>
                <a:spcPts val="0"/>
              </a:spcAft>
              <a:buNone/>
            </a:pPr>
            <a:r>
              <a:t/>
            </a:r>
            <a:endParaRPr sz="2400"/>
          </a:p>
          <a:p>
            <a:pPr indent="0" lvl="0" marL="0" rtl="0" algn="l">
              <a:spcBef>
                <a:spcPts val="1200"/>
              </a:spcBef>
              <a:spcAft>
                <a:spcPts val="0"/>
              </a:spcAft>
              <a:buNone/>
            </a:pPr>
            <a:r>
              <a:rPr b="1" lang="en" sz="2400"/>
              <a:t>Vapid</a:t>
            </a:r>
            <a:r>
              <a:rPr lang="en" sz="2400"/>
              <a:t>: lacking flavor, zest, interest. Boring.</a:t>
            </a:r>
            <a:endParaRPr sz="2400"/>
          </a:p>
          <a:p>
            <a:pPr indent="0" lvl="0" marL="0" rtl="0" algn="l">
              <a:spcBef>
                <a:spcPts val="1200"/>
              </a:spcBef>
              <a:spcAft>
                <a:spcPts val="1200"/>
              </a:spcAft>
              <a:buNone/>
            </a:pPr>
            <a:r>
              <a:t/>
            </a:r>
            <a:endParaRPr sz="2400"/>
          </a:p>
        </p:txBody>
      </p:sp>
      <p:sp>
        <p:nvSpPr>
          <p:cNvPr id="587" name="Google Shape;587;p103"/>
          <p:cNvSpPr/>
          <p:nvPr/>
        </p:nvSpPr>
        <p:spPr>
          <a:xfrm>
            <a:off x="4140450" y="1905975"/>
            <a:ext cx="962400" cy="615600"/>
          </a:xfrm>
          <a:prstGeom prst="ellipse">
            <a:avLst/>
          </a:prstGeom>
          <a:noFill/>
          <a:ln cap="flat" cmpd="sng" w="381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6">
                                            <p:txEl>
                                              <p:pRg end="0" st="0"/>
                                            </p:txEl>
                                          </p:spTgt>
                                        </p:tgtEl>
                                        <p:attrNameLst>
                                          <p:attrName>style.visibility</p:attrName>
                                        </p:attrNameLst>
                                      </p:cBhvr>
                                      <p:to>
                                        <p:strVal val="visible"/>
                                      </p:to>
                                    </p:set>
                                    <p:animEffect filter="fade" transition="in">
                                      <p:cBhvr>
                                        <p:cTn dur="1000"/>
                                        <p:tgtEl>
                                          <p:spTgt spid="58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6">
                                            <p:txEl>
                                              <p:pRg end="1" st="1"/>
                                            </p:txEl>
                                          </p:spTgt>
                                        </p:tgtEl>
                                        <p:attrNameLst>
                                          <p:attrName>style.visibility</p:attrName>
                                        </p:attrNameLst>
                                      </p:cBhvr>
                                      <p:to>
                                        <p:strVal val="visible"/>
                                      </p:to>
                                    </p:set>
                                    <p:animEffect filter="fade" transition="in">
                                      <p:cBhvr>
                                        <p:cTn dur="1000"/>
                                        <p:tgtEl>
                                          <p:spTgt spid="58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6">
                                            <p:txEl>
                                              <p:pRg end="2" st="2"/>
                                            </p:txEl>
                                          </p:spTgt>
                                        </p:tgtEl>
                                        <p:attrNameLst>
                                          <p:attrName>style.visibility</p:attrName>
                                        </p:attrNameLst>
                                      </p:cBhvr>
                                      <p:to>
                                        <p:strVal val="visible"/>
                                      </p:to>
                                    </p:set>
                                    <p:animEffect filter="fade" transition="in">
                                      <p:cBhvr>
                                        <p:cTn dur="1000"/>
                                        <p:tgtEl>
                                          <p:spTgt spid="58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6">
                                            <p:txEl>
                                              <p:pRg end="3" st="3"/>
                                            </p:txEl>
                                          </p:spTgt>
                                        </p:tgtEl>
                                        <p:attrNameLst>
                                          <p:attrName>style.visibility</p:attrName>
                                        </p:attrNameLst>
                                      </p:cBhvr>
                                      <p:to>
                                        <p:strVal val="visible"/>
                                      </p:to>
                                    </p:set>
                                    <p:animEffect filter="fade" transition="in">
                                      <p:cBhvr>
                                        <p:cTn dur="1000"/>
                                        <p:tgtEl>
                                          <p:spTgt spid="586">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sp>
        <p:nvSpPr>
          <p:cNvPr id="592" name="Google Shape;592;p104"/>
          <p:cNvSpPr txBox="1"/>
          <p:nvPr>
            <p:ph type="title"/>
          </p:nvPr>
        </p:nvSpPr>
        <p:spPr>
          <a:xfrm>
            <a:off x="391150" y="842200"/>
            <a:ext cx="8520600" cy="831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500"/>
              <a:t>Sometimes context clues include an antonym (word with opposite meaning). Look for contrast words like but, unlike, or although.</a:t>
            </a:r>
            <a:endParaRPr sz="3500"/>
          </a:p>
        </p:txBody>
      </p:sp>
      <p:sp>
        <p:nvSpPr>
          <p:cNvPr id="593" name="Google Shape;593;p104"/>
          <p:cNvSpPr txBox="1"/>
          <p:nvPr>
            <p:ph idx="1" type="body"/>
          </p:nvPr>
        </p:nvSpPr>
        <p:spPr>
          <a:xfrm>
            <a:off x="311700" y="1956125"/>
            <a:ext cx="8520600" cy="2623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sz="2400"/>
          </a:p>
          <a:p>
            <a:pPr indent="0" lvl="0" marL="0" rtl="0" algn="l">
              <a:spcBef>
                <a:spcPts val="1200"/>
              </a:spcBef>
              <a:spcAft>
                <a:spcPts val="0"/>
              </a:spcAft>
              <a:buNone/>
            </a:pPr>
            <a:r>
              <a:rPr lang="en" sz="2400"/>
              <a:t>Lions are solitary creatures that prefer to hunt alone, but hyenas are gregarious creatures that hunt in packs.</a:t>
            </a:r>
            <a:endParaRPr sz="2400"/>
          </a:p>
          <a:p>
            <a:pPr indent="0" lvl="0" marL="0" rtl="0" algn="l">
              <a:spcBef>
                <a:spcPts val="1200"/>
              </a:spcBef>
              <a:spcAft>
                <a:spcPts val="1200"/>
              </a:spcAft>
              <a:buNone/>
            </a:pPr>
            <a:r>
              <a:rPr b="1" lang="en" sz="2400"/>
              <a:t>Gregarious</a:t>
            </a:r>
            <a:r>
              <a:rPr lang="en" sz="2400"/>
              <a:t>: social, a liking for companionship</a:t>
            </a:r>
            <a:endParaRPr sz="2400"/>
          </a:p>
        </p:txBody>
      </p:sp>
      <p:sp>
        <p:nvSpPr>
          <p:cNvPr id="594" name="Google Shape;594;p104"/>
          <p:cNvSpPr/>
          <p:nvPr/>
        </p:nvSpPr>
        <p:spPr>
          <a:xfrm>
            <a:off x="1944700" y="2888550"/>
            <a:ext cx="1714800" cy="615600"/>
          </a:xfrm>
          <a:prstGeom prst="ellipse">
            <a:avLst/>
          </a:prstGeom>
          <a:noFill/>
          <a:ln cap="flat" cmpd="sng" w="381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3">
                                            <p:txEl>
                                              <p:pRg end="0" st="0"/>
                                            </p:txEl>
                                          </p:spTgt>
                                        </p:tgtEl>
                                        <p:attrNameLst>
                                          <p:attrName>style.visibility</p:attrName>
                                        </p:attrNameLst>
                                      </p:cBhvr>
                                      <p:to>
                                        <p:strVal val="visible"/>
                                      </p:to>
                                    </p:set>
                                    <p:animEffect filter="fade" transition="in">
                                      <p:cBhvr>
                                        <p:cTn dur="1000"/>
                                        <p:tgtEl>
                                          <p:spTgt spid="59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3">
                                            <p:txEl>
                                              <p:pRg end="1" st="1"/>
                                            </p:txEl>
                                          </p:spTgt>
                                        </p:tgtEl>
                                        <p:attrNameLst>
                                          <p:attrName>style.visibility</p:attrName>
                                        </p:attrNameLst>
                                      </p:cBhvr>
                                      <p:to>
                                        <p:strVal val="visible"/>
                                      </p:to>
                                    </p:set>
                                    <p:animEffect filter="fade" transition="in">
                                      <p:cBhvr>
                                        <p:cTn dur="1000"/>
                                        <p:tgtEl>
                                          <p:spTgt spid="59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3">
                                            <p:txEl>
                                              <p:pRg end="2" st="2"/>
                                            </p:txEl>
                                          </p:spTgt>
                                        </p:tgtEl>
                                        <p:attrNameLst>
                                          <p:attrName>style.visibility</p:attrName>
                                        </p:attrNameLst>
                                      </p:cBhvr>
                                      <p:to>
                                        <p:strVal val="visible"/>
                                      </p:to>
                                    </p:set>
                                    <p:animEffect filter="fade" transition="in">
                                      <p:cBhvr>
                                        <p:cTn dur="1000"/>
                                        <p:tgtEl>
                                          <p:spTgt spid="593">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sp>
        <p:nvSpPr>
          <p:cNvPr id="599" name="Google Shape;599;p105"/>
          <p:cNvSpPr txBox="1"/>
          <p:nvPr>
            <p:ph type="title"/>
          </p:nvPr>
        </p:nvSpPr>
        <p:spPr>
          <a:xfrm>
            <a:off x="391150" y="842200"/>
            <a:ext cx="8520600" cy="831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500"/>
              <a:t>Sometimes context clues require you to draw from your own experience.</a:t>
            </a:r>
            <a:endParaRPr sz="3500"/>
          </a:p>
        </p:txBody>
      </p:sp>
      <p:sp>
        <p:nvSpPr>
          <p:cNvPr id="600" name="Google Shape;600;p105"/>
          <p:cNvSpPr txBox="1"/>
          <p:nvPr>
            <p:ph idx="1" type="body"/>
          </p:nvPr>
        </p:nvSpPr>
        <p:spPr>
          <a:xfrm>
            <a:off x="311700" y="1956125"/>
            <a:ext cx="8520600" cy="262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2400"/>
          </a:p>
          <a:p>
            <a:pPr indent="0" lvl="0" marL="0" rtl="0" algn="l">
              <a:spcBef>
                <a:spcPts val="1200"/>
              </a:spcBef>
              <a:spcAft>
                <a:spcPts val="0"/>
              </a:spcAft>
              <a:buNone/>
            </a:pPr>
            <a:r>
              <a:rPr lang="en" sz="2400"/>
              <a:t>Television audiences are familiar with disingenuous ads that make grand promises.</a:t>
            </a:r>
            <a:endParaRPr sz="2400"/>
          </a:p>
          <a:p>
            <a:pPr indent="0" lvl="0" marL="0" rtl="0" algn="l">
              <a:spcBef>
                <a:spcPts val="1200"/>
              </a:spcBef>
              <a:spcAft>
                <a:spcPts val="0"/>
              </a:spcAft>
              <a:buNone/>
            </a:pPr>
            <a:r>
              <a:t/>
            </a:r>
            <a:endParaRPr sz="2400"/>
          </a:p>
          <a:p>
            <a:pPr indent="0" lvl="0" marL="0" rtl="0" algn="l">
              <a:spcBef>
                <a:spcPts val="1200"/>
              </a:spcBef>
              <a:spcAft>
                <a:spcPts val="1200"/>
              </a:spcAft>
              <a:buNone/>
            </a:pPr>
            <a:r>
              <a:rPr b="1" lang="en" sz="2400"/>
              <a:t>Disingenuous</a:t>
            </a:r>
            <a:r>
              <a:rPr lang="en" sz="2400"/>
              <a:t>: insincere or misleading</a:t>
            </a:r>
            <a:endParaRPr sz="2400"/>
          </a:p>
        </p:txBody>
      </p:sp>
      <p:sp>
        <p:nvSpPr>
          <p:cNvPr id="601" name="Google Shape;601;p105"/>
          <p:cNvSpPr/>
          <p:nvPr/>
        </p:nvSpPr>
        <p:spPr>
          <a:xfrm>
            <a:off x="5734625" y="2497525"/>
            <a:ext cx="2055900" cy="615600"/>
          </a:xfrm>
          <a:prstGeom prst="ellipse">
            <a:avLst/>
          </a:prstGeom>
          <a:noFill/>
          <a:ln cap="flat" cmpd="sng" w="381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0">
                                            <p:txEl>
                                              <p:pRg end="0" st="0"/>
                                            </p:txEl>
                                          </p:spTgt>
                                        </p:tgtEl>
                                        <p:attrNameLst>
                                          <p:attrName>style.visibility</p:attrName>
                                        </p:attrNameLst>
                                      </p:cBhvr>
                                      <p:to>
                                        <p:strVal val="visible"/>
                                      </p:to>
                                    </p:set>
                                    <p:animEffect filter="fade" transition="in">
                                      <p:cBhvr>
                                        <p:cTn dur="1000"/>
                                        <p:tgtEl>
                                          <p:spTgt spid="60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0">
                                            <p:txEl>
                                              <p:pRg end="1" st="1"/>
                                            </p:txEl>
                                          </p:spTgt>
                                        </p:tgtEl>
                                        <p:attrNameLst>
                                          <p:attrName>style.visibility</p:attrName>
                                        </p:attrNameLst>
                                      </p:cBhvr>
                                      <p:to>
                                        <p:strVal val="visible"/>
                                      </p:to>
                                    </p:set>
                                    <p:animEffect filter="fade" transition="in">
                                      <p:cBhvr>
                                        <p:cTn dur="1000"/>
                                        <p:tgtEl>
                                          <p:spTgt spid="60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0">
                                            <p:txEl>
                                              <p:pRg end="2" st="2"/>
                                            </p:txEl>
                                          </p:spTgt>
                                        </p:tgtEl>
                                        <p:attrNameLst>
                                          <p:attrName>style.visibility</p:attrName>
                                        </p:attrNameLst>
                                      </p:cBhvr>
                                      <p:to>
                                        <p:strVal val="visible"/>
                                      </p:to>
                                    </p:set>
                                    <p:animEffect filter="fade" transition="in">
                                      <p:cBhvr>
                                        <p:cTn dur="1000"/>
                                        <p:tgtEl>
                                          <p:spTgt spid="60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0">
                                            <p:txEl>
                                              <p:pRg end="3" st="3"/>
                                            </p:txEl>
                                          </p:spTgt>
                                        </p:tgtEl>
                                        <p:attrNameLst>
                                          <p:attrName>style.visibility</p:attrName>
                                        </p:attrNameLst>
                                      </p:cBhvr>
                                      <p:to>
                                        <p:strVal val="visible"/>
                                      </p:to>
                                    </p:set>
                                    <p:animEffect filter="fade" transition="in">
                                      <p:cBhvr>
                                        <p:cTn dur="1000"/>
                                        <p:tgtEl>
                                          <p:spTgt spid="600">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sp>
        <p:nvSpPr>
          <p:cNvPr id="606" name="Google Shape;606;p106"/>
          <p:cNvSpPr txBox="1"/>
          <p:nvPr>
            <p:ph type="title"/>
          </p:nvPr>
        </p:nvSpPr>
        <p:spPr>
          <a:xfrm>
            <a:off x="391150" y="842200"/>
            <a:ext cx="8520600" cy="831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500"/>
              <a:t>Sometimes context clues are in a nearby sentence.</a:t>
            </a:r>
            <a:endParaRPr sz="3500"/>
          </a:p>
        </p:txBody>
      </p:sp>
      <p:sp>
        <p:nvSpPr>
          <p:cNvPr id="607" name="Google Shape;607;p106"/>
          <p:cNvSpPr txBox="1"/>
          <p:nvPr>
            <p:ph idx="1" type="body"/>
          </p:nvPr>
        </p:nvSpPr>
        <p:spPr>
          <a:xfrm>
            <a:off x="311700" y="1956125"/>
            <a:ext cx="8520600" cy="262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Nanotechnology is becoming more widespread in society. As computer chips continue to shrink, manufacturers are placing them in everything from clothing, to building materials, to even the human body.</a:t>
            </a:r>
            <a:endParaRPr sz="2400"/>
          </a:p>
          <a:p>
            <a:pPr indent="0" lvl="0" marL="0" rtl="0" algn="l">
              <a:spcBef>
                <a:spcPts val="1200"/>
              </a:spcBef>
              <a:spcAft>
                <a:spcPts val="0"/>
              </a:spcAft>
              <a:buNone/>
            </a:pPr>
            <a:r>
              <a:rPr b="1" lang="en" sz="2400"/>
              <a:t>Nanotechnology</a:t>
            </a:r>
            <a:r>
              <a:rPr lang="en" sz="2400"/>
              <a:t>: microscopic (tiny) technology built with individual atoms. </a:t>
            </a:r>
            <a:endParaRPr sz="2400"/>
          </a:p>
          <a:p>
            <a:pPr indent="0" lvl="0" marL="0" rtl="0" algn="l">
              <a:spcBef>
                <a:spcPts val="1200"/>
              </a:spcBef>
              <a:spcAft>
                <a:spcPts val="1200"/>
              </a:spcAft>
              <a:buNone/>
            </a:pPr>
            <a:r>
              <a:t/>
            </a:r>
            <a:endParaRPr sz="2400"/>
          </a:p>
        </p:txBody>
      </p:sp>
      <p:sp>
        <p:nvSpPr>
          <p:cNvPr id="608" name="Google Shape;608;p106"/>
          <p:cNvSpPr/>
          <p:nvPr/>
        </p:nvSpPr>
        <p:spPr>
          <a:xfrm>
            <a:off x="99850" y="1956125"/>
            <a:ext cx="2737500" cy="615600"/>
          </a:xfrm>
          <a:prstGeom prst="ellipse">
            <a:avLst/>
          </a:prstGeom>
          <a:noFill/>
          <a:ln cap="flat" cmpd="sng" w="381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7">
                                            <p:txEl>
                                              <p:pRg end="0" st="0"/>
                                            </p:txEl>
                                          </p:spTgt>
                                        </p:tgtEl>
                                        <p:attrNameLst>
                                          <p:attrName>style.visibility</p:attrName>
                                        </p:attrNameLst>
                                      </p:cBhvr>
                                      <p:to>
                                        <p:strVal val="visible"/>
                                      </p:to>
                                    </p:set>
                                    <p:animEffect filter="fade" transition="in">
                                      <p:cBhvr>
                                        <p:cTn dur="1000"/>
                                        <p:tgtEl>
                                          <p:spTgt spid="60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7">
                                            <p:txEl>
                                              <p:pRg end="1" st="1"/>
                                            </p:txEl>
                                          </p:spTgt>
                                        </p:tgtEl>
                                        <p:attrNameLst>
                                          <p:attrName>style.visibility</p:attrName>
                                        </p:attrNameLst>
                                      </p:cBhvr>
                                      <p:to>
                                        <p:strVal val="visible"/>
                                      </p:to>
                                    </p:set>
                                    <p:animEffect filter="fade" transition="in">
                                      <p:cBhvr>
                                        <p:cTn dur="1000"/>
                                        <p:tgtEl>
                                          <p:spTgt spid="60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7">
                                            <p:txEl>
                                              <p:pRg end="2" st="2"/>
                                            </p:txEl>
                                          </p:spTgt>
                                        </p:tgtEl>
                                        <p:attrNameLst>
                                          <p:attrName>style.visibility</p:attrName>
                                        </p:attrNameLst>
                                      </p:cBhvr>
                                      <p:to>
                                        <p:strVal val="visible"/>
                                      </p:to>
                                    </p:set>
                                    <p:animEffect filter="fade" transition="in">
                                      <p:cBhvr>
                                        <p:cTn dur="1000"/>
                                        <p:tgtEl>
                                          <p:spTgt spid="607">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id="613" name="Google Shape;613;p107"/>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Context Clue Practice From Yesterday</a:t>
            </a:r>
            <a:endParaRPr/>
          </a:p>
        </p:txBody>
      </p:sp>
      <p:sp>
        <p:nvSpPr>
          <p:cNvPr id="614" name="Google Shape;614;p107"/>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2400"/>
              <a:t>With your partner, use context clues to determine the definitions of 4 different words from yesterday’s readings!</a:t>
            </a:r>
            <a:endParaRPr sz="2400"/>
          </a:p>
        </p:txBody>
      </p:sp>
      <p:pic>
        <p:nvPicPr>
          <p:cNvPr descr="📜 Message from the Creator of Tick Tock Countdown Timer&#10;&#10;I am Tom C. and I specialise in the field of Mental Health for a number of years.  I want to place where people can relax, unwind, study and sleep better. &#10;&#10;My videos are ideal for studying, sleep, relaxation and exercise. My aim is to provide the highest quality relaxing content that doesn’t contain any annoying talking or commentary. Research shows this can be help with mental heath. &#10;&#10;All my timer videos are made in high quality with editing programs such as Premiere Pro 2020, Photoshop and Luma Fusion. Each video takes many hours of editing and mixing to produce the perfect timer video for my viewers. &#10;&#10;Some video and audio files are make in collaboration with other video and audio creators with all the licenses and commercial use rights.&#10;&#10;All videos, audio, effects are mixed and created by myself.&#10;&#10;⏱ Popular Timers &#10;&#10;5 Minute Timer - Calm and Relaxing Music: https://youtu.be/hso3oR8PJss&#10;10 Minute Timer - Relaxing Music: https://youtu;.be/yxu0qHbG_2c&#10;15 Minute Timer - No Music: https://youtu.be/v-vXDXrGSlI&#10;30 Minute Timer - Instrumental Relaxing Music: https://youtu.be/G4X4ZQHsTyE&#10;45 Minute Timer - Ambient Music: https://youtu.be/TKmhQprljAc&#10;1 Hour Timer - Beautiful Ocean Sunset https://youtu.be/TKmhQprljAc&#10;&#10;🎥 Editing&#10;-  Luma Fusion&#10;-  Premiere Pro 2020&#10;- Adobe After Effects&#10;- Photoshop&#10;&#10;📽Video and filming&#10;- Sony a6000&#10;- Fujifilm X-T3&#10;- GoPro Hero8 &#10;- Story Blocks&#10;-  Pexels&#10;-  Pixabay&#10;- Adobe Stock&#10;- Pond 5&#10;&#10;🎶Audio&#10;- Story Blocks&#10;- Youtube Audio Library&#10;&#10;🎤Microphone&#10;- Blue Yeti&#10;- Audio-Technica BP4025&#10;- Zoom H2N&#10;&#10;&#10;Hashtags&#10;#Timer #Relaxation #RelaxingMusic&#10;&#10;© Copyright Tick Tock Countdown Timer 2021. All rights reserved. Any reproduction or republication of all or part of this video is prohibited. All of the video material on this channel is copyright protected." id="615" name="Google Shape;615;p107" title="5 Minute Timer - Calm and Relaxing Music">
            <a:hlinkClick r:id="rId3"/>
          </p:cNvPr>
          <p:cNvPicPr preferRelativeResize="0"/>
          <p:nvPr/>
        </p:nvPicPr>
        <p:blipFill>
          <a:blip r:embed="rId4">
            <a:alphaModFix/>
          </a:blip>
          <a:stretch>
            <a:fillRect/>
          </a:stretch>
        </p:blipFill>
        <p:spPr>
          <a:xfrm>
            <a:off x="3228475" y="2809875"/>
            <a:ext cx="2957776" cy="22183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5"/>
                                        </p:tgtEl>
                                        <p:attrNameLst>
                                          <p:attrName>style.visibility</p:attrName>
                                        </p:attrNameLst>
                                      </p:cBhvr>
                                      <p:to>
                                        <p:strVal val="visible"/>
                                      </p:to>
                                    </p:set>
                                    <p:animEffect filter="fade" transition="in">
                                      <p:cBhvr>
                                        <p:cTn dur="1000"/>
                                        <p:tgtEl>
                                          <p:spTgt spid="6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sp>
        <p:nvSpPr>
          <p:cNvPr id="620" name="Google Shape;620;p108"/>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Definitions</a:t>
            </a:r>
            <a:endParaRPr/>
          </a:p>
        </p:txBody>
      </p:sp>
      <p:sp>
        <p:nvSpPr>
          <p:cNvPr id="621" name="Google Shape;621;p108"/>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400"/>
              <a:t>Import: ship something into a country</a:t>
            </a:r>
            <a:endParaRPr sz="2400"/>
          </a:p>
          <a:p>
            <a:pPr indent="0" lvl="0" marL="0" rtl="0" algn="l">
              <a:spcBef>
                <a:spcPts val="1200"/>
              </a:spcBef>
              <a:spcAft>
                <a:spcPts val="0"/>
              </a:spcAft>
              <a:buNone/>
            </a:pPr>
            <a:r>
              <a:rPr lang="en" sz="2400"/>
              <a:t>Furnish: provide</a:t>
            </a:r>
            <a:endParaRPr sz="2400"/>
          </a:p>
          <a:p>
            <a:pPr indent="0" lvl="0" marL="0" rtl="0" algn="l">
              <a:spcBef>
                <a:spcPts val="1200"/>
              </a:spcBef>
              <a:spcAft>
                <a:spcPts val="0"/>
              </a:spcAft>
              <a:buNone/>
            </a:pPr>
            <a:r>
              <a:rPr lang="en" sz="2400"/>
              <a:t>Malignant</a:t>
            </a:r>
            <a:r>
              <a:rPr lang="en" sz="2400"/>
              <a:t>: deadly, dangerous</a:t>
            </a:r>
            <a:endParaRPr sz="2400"/>
          </a:p>
          <a:p>
            <a:pPr indent="0" lvl="0" marL="0" rtl="0" algn="l">
              <a:spcBef>
                <a:spcPts val="1200"/>
              </a:spcBef>
              <a:spcAft>
                <a:spcPts val="0"/>
              </a:spcAft>
              <a:buNone/>
            </a:pPr>
            <a:r>
              <a:rPr lang="en" sz="2400"/>
              <a:t>Desert: abandon</a:t>
            </a:r>
            <a:endParaRPr sz="2400"/>
          </a:p>
          <a:p>
            <a:pPr indent="0" lvl="0" marL="0" rtl="0" algn="l">
              <a:spcBef>
                <a:spcPts val="1200"/>
              </a:spcBef>
              <a:spcAft>
                <a:spcPts val="1200"/>
              </a:spcAft>
              <a:buNone/>
            </a:pPr>
            <a:r>
              <a:rPr lang="en" sz="2400"/>
              <a:t>Succumb: give up, submit</a:t>
            </a:r>
            <a:endParaRPr sz="24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1">
                                            <p:txEl>
                                              <p:pRg end="0" st="0"/>
                                            </p:txEl>
                                          </p:spTgt>
                                        </p:tgtEl>
                                        <p:attrNameLst>
                                          <p:attrName>style.visibility</p:attrName>
                                        </p:attrNameLst>
                                      </p:cBhvr>
                                      <p:to>
                                        <p:strVal val="visible"/>
                                      </p:to>
                                    </p:set>
                                    <p:animEffect filter="fade" transition="in">
                                      <p:cBhvr>
                                        <p:cTn dur="1000"/>
                                        <p:tgtEl>
                                          <p:spTgt spid="62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1">
                                            <p:txEl>
                                              <p:pRg end="1" st="1"/>
                                            </p:txEl>
                                          </p:spTgt>
                                        </p:tgtEl>
                                        <p:attrNameLst>
                                          <p:attrName>style.visibility</p:attrName>
                                        </p:attrNameLst>
                                      </p:cBhvr>
                                      <p:to>
                                        <p:strVal val="visible"/>
                                      </p:to>
                                    </p:set>
                                    <p:animEffect filter="fade" transition="in">
                                      <p:cBhvr>
                                        <p:cTn dur="1000"/>
                                        <p:tgtEl>
                                          <p:spTgt spid="62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1">
                                            <p:txEl>
                                              <p:pRg end="2" st="2"/>
                                            </p:txEl>
                                          </p:spTgt>
                                        </p:tgtEl>
                                        <p:attrNameLst>
                                          <p:attrName>style.visibility</p:attrName>
                                        </p:attrNameLst>
                                      </p:cBhvr>
                                      <p:to>
                                        <p:strVal val="visible"/>
                                      </p:to>
                                    </p:set>
                                    <p:animEffect filter="fade" transition="in">
                                      <p:cBhvr>
                                        <p:cTn dur="1000"/>
                                        <p:tgtEl>
                                          <p:spTgt spid="62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1">
                                            <p:txEl>
                                              <p:pRg end="3" st="3"/>
                                            </p:txEl>
                                          </p:spTgt>
                                        </p:tgtEl>
                                        <p:attrNameLst>
                                          <p:attrName>style.visibility</p:attrName>
                                        </p:attrNameLst>
                                      </p:cBhvr>
                                      <p:to>
                                        <p:strVal val="visible"/>
                                      </p:to>
                                    </p:set>
                                    <p:animEffect filter="fade" transition="in">
                                      <p:cBhvr>
                                        <p:cTn dur="1000"/>
                                        <p:tgtEl>
                                          <p:spTgt spid="62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1">
                                            <p:txEl>
                                              <p:pRg end="4" st="4"/>
                                            </p:txEl>
                                          </p:spTgt>
                                        </p:tgtEl>
                                        <p:attrNameLst>
                                          <p:attrName>style.visibility</p:attrName>
                                        </p:attrNameLst>
                                      </p:cBhvr>
                                      <p:to>
                                        <p:strVal val="visible"/>
                                      </p:to>
                                    </p:set>
                                    <p:animEffect filter="fade" transition="in">
                                      <p:cBhvr>
                                        <p:cTn dur="1000"/>
                                        <p:tgtEl>
                                          <p:spTgt spid="621">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sp>
        <p:nvSpPr>
          <p:cNvPr id="626" name="Google Shape;626;p109"/>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Finishing Yellow Fever Inquiry Part 1</a:t>
            </a:r>
            <a:endParaRPr/>
          </a:p>
        </p:txBody>
      </p:sp>
      <p:sp>
        <p:nvSpPr>
          <p:cNvPr id="627" name="Google Shape;627;p109"/>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400"/>
              <a:t>Take out your Day 5 Packet from yesterday!</a:t>
            </a:r>
            <a:endParaRPr sz="2400"/>
          </a:p>
          <a:p>
            <a:pPr indent="0" lvl="0" marL="0" rtl="0" algn="l">
              <a:spcBef>
                <a:spcPts val="1200"/>
              </a:spcBef>
              <a:spcAft>
                <a:spcPts val="0"/>
              </a:spcAft>
              <a:buNone/>
            </a:pPr>
            <a:r>
              <a:t/>
            </a:r>
            <a:endParaRPr sz="2400"/>
          </a:p>
          <a:p>
            <a:pPr indent="0" lvl="0" marL="0" rtl="0" algn="l">
              <a:spcBef>
                <a:spcPts val="1200"/>
              </a:spcBef>
              <a:spcAft>
                <a:spcPts val="0"/>
              </a:spcAft>
              <a:buNone/>
            </a:pPr>
            <a:r>
              <a:rPr lang="en" sz="2400"/>
              <a:t>Let’s finish reading the sources and answering the debrief questions.</a:t>
            </a:r>
            <a:endParaRPr sz="2400"/>
          </a:p>
          <a:p>
            <a:pPr indent="0" lvl="0" marL="0" rtl="0" algn="l">
              <a:spcBef>
                <a:spcPts val="1200"/>
              </a:spcBef>
              <a:spcAft>
                <a:spcPts val="0"/>
              </a:spcAft>
              <a:buNone/>
            </a:pPr>
            <a:r>
              <a:t/>
            </a:r>
            <a:endParaRPr sz="2400"/>
          </a:p>
          <a:p>
            <a:pPr indent="0" lvl="0" marL="0" rtl="0" algn="l">
              <a:spcBef>
                <a:spcPts val="1200"/>
              </a:spcBef>
              <a:spcAft>
                <a:spcPts val="1200"/>
              </a:spcAft>
              <a:buNone/>
            </a:pPr>
            <a:r>
              <a:t/>
            </a:r>
            <a:endParaRPr sz="2400"/>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p110"/>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Reading Sources</a:t>
            </a:r>
            <a:endParaRPr/>
          </a:p>
        </p:txBody>
      </p:sp>
      <p:sp>
        <p:nvSpPr>
          <p:cNvPr id="633" name="Google Shape;633;p110"/>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387350" lvl="0" marL="457200" rtl="0" algn="l">
              <a:spcBef>
                <a:spcPts val="0"/>
              </a:spcBef>
              <a:spcAft>
                <a:spcPts val="0"/>
              </a:spcAft>
              <a:buSzPts val="2500"/>
              <a:buAutoNum type="arabicPeriod"/>
            </a:pPr>
            <a:r>
              <a:rPr lang="en" sz="2500">
                <a:highlight>
                  <a:srgbClr val="B6D7A8"/>
                </a:highlight>
              </a:rPr>
              <a:t>Partner 1</a:t>
            </a:r>
            <a:r>
              <a:rPr lang="en" sz="2500"/>
              <a:t> read paragraph out loud, circling unknown words</a:t>
            </a:r>
            <a:endParaRPr sz="2500"/>
          </a:p>
          <a:p>
            <a:pPr indent="-361950" lvl="1" marL="914400" rtl="0" algn="l">
              <a:spcBef>
                <a:spcPts val="0"/>
              </a:spcBef>
              <a:spcAft>
                <a:spcPts val="0"/>
              </a:spcAft>
              <a:buSzPts val="2100"/>
              <a:buAutoNum type="alphaLcPeriod"/>
            </a:pPr>
            <a:r>
              <a:rPr lang="en" sz="2100"/>
              <a:t>Use context clues to determine meaning!</a:t>
            </a:r>
            <a:endParaRPr sz="2100"/>
          </a:p>
          <a:p>
            <a:pPr indent="-387350" lvl="0" marL="457200" rtl="0" algn="l">
              <a:spcBef>
                <a:spcPts val="0"/>
              </a:spcBef>
              <a:spcAft>
                <a:spcPts val="0"/>
              </a:spcAft>
              <a:buSzPts val="2500"/>
              <a:buAutoNum type="arabicPeriod"/>
            </a:pPr>
            <a:r>
              <a:rPr lang="en" sz="2500">
                <a:highlight>
                  <a:srgbClr val="A4C2F4"/>
                </a:highlight>
              </a:rPr>
              <a:t>Partner 2</a:t>
            </a:r>
            <a:r>
              <a:rPr lang="en" sz="2500"/>
              <a:t> underlines main ideas and explains thinking out loud</a:t>
            </a:r>
            <a:endParaRPr sz="2500"/>
          </a:p>
          <a:p>
            <a:pPr indent="-387350" lvl="0" marL="457200" rtl="0" algn="l">
              <a:spcBef>
                <a:spcPts val="0"/>
              </a:spcBef>
              <a:spcAft>
                <a:spcPts val="0"/>
              </a:spcAft>
              <a:buSzPts val="2500"/>
              <a:buAutoNum type="arabicPeriod"/>
            </a:pPr>
            <a:r>
              <a:rPr lang="en" sz="2500">
                <a:highlight>
                  <a:srgbClr val="B6D7A8"/>
                </a:highlight>
              </a:rPr>
              <a:t>Partners 1</a:t>
            </a:r>
            <a:r>
              <a:rPr lang="en" sz="2500">
                <a:highlight>
                  <a:srgbClr val="A4C2F4"/>
                </a:highlight>
              </a:rPr>
              <a:t> and 2</a:t>
            </a:r>
            <a:r>
              <a:rPr lang="en" sz="2500"/>
              <a:t> create summary sentence together</a:t>
            </a:r>
            <a:endParaRPr sz="2500"/>
          </a:p>
          <a:p>
            <a:pPr indent="-387350" lvl="0" marL="457200" rtl="0" algn="l">
              <a:spcBef>
                <a:spcPts val="0"/>
              </a:spcBef>
              <a:spcAft>
                <a:spcPts val="0"/>
              </a:spcAft>
              <a:buSzPts val="2500"/>
              <a:buAutoNum type="arabicPeriod"/>
            </a:pPr>
            <a:r>
              <a:rPr lang="en" sz="2500"/>
              <a:t>Repeat!</a:t>
            </a:r>
            <a:endParaRPr sz="25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3">
                                            <p:txEl>
                                              <p:pRg end="0" st="0"/>
                                            </p:txEl>
                                          </p:spTgt>
                                        </p:tgtEl>
                                        <p:attrNameLst>
                                          <p:attrName>style.visibility</p:attrName>
                                        </p:attrNameLst>
                                      </p:cBhvr>
                                      <p:to>
                                        <p:strVal val="visible"/>
                                      </p:to>
                                    </p:set>
                                    <p:animEffect filter="fade" transition="in">
                                      <p:cBhvr>
                                        <p:cTn dur="1000"/>
                                        <p:tgtEl>
                                          <p:spTgt spid="63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3">
                                            <p:txEl>
                                              <p:pRg end="1" st="1"/>
                                            </p:txEl>
                                          </p:spTgt>
                                        </p:tgtEl>
                                        <p:attrNameLst>
                                          <p:attrName>style.visibility</p:attrName>
                                        </p:attrNameLst>
                                      </p:cBhvr>
                                      <p:to>
                                        <p:strVal val="visible"/>
                                      </p:to>
                                    </p:set>
                                    <p:animEffect filter="fade" transition="in">
                                      <p:cBhvr>
                                        <p:cTn dur="1000"/>
                                        <p:tgtEl>
                                          <p:spTgt spid="63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3">
                                            <p:txEl>
                                              <p:pRg end="2" st="2"/>
                                            </p:txEl>
                                          </p:spTgt>
                                        </p:tgtEl>
                                        <p:attrNameLst>
                                          <p:attrName>style.visibility</p:attrName>
                                        </p:attrNameLst>
                                      </p:cBhvr>
                                      <p:to>
                                        <p:strVal val="visible"/>
                                      </p:to>
                                    </p:set>
                                    <p:animEffect filter="fade" transition="in">
                                      <p:cBhvr>
                                        <p:cTn dur="1000"/>
                                        <p:tgtEl>
                                          <p:spTgt spid="63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3">
                                            <p:txEl>
                                              <p:pRg end="3" st="3"/>
                                            </p:txEl>
                                          </p:spTgt>
                                        </p:tgtEl>
                                        <p:attrNameLst>
                                          <p:attrName>style.visibility</p:attrName>
                                        </p:attrNameLst>
                                      </p:cBhvr>
                                      <p:to>
                                        <p:strVal val="visible"/>
                                      </p:to>
                                    </p:set>
                                    <p:animEffect filter="fade" transition="in">
                                      <p:cBhvr>
                                        <p:cTn dur="1000"/>
                                        <p:tgtEl>
                                          <p:spTgt spid="63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3">
                                            <p:txEl>
                                              <p:pRg end="4" st="4"/>
                                            </p:txEl>
                                          </p:spTgt>
                                        </p:tgtEl>
                                        <p:attrNameLst>
                                          <p:attrName>style.visibility</p:attrName>
                                        </p:attrNameLst>
                                      </p:cBhvr>
                                      <p:to>
                                        <p:strVal val="visible"/>
                                      </p:to>
                                    </p:set>
                                    <p:animEffect filter="fade" transition="in">
                                      <p:cBhvr>
                                        <p:cTn dur="1000"/>
                                        <p:tgtEl>
                                          <p:spTgt spid="633">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p111"/>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Audio Tour (1:52)</a:t>
            </a:r>
            <a:endParaRPr/>
          </a:p>
        </p:txBody>
      </p:sp>
      <p:sp>
        <p:nvSpPr>
          <p:cNvPr id="639" name="Google Shape;639;p111"/>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p112"/>
          <p:cNvSpPr txBox="1"/>
          <p:nvPr>
            <p:ph type="title"/>
          </p:nvPr>
        </p:nvSpPr>
        <p:spPr>
          <a:xfrm>
            <a:off x="773700" y="396225"/>
            <a:ext cx="7596600" cy="15306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sz="5500"/>
              <a:t>Week 2, Day 7</a:t>
            </a:r>
            <a:endParaRPr sz="5500"/>
          </a:p>
        </p:txBody>
      </p:sp>
      <p:pic>
        <p:nvPicPr>
          <p:cNvPr id="645" name="Google Shape;645;p112"/>
          <p:cNvPicPr preferRelativeResize="0"/>
          <p:nvPr/>
        </p:nvPicPr>
        <p:blipFill>
          <a:blip r:embed="rId3">
            <a:alphaModFix/>
          </a:blip>
          <a:stretch>
            <a:fillRect/>
          </a:stretch>
        </p:blipFill>
        <p:spPr>
          <a:xfrm>
            <a:off x="2813500" y="1781350"/>
            <a:ext cx="4368881" cy="291187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68"/>
          <p:cNvSpPr txBox="1"/>
          <p:nvPr>
            <p:ph type="title"/>
          </p:nvPr>
        </p:nvSpPr>
        <p:spPr>
          <a:xfrm>
            <a:off x="445575" y="174050"/>
            <a:ext cx="8520600" cy="1527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We will summarize the main idea in a different way today: by taking notes!</a:t>
            </a:r>
            <a:endParaRPr/>
          </a:p>
        </p:txBody>
      </p:sp>
      <p:sp>
        <p:nvSpPr>
          <p:cNvPr id="343" name="Google Shape;343;p68"/>
          <p:cNvSpPr txBox="1"/>
          <p:nvPr>
            <p:ph idx="1" type="body"/>
          </p:nvPr>
        </p:nvSpPr>
        <p:spPr>
          <a:xfrm>
            <a:off x="400275" y="2006225"/>
            <a:ext cx="8520600" cy="1664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3000"/>
              <a:t>Taking notes effectively requires you to summarize effectively.</a:t>
            </a:r>
            <a:endParaRPr sz="3000"/>
          </a:p>
        </p:txBody>
      </p:sp>
      <p:pic>
        <p:nvPicPr>
          <p:cNvPr id="344" name="Google Shape;344;p68"/>
          <p:cNvPicPr preferRelativeResize="0"/>
          <p:nvPr/>
        </p:nvPicPr>
        <p:blipFill>
          <a:blip r:embed="rId3">
            <a:alphaModFix/>
          </a:blip>
          <a:stretch>
            <a:fillRect/>
          </a:stretch>
        </p:blipFill>
        <p:spPr>
          <a:xfrm>
            <a:off x="5494123" y="2711350"/>
            <a:ext cx="3649874" cy="243215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3"/>
                                        </p:tgtEl>
                                        <p:attrNameLst>
                                          <p:attrName>style.visibility</p:attrName>
                                        </p:attrNameLst>
                                      </p:cBhvr>
                                      <p:to>
                                        <p:strVal val="visible"/>
                                      </p:to>
                                    </p:set>
                                    <p:animEffect filter="fade" transition="in">
                                      <p:cBhvr>
                                        <p:cTn dur="1000"/>
                                        <p:tgtEl>
                                          <p:spTgt spid="3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sp>
        <p:nvSpPr>
          <p:cNvPr id="650" name="Google Shape;650;p113"/>
          <p:cNvSpPr txBox="1"/>
          <p:nvPr>
            <p:ph type="title"/>
          </p:nvPr>
        </p:nvSpPr>
        <p:spPr>
          <a:xfrm>
            <a:off x="311700" y="10537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Do Now</a:t>
            </a:r>
            <a:endParaRPr/>
          </a:p>
        </p:txBody>
      </p:sp>
      <p:sp>
        <p:nvSpPr>
          <p:cNvPr id="651" name="Google Shape;651;p113"/>
          <p:cNvSpPr txBox="1"/>
          <p:nvPr>
            <p:ph idx="1" type="body"/>
          </p:nvPr>
        </p:nvSpPr>
        <p:spPr>
          <a:xfrm>
            <a:off x="311700" y="1014675"/>
            <a:ext cx="8520600" cy="335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Describe your day or week so far using at least three vocabulary words we learned yesterday. Or tell a story!</a:t>
            </a:r>
            <a:endParaRPr sz="2400"/>
          </a:p>
          <a:p>
            <a:pPr indent="0" lvl="0" marL="0" rtl="0" algn="l">
              <a:spcBef>
                <a:spcPts val="1200"/>
              </a:spcBef>
              <a:spcAft>
                <a:spcPts val="0"/>
              </a:spcAft>
              <a:buNone/>
            </a:pPr>
            <a:r>
              <a:rPr lang="en" sz="2400"/>
              <a:t>Furnish: provide</a:t>
            </a:r>
            <a:endParaRPr sz="2400"/>
          </a:p>
          <a:p>
            <a:pPr indent="0" lvl="0" marL="0" rtl="0" algn="l">
              <a:spcBef>
                <a:spcPts val="0"/>
              </a:spcBef>
              <a:spcAft>
                <a:spcPts val="0"/>
              </a:spcAft>
              <a:buNone/>
            </a:pPr>
            <a:r>
              <a:rPr lang="en" sz="2400"/>
              <a:t>Malignant: deadly, dangerous</a:t>
            </a:r>
            <a:endParaRPr sz="2400"/>
          </a:p>
          <a:p>
            <a:pPr indent="0" lvl="0" marL="0" rtl="0" algn="l">
              <a:spcBef>
                <a:spcPts val="0"/>
              </a:spcBef>
              <a:spcAft>
                <a:spcPts val="0"/>
              </a:spcAft>
              <a:buNone/>
            </a:pPr>
            <a:r>
              <a:rPr lang="en" sz="2400"/>
              <a:t>Desert: abandon</a:t>
            </a:r>
            <a:endParaRPr sz="2400"/>
          </a:p>
          <a:p>
            <a:pPr indent="0" lvl="0" marL="0" rtl="0" algn="l">
              <a:spcBef>
                <a:spcPts val="0"/>
              </a:spcBef>
              <a:spcAft>
                <a:spcPts val="0"/>
              </a:spcAft>
              <a:buNone/>
            </a:pPr>
            <a:r>
              <a:rPr lang="en" sz="2400"/>
              <a:t>Succumb: give up, submit</a:t>
            </a:r>
            <a:endParaRPr sz="2400"/>
          </a:p>
          <a:p>
            <a:pPr indent="0" lvl="0" marL="0" rtl="0" algn="l">
              <a:spcBef>
                <a:spcPts val="0"/>
              </a:spcBef>
              <a:spcAft>
                <a:spcPts val="0"/>
              </a:spcAft>
              <a:buNone/>
            </a:pPr>
            <a:r>
              <a:rPr lang="en" sz="2400"/>
              <a:t>Disingenuous: insincere or misleading</a:t>
            </a:r>
            <a:endParaRPr sz="2400"/>
          </a:p>
          <a:p>
            <a:pPr indent="0" lvl="0" marL="0" rtl="0" algn="l">
              <a:spcBef>
                <a:spcPts val="0"/>
              </a:spcBef>
              <a:spcAft>
                <a:spcPts val="0"/>
              </a:spcAft>
              <a:buNone/>
            </a:pPr>
            <a:r>
              <a:rPr lang="en" sz="2400"/>
              <a:t>Gregarious: social, a liking for companionship</a:t>
            </a:r>
            <a:endParaRPr sz="2400"/>
          </a:p>
          <a:p>
            <a:pPr indent="0" lvl="0" marL="0" rtl="0" algn="l">
              <a:spcBef>
                <a:spcPts val="0"/>
              </a:spcBef>
              <a:spcAft>
                <a:spcPts val="0"/>
              </a:spcAft>
              <a:buNone/>
            </a:pPr>
            <a:r>
              <a:rPr lang="en" sz="2400"/>
              <a:t>Vapid: lacking flavor, zest, interest. Boring.</a:t>
            </a:r>
            <a:endParaRPr sz="2400"/>
          </a:p>
          <a:p>
            <a:pPr indent="0" lvl="0" marL="0" rtl="0" algn="l">
              <a:spcBef>
                <a:spcPts val="0"/>
              </a:spcBef>
              <a:spcAft>
                <a:spcPts val="0"/>
              </a:spcAft>
              <a:buNone/>
            </a:pPr>
            <a:r>
              <a:t/>
            </a:r>
            <a:endParaRPr sz="2400"/>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sp>
        <p:nvSpPr>
          <p:cNvPr id="656" name="Google Shape;656;p114"/>
          <p:cNvSpPr txBox="1"/>
          <p:nvPr>
            <p:ph type="title"/>
          </p:nvPr>
        </p:nvSpPr>
        <p:spPr>
          <a:xfrm>
            <a:off x="265500" y="280725"/>
            <a:ext cx="4045200" cy="8205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Agenda:</a:t>
            </a:r>
            <a:endParaRPr/>
          </a:p>
        </p:txBody>
      </p:sp>
      <p:sp>
        <p:nvSpPr>
          <p:cNvPr id="657" name="Google Shape;657;p114"/>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lnSpcReduction="20000"/>
          </a:bodyPr>
          <a:lstStyle/>
          <a:p>
            <a:pPr indent="0" lvl="0" marL="0" rtl="0" algn="l">
              <a:spcBef>
                <a:spcPts val="0"/>
              </a:spcBef>
              <a:spcAft>
                <a:spcPts val="0"/>
              </a:spcAft>
              <a:buNone/>
            </a:pPr>
            <a:r>
              <a:rPr b="1" lang="en"/>
              <a:t>Objective</a:t>
            </a:r>
            <a:r>
              <a:rPr lang="en"/>
              <a:t>: I can make </a:t>
            </a:r>
            <a:r>
              <a:rPr lang="en"/>
              <a:t>conclusions</a:t>
            </a:r>
            <a:r>
              <a:rPr lang="en"/>
              <a:t> about the Yellow Fever epidemic.</a:t>
            </a:r>
            <a:endParaRPr/>
          </a:p>
          <a:p>
            <a:pPr indent="0" lvl="0" marL="0" rtl="0" algn="l">
              <a:spcBef>
                <a:spcPts val="1200"/>
              </a:spcBef>
              <a:spcAft>
                <a:spcPts val="0"/>
              </a:spcAft>
              <a:buNone/>
            </a:pPr>
            <a:r>
              <a:t/>
            </a:r>
            <a:endParaRPr/>
          </a:p>
          <a:p>
            <a:pPr indent="0" lvl="0" marL="0" rtl="0" algn="l">
              <a:spcBef>
                <a:spcPts val="1200"/>
              </a:spcBef>
              <a:spcAft>
                <a:spcPts val="0"/>
              </a:spcAft>
              <a:buNone/>
            </a:pPr>
            <a:r>
              <a:rPr b="1" lang="en"/>
              <a:t>Language Objective</a:t>
            </a:r>
            <a:r>
              <a:rPr lang="en"/>
              <a:t>: I can use context clues to determine the meaning of </a:t>
            </a:r>
            <a:r>
              <a:rPr lang="en"/>
              <a:t>unknown words.</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pic>
        <p:nvPicPr>
          <p:cNvPr id="658" name="Google Shape;658;p114"/>
          <p:cNvPicPr preferRelativeResize="0"/>
          <p:nvPr/>
        </p:nvPicPr>
        <p:blipFill rotWithShape="1">
          <a:blip r:embed="rId3">
            <a:alphaModFix/>
          </a:blip>
          <a:srcRect b="20901" l="8784" r="8502" t="9889"/>
          <a:stretch/>
        </p:blipFill>
        <p:spPr>
          <a:xfrm>
            <a:off x="135375" y="1101225"/>
            <a:ext cx="4499450" cy="3962074"/>
          </a:xfrm>
          <a:prstGeom prst="rect">
            <a:avLst/>
          </a:prstGeom>
          <a:noFill/>
          <a:ln>
            <a:noFill/>
          </a:ln>
        </p:spPr>
      </p:pic>
      <p:sp>
        <p:nvSpPr>
          <p:cNvPr id="659" name="Google Shape;659;p114"/>
          <p:cNvSpPr txBox="1"/>
          <p:nvPr>
            <p:ph idx="1" type="subTitle"/>
          </p:nvPr>
        </p:nvSpPr>
        <p:spPr>
          <a:xfrm>
            <a:off x="265500" y="1234974"/>
            <a:ext cx="4045200" cy="3417300"/>
          </a:xfrm>
          <a:prstGeom prst="rect">
            <a:avLst/>
          </a:prstGeom>
        </p:spPr>
        <p:txBody>
          <a:bodyPr anchorCtr="0" anchor="t" bIns="91425" lIns="91425" spcFirstLastPara="1" rIns="91425" wrap="square" tIns="91425">
            <a:normAutofit/>
          </a:bodyPr>
          <a:lstStyle/>
          <a:p>
            <a:pPr indent="-419100" lvl="0" marL="457200" rtl="0" algn="l">
              <a:spcBef>
                <a:spcPts val="0"/>
              </a:spcBef>
              <a:spcAft>
                <a:spcPts val="0"/>
              </a:spcAft>
              <a:buClr>
                <a:srgbClr val="EFEFEF"/>
              </a:buClr>
              <a:buSzPts val="3000"/>
              <a:buAutoNum type="arabicPeriod"/>
            </a:pPr>
            <a:r>
              <a:rPr lang="en" sz="3000">
                <a:solidFill>
                  <a:srgbClr val="EFEFEF"/>
                </a:solidFill>
              </a:rPr>
              <a:t>Do Now (10)</a:t>
            </a:r>
            <a:endParaRPr sz="3000">
              <a:solidFill>
                <a:srgbClr val="EFEFEF"/>
              </a:solidFill>
            </a:endParaRPr>
          </a:p>
          <a:p>
            <a:pPr indent="-419100" lvl="0" marL="457200" rtl="0" algn="l">
              <a:spcBef>
                <a:spcPts val="0"/>
              </a:spcBef>
              <a:spcAft>
                <a:spcPts val="0"/>
              </a:spcAft>
              <a:buClr>
                <a:srgbClr val="EFEFEF"/>
              </a:buClr>
              <a:buSzPts val="3000"/>
              <a:buAutoNum type="arabicPeriod"/>
            </a:pPr>
            <a:r>
              <a:rPr lang="en" sz="3000">
                <a:solidFill>
                  <a:srgbClr val="EFEFEF"/>
                </a:solidFill>
              </a:rPr>
              <a:t>Context Clue Review (10)</a:t>
            </a:r>
            <a:endParaRPr sz="3000">
              <a:solidFill>
                <a:srgbClr val="EFEFEF"/>
              </a:solidFill>
            </a:endParaRPr>
          </a:p>
          <a:p>
            <a:pPr indent="-419100" lvl="0" marL="457200" rtl="0" algn="l">
              <a:spcBef>
                <a:spcPts val="0"/>
              </a:spcBef>
              <a:spcAft>
                <a:spcPts val="0"/>
              </a:spcAft>
              <a:buClr>
                <a:srgbClr val="EFEFEF"/>
              </a:buClr>
              <a:buSzPts val="3000"/>
              <a:buAutoNum type="arabicPeriod"/>
            </a:pPr>
            <a:r>
              <a:rPr lang="en" sz="3000">
                <a:solidFill>
                  <a:srgbClr val="EFEFEF"/>
                </a:solidFill>
              </a:rPr>
              <a:t>Yellow Fever Inquiry (25)</a:t>
            </a:r>
            <a:endParaRPr sz="3000">
              <a:solidFill>
                <a:srgbClr val="EFEFEF"/>
              </a:solidFill>
            </a:endParaRPr>
          </a:p>
          <a:p>
            <a:pPr indent="-419100" lvl="0" marL="457200" rtl="0" algn="l">
              <a:spcBef>
                <a:spcPts val="0"/>
              </a:spcBef>
              <a:spcAft>
                <a:spcPts val="0"/>
              </a:spcAft>
              <a:buClr>
                <a:srgbClr val="EFEFEF"/>
              </a:buClr>
              <a:buSzPts val="3000"/>
              <a:buAutoNum type="arabicPeriod"/>
            </a:pPr>
            <a:r>
              <a:rPr lang="en" sz="3000">
                <a:solidFill>
                  <a:srgbClr val="EFEFEF"/>
                </a:solidFill>
              </a:rPr>
              <a:t>Exit Ticket #2 (5)</a:t>
            </a:r>
            <a:endParaRPr sz="3000">
              <a:solidFill>
                <a:srgbClr val="EFEFEF"/>
              </a:solidFill>
            </a:endParaRPr>
          </a:p>
          <a:p>
            <a:pPr indent="-419100" lvl="0" marL="457200" rtl="0" algn="l">
              <a:spcBef>
                <a:spcPts val="0"/>
              </a:spcBef>
              <a:spcAft>
                <a:spcPts val="0"/>
              </a:spcAft>
              <a:buClr>
                <a:srgbClr val="EFEFEF"/>
              </a:buClr>
              <a:buSzPts val="3000"/>
              <a:buAutoNum type="arabicPeriod"/>
            </a:pPr>
            <a:r>
              <a:rPr lang="en" sz="3000">
                <a:solidFill>
                  <a:srgbClr val="EFEFEF"/>
                </a:solidFill>
              </a:rPr>
              <a:t>Yellow Fever Today (25)</a:t>
            </a:r>
            <a:endParaRPr sz="3000">
              <a:solidFill>
                <a:srgbClr val="EFEFEF"/>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p115"/>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Context Clue Review</a:t>
            </a:r>
            <a:endParaRPr/>
          </a:p>
        </p:txBody>
      </p:sp>
      <p:sp>
        <p:nvSpPr>
          <p:cNvPr id="665" name="Google Shape;665;p115"/>
          <p:cNvSpPr txBox="1"/>
          <p:nvPr>
            <p:ph idx="1" type="body"/>
          </p:nvPr>
        </p:nvSpPr>
        <p:spPr>
          <a:xfrm>
            <a:off x="311700" y="1225225"/>
            <a:ext cx="8520600" cy="335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sz="2400"/>
              <a:t>What is a context clue again?</a:t>
            </a:r>
            <a:endParaRPr i="1" sz="2400"/>
          </a:p>
          <a:p>
            <a:pPr indent="0" lvl="0" marL="0" rtl="0" algn="l">
              <a:spcBef>
                <a:spcPts val="1200"/>
              </a:spcBef>
              <a:spcAft>
                <a:spcPts val="0"/>
              </a:spcAft>
              <a:buNone/>
            </a:pPr>
            <a:r>
              <a:t/>
            </a:r>
            <a:endParaRPr i="1" sz="2400"/>
          </a:p>
          <a:p>
            <a:pPr indent="0" lvl="0" marL="0" rtl="0" algn="l">
              <a:spcBef>
                <a:spcPts val="1200"/>
              </a:spcBef>
              <a:spcAft>
                <a:spcPts val="0"/>
              </a:spcAft>
              <a:buNone/>
            </a:pPr>
            <a:r>
              <a:rPr b="1" lang="en" sz="2400"/>
              <a:t>Context clues</a:t>
            </a:r>
            <a:r>
              <a:rPr lang="en" sz="2400"/>
              <a:t>: nearby words or phrases that can help the reader determine the meaning of an unknown word.</a:t>
            </a:r>
            <a:endParaRPr sz="2400"/>
          </a:p>
          <a:p>
            <a:pPr indent="0" lvl="0" marL="0" rtl="0" algn="l">
              <a:spcBef>
                <a:spcPts val="1200"/>
              </a:spcBef>
              <a:spcAft>
                <a:spcPts val="1200"/>
              </a:spcAft>
              <a:buNone/>
            </a:pPr>
            <a:r>
              <a:rPr lang="en" sz="2400"/>
              <a:t>For each example sentence, underline context clues to determine the meaning of the unknown word. Then, write your own sentence using that word.</a:t>
            </a:r>
            <a:endParaRPr sz="2400"/>
          </a:p>
        </p:txBody>
      </p:sp>
      <p:pic>
        <p:nvPicPr>
          <p:cNvPr id="666" name="Google Shape;666;p115"/>
          <p:cNvPicPr preferRelativeResize="0"/>
          <p:nvPr/>
        </p:nvPicPr>
        <p:blipFill>
          <a:blip r:embed="rId3">
            <a:alphaModFix/>
          </a:blip>
          <a:stretch>
            <a:fillRect/>
          </a:stretch>
        </p:blipFill>
        <p:spPr>
          <a:xfrm>
            <a:off x="7075202" y="-153448"/>
            <a:ext cx="2068800" cy="2068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5">
                                            <p:txEl>
                                              <p:pRg end="0" st="0"/>
                                            </p:txEl>
                                          </p:spTgt>
                                        </p:tgtEl>
                                        <p:attrNameLst>
                                          <p:attrName>style.visibility</p:attrName>
                                        </p:attrNameLst>
                                      </p:cBhvr>
                                      <p:to>
                                        <p:strVal val="visible"/>
                                      </p:to>
                                    </p:set>
                                    <p:animEffect filter="fade" transition="in">
                                      <p:cBhvr>
                                        <p:cTn dur="1000"/>
                                        <p:tgtEl>
                                          <p:spTgt spid="66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5">
                                            <p:txEl>
                                              <p:pRg end="1" st="1"/>
                                            </p:txEl>
                                          </p:spTgt>
                                        </p:tgtEl>
                                        <p:attrNameLst>
                                          <p:attrName>style.visibility</p:attrName>
                                        </p:attrNameLst>
                                      </p:cBhvr>
                                      <p:to>
                                        <p:strVal val="visible"/>
                                      </p:to>
                                    </p:set>
                                    <p:animEffect filter="fade" transition="in">
                                      <p:cBhvr>
                                        <p:cTn dur="1000"/>
                                        <p:tgtEl>
                                          <p:spTgt spid="66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5">
                                            <p:txEl>
                                              <p:pRg end="2" st="2"/>
                                            </p:txEl>
                                          </p:spTgt>
                                        </p:tgtEl>
                                        <p:attrNameLst>
                                          <p:attrName>style.visibility</p:attrName>
                                        </p:attrNameLst>
                                      </p:cBhvr>
                                      <p:to>
                                        <p:strVal val="visible"/>
                                      </p:to>
                                    </p:set>
                                    <p:animEffect filter="fade" transition="in">
                                      <p:cBhvr>
                                        <p:cTn dur="1000"/>
                                        <p:tgtEl>
                                          <p:spTgt spid="66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5">
                                            <p:txEl>
                                              <p:pRg end="3" st="3"/>
                                            </p:txEl>
                                          </p:spTgt>
                                        </p:tgtEl>
                                        <p:attrNameLst>
                                          <p:attrName>style.visibility</p:attrName>
                                        </p:attrNameLst>
                                      </p:cBhvr>
                                      <p:to>
                                        <p:strVal val="visible"/>
                                      </p:to>
                                    </p:set>
                                    <p:animEffect filter="fade" transition="in">
                                      <p:cBhvr>
                                        <p:cTn dur="1000"/>
                                        <p:tgtEl>
                                          <p:spTgt spid="665">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sp>
        <p:nvSpPr>
          <p:cNvPr id="671" name="Google Shape;671;p116"/>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Context Clue Review</a:t>
            </a:r>
            <a:endParaRPr/>
          </a:p>
        </p:txBody>
      </p:sp>
      <p:sp>
        <p:nvSpPr>
          <p:cNvPr id="672" name="Google Shape;672;p116"/>
          <p:cNvSpPr txBox="1"/>
          <p:nvPr>
            <p:ph idx="1" type="body"/>
          </p:nvPr>
        </p:nvSpPr>
        <p:spPr>
          <a:xfrm>
            <a:off x="311700" y="1225225"/>
            <a:ext cx="5714100" cy="3354000"/>
          </a:xfrm>
          <a:prstGeom prst="rect">
            <a:avLst/>
          </a:prstGeom>
        </p:spPr>
        <p:txBody>
          <a:bodyPr anchorCtr="0" anchor="t" bIns="91425" lIns="91425" spcFirstLastPara="1" rIns="91425" wrap="square" tIns="91425">
            <a:noAutofit/>
          </a:bodyPr>
          <a:lstStyle/>
          <a:p>
            <a:pPr indent="-355600" lvl="0" marL="457200" rtl="0" algn="l">
              <a:lnSpc>
                <a:spcPct val="100000"/>
              </a:lnSpc>
              <a:spcBef>
                <a:spcPts val="0"/>
              </a:spcBef>
              <a:spcAft>
                <a:spcPts val="0"/>
              </a:spcAft>
              <a:buSzPts val="2000"/>
              <a:buFont typeface="Lato"/>
              <a:buAutoNum type="arabicPeriod"/>
            </a:pPr>
            <a:r>
              <a:rPr lang="en" sz="2000">
                <a:latin typeface="Lato"/>
                <a:ea typeface="Lato"/>
                <a:cs typeface="Lato"/>
                <a:sym typeface="Lato"/>
              </a:rPr>
              <a:t>It was an </a:t>
            </a:r>
            <a:r>
              <a:rPr b="1" lang="en" sz="2000">
                <a:latin typeface="Lato"/>
                <a:ea typeface="Lato"/>
                <a:cs typeface="Lato"/>
                <a:sym typeface="Lato"/>
              </a:rPr>
              <a:t>idyllic </a:t>
            </a:r>
            <a:r>
              <a:rPr lang="en" sz="2000">
                <a:latin typeface="Lato"/>
                <a:ea typeface="Lato"/>
                <a:cs typeface="Lato"/>
                <a:sym typeface="Lato"/>
              </a:rPr>
              <a:t>day - sunny, warm, and perfect for a walk in the park.</a:t>
            </a:r>
            <a:endParaRPr sz="2000">
              <a:latin typeface="Lato"/>
              <a:ea typeface="Lato"/>
              <a:cs typeface="Lato"/>
              <a:sym typeface="Lato"/>
            </a:endParaRPr>
          </a:p>
          <a:p>
            <a:pPr indent="-355600" lvl="0" marL="457200" rtl="0" algn="l">
              <a:lnSpc>
                <a:spcPct val="100000"/>
              </a:lnSpc>
              <a:spcBef>
                <a:spcPts val="0"/>
              </a:spcBef>
              <a:spcAft>
                <a:spcPts val="0"/>
              </a:spcAft>
              <a:buSzPts val="2000"/>
              <a:buFont typeface="Lato"/>
              <a:buAutoNum type="arabicPeriod"/>
            </a:pPr>
            <a:r>
              <a:rPr lang="en" sz="2000">
                <a:latin typeface="Lato"/>
                <a:ea typeface="Lato"/>
                <a:cs typeface="Lato"/>
                <a:sym typeface="Lato"/>
              </a:rPr>
              <a:t>He knew his future was </a:t>
            </a:r>
            <a:r>
              <a:rPr b="1" lang="en" sz="2000">
                <a:latin typeface="Lato"/>
                <a:ea typeface="Lato"/>
                <a:cs typeface="Lato"/>
                <a:sym typeface="Lato"/>
              </a:rPr>
              <a:t>precarious </a:t>
            </a:r>
            <a:r>
              <a:rPr lang="en" sz="2000">
                <a:latin typeface="Lato"/>
                <a:ea typeface="Lato"/>
                <a:cs typeface="Lato"/>
                <a:sym typeface="Lato"/>
              </a:rPr>
              <a:t>and likely to fall apart.</a:t>
            </a:r>
            <a:endParaRPr sz="2000">
              <a:latin typeface="Lato"/>
              <a:ea typeface="Lato"/>
              <a:cs typeface="Lato"/>
              <a:sym typeface="Lato"/>
            </a:endParaRPr>
          </a:p>
          <a:p>
            <a:pPr indent="-355600" lvl="0" marL="457200" rtl="0" algn="l">
              <a:lnSpc>
                <a:spcPct val="100000"/>
              </a:lnSpc>
              <a:spcBef>
                <a:spcPts val="0"/>
              </a:spcBef>
              <a:spcAft>
                <a:spcPts val="0"/>
              </a:spcAft>
              <a:buSzPts val="2000"/>
              <a:buFont typeface="Lato"/>
              <a:buAutoNum type="arabicPeriod"/>
            </a:pPr>
            <a:r>
              <a:rPr lang="en" sz="2000">
                <a:latin typeface="Lato"/>
                <a:ea typeface="Lato"/>
                <a:cs typeface="Lato"/>
                <a:sym typeface="Lato"/>
              </a:rPr>
              <a:t>Attempting to avoid the accident was </a:t>
            </a:r>
            <a:r>
              <a:rPr b="1" lang="en" sz="2000">
                <a:latin typeface="Lato"/>
                <a:ea typeface="Lato"/>
                <a:cs typeface="Lato"/>
                <a:sym typeface="Lato"/>
              </a:rPr>
              <a:t>futile</a:t>
            </a:r>
            <a:r>
              <a:rPr lang="en" sz="2000">
                <a:latin typeface="Lato"/>
                <a:ea typeface="Lato"/>
                <a:cs typeface="Lato"/>
                <a:sym typeface="Lato"/>
              </a:rPr>
              <a:t>; it was impossible for either of them to stop in time.</a:t>
            </a:r>
            <a:endParaRPr sz="2000">
              <a:latin typeface="Lato"/>
              <a:ea typeface="Lato"/>
              <a:cs typeface="Lato"/>
              <a:sym typeface="Lato"/>
            </a:endParaRPr>
          </a:p>
          <a:p>
            <a:pPr indent="-355600" lvl="0" marL="457200" rtl="0" algn="l">
              <a:lnSpc>
                <a:spcPct val="100000"/>
              </a:lnSpc>
              <a:spcBef>
                <a:spcPts val="0"/>
              </a:spcBef>
              <a:spcAft>
                <a:spcPts val="0"/>
              </a:spcAft>
              <a:buSzPts val="2000"/>
              <a:buFont typeface="Lato"/>
              <a:buAutoNum type="arabicPeriod"/>
            </a:pPr>
            <a:r>
              <a:rPr lang="en" sz="2000">
                <a:latin typeface="Lato"/>
                <a:ea typeface="Lato"/>
                <a:cs typeface="Lato"/>
                <a:sym typeface="Lato"/>
              </a:rPr>
              <a:t>We know the dog has a kind </a:t>
            </a:r>
            <a:r>
              <a:rPr b="1" lang="en" sz="2000">
                <a:latin typeface="Lato"/>
                <a:ea typeface="Lato"/>
                <a:cs typeface="Lato"/>
                <a:sym typeface="Lato"/>
              </a:rPr>
              <a:t>disposition </a:t>
            </a:r>
            <a:r>
              <a:rPr lang="en" sz="2000">
                <a:latin typeface="Lato"/>
                <a:ea typeface="Lato"/>
                <a:cs typeface="Lato"/>
                <a:sym typeface="Lato"/>
              </a:rPr>
              <a:t>because we’ve never seen her bite or scratch anyone.</a:t>
            </a:r>
            <a:endParaRPr sz="2000">
              <a:latin typeface="Lato"/>
              <a:ea typeface="Lato"/>
              <a:cs typeface="Lato"/>
              <a:sym typeface="Lato"/>
            </a:endParaRPr>
          </a:p>
          <a:p>
            <a:pPr indent="-355600" lvl="0" marL="457200" rtl="0" algn="l">
              <a:lnSpc>
                <a:spcPct val="100000"/>
              </a:lnSpc>
              <a:spcBef>
                <a:spcPts val="0"/>
              </a:spcBef>
              <a:spcAft>
                <a:spcPts val="0"/>
              </a:spcAft>
              <a:buSzPts val="2000"/>
              <a:buFont typeface="Lato"/>
              <a:buAutoNum type="arabicPeriod"/>
            </a:pPr>
            <a:r>
              <a:rPr lang="en" sz="2000">
                <a:latin typeface="Lato"/>
                <a:ea typeface="Lato"/>
                <a:cs typeface="Lato"/>
                <a:sym typeface="Lato"/>
              </a:rPr>
              <a:t>He continued to annoy me with his </a:t>
            </a:r>
            <a:r>
              <a:rPr b="1" lang="en" sz="2000">
                <a:latin typeface="Lato"/>
                <a:ea typeface="Lato"/>
                <a:cs typeface="Lato"/>
                <a:sym typeface="Lato"/>
              </a:rPr>
              <a:t>incessant </a:t>
            </a:r>
            <a:r>
              <a:rPr lang="en" sz="2000">
                <a:latin typeface="Lato"/>
                <a:ea typeface="Lato"/>
                <a:cs typeface="Lato"/>
                <a:sym typeface="Lato"/>
              </a:rPr>
              <a:t>line of questions.</a:t>
            </a:r>
            <a:endParaRPr sz="2000">
              <a:latin typeface="Lato"/>
              <a:ea typeface="Lato"/>
              <a:cs typeface="Lato"/>
              <a:sym typeface="Lato"/>
            </a:endParaRPr>
          </a:p>
          <a:p>
            <a:pPr indent="0" lvl="0" marL="457200" rtl="0" algn="l">
              <a:lnSpc>
                <a:spcPct val="100000"/>
              </a:lnSpc>
              <a:spcBef>
                <a:spcPts val="0"/>
              </a:spcBef>
              <a:spcAft>
                <a:spcPts val="0"/>
              </a:spcAft>
              <a:buNone/>
            </a:pPr>
            <a:r>
              <a:t/>
            </a:r>
            <a:endParaRPr sz="2000">
              <a:latin typeface="Lato"/>
              <a:ea typeface="Lato"/>
              <a:cs typeface="Lato"/>
              <a:sym typeface="Lato"/>
            </a:endParaRPr>
          </a:p>
        </p:txBody>
      </p:sp>
      <p:sp>
        <p:nvSpPr>
          <p:cNvPr id="673" name="Google Shape;673;p116"/>
          <p:cNvSpPr txBox="1"/>
          <p:nvPr/>
        </p:nvSpPr>
        <p:spPr>
          <a:xfrm>
            <a:off x="6196275" y="1211175"/>
            <a:ext cx="2827500" cy="33687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SzPts val="2400"/>
              <a:buFont typeface="Open Sans"/>
              <a:buAutoNum type="arabicPeriod"/>
            </a:pPr>
            <a:r>
              <a:rPr lang="en" sz="2400">
                <a:latin typeface="Open Sans"/>
                <a:ea typeface="Open Sans"/>
                <a:cs typeface="Open Sans"/>
                <a:sym typeface="Open Sans"/>
              </a:rPr>
              <a:t>Perfect, ideal</a:t>
            </a:r>
            <a:endParaRPr sz="2400">
              <a:latin typeface="Open Sans"/>
              <a:ea typeface="Open Sans"/>
              <a:cs typeface="Open Sans"/>
              <a:sym typeface="Open Sans"/>
            </a:endParaRPr>
          </a:p>
          <a:p>
            <a:pPr indent="0" lvl="0" marL="457200" rtl="0" algn="l">
              <a:spcBef>
                <a:spcPts val="0"/>
              </a:spcBef>
              <a:spcAft>
                <a:spcPts val="0"/>
              </a:spcAft>
              <a:buNone/>
            </a:pPr>
            <a:r>
              <a:t/>
            </a:r>
            <a:endParaRPr sz="2400">
              <a:latin typeface="Open Sans"/>
              <a:ea typeface="Open Sans"/>
              <a:cs typeface="Open Sans"/>
              <a:sym typeface="Open Sans"/>
            </a:endParaRPr>
          </a:p>
          <a:p>
            <a:pPr indent="-381000" lvl="0" marL="457200" rtl="0" algn="l">
              <a:spcBef>
                <a:spcPts val="0"/>
              </a:spcBef>
              <a:spcAft>
                <a:spcPts val="0"/>
              </a:spcAft>
              <a:buSzPts val="2400"/>
              <a:buFont typeface="Open Sans"/>
              <a:buAutoNum type="arabicPeriod"/>
            </a:pPr>
            <a:r>
              <a:rPr lang="en" sz="2400">
                <a:latin typeface="Open Sans"/>
                <a:ea typeface="Open Sans"/>
                <a:cs typeface="Open Sans"/>
                <a:sym typeface="Open Sans"/>
              </a:rPr>
              <a:t>Likely to collapse</a:t>
            </a:r>
            <a:endParaRPr sz="2400">
              <a:latin typeface="Open Sans"/>
              <a:ea typeface="Open Sans"/>
              <a:cs typeface="Open Sans"/>
              <a:sym typeface="Open Sans"/>
            </a:endParaRPr>
          </a:p>
          <a:p>
            <a:pPr indent="-381000" lvl="0" marL="457200" rtl="0" algn="l">
              <a:spcBef>
                <a:spcPts val="0"/>
              </a:spcBef>
              <a:spcAft>
                <a:spcPts val="0"/>
              </a:spcAft>
              <a:buSzPts val="2400"/>
              <a:buFont typeface="Open Sans"/>
              <a:buAutoNum type="arabicPeriod"/>
            </a:pPr>
            <a:r>
              <a:rPr lang="en" sz="2400">
                <a:latin typeface="Open Sans"/>
                <a:ea typeface="Open Sans"/>
                <a:cs typeface="Open Sans"/>
                <a:sym typeface="Open Sans"/>
              </a:rPr>
              <a:t>Pointless</a:t>
            </a:r>
            <a:endParaRPr sz="2400">
              <a:latin typeface="Open Sans"/>
              <a:ea typeface="Open Sans"/>
              <a:cs typeface="Open Sans"/>
              <a:sym typeface="Open Sans"/>
            </a:endParaRPr>
          </a:p>
          <a:p>
            <a:pPr indent="0" lvl="0" marL="457200" rtl="0" algn="l">
              <a:spcBef>
                <a:spcPts val="0"/>
              </a:spcBef>
              <a:spcAft>
                <a:spcPts val="0"/>
              </a:spcAft>
              <a:buNone/>
            </a:pPr>
            <a:r>
              <a:t/>
            </a:r>
            <a:endParaRPr sz="2400">
              <a:latin typeface="Open Sans"/>
              <a:ea typeface="Open Sans"/>
              <a:cs typeface="Open Sans"/>
              <a:sym typeface="Open Sans"/>
            </a:endParaRPr>
          </a:p>
          <a:p>
            <a:pPr indent="-381000" lvl="0" marL="457200" rtl="0" algn="l">
              <a:spcBef>
                <a:spcPts val="0"/>
              </a:spcBef>
              <a:spcAft>
                <a:spcPts val="0"/>
              </a:spcAft>
              <a:buSzPts val="2400"/>
              <a:buFont typeface="Open Sans"/>
              <a:buAutoNum type="arabicPeriod"/>
            </a:pPr>
            <a:r>
              <a:rPr lang="en" sz="2400">
                <a:latin typeface="Open Sans"/>
                <a:ea typeface="Open Sans"/>
                <a:cs typeface="Open Sans"/>
                <a:sym typeface="Open Sans"/>
              </a:rPr>
              <a:t>Demeanor, mindset</a:t>
            </a:r>
            <a:endParaRPr sz="2400">
              <a:latin typeface="Open Sans"/>
              <a:ea typeface="Open Sans"/>
              <a:cs typeface="Open Sans"/>
              <a:sym typeface="Open Sans"/>
            </a:endParaRPr>
          </a:p>
          <a:p>
            <a:pPr indent="0" lvl="0" marL="457200" rtl="0" algn="l">
              <a:spcBef>
                <a:spcPts val="0"/>
              </a:spcBef>
              <a:spcAft>
                <a:spcPts val="0"/>
              </a:spcAft>
              <a:buNone/>
            </a:pPr>
            <a:r>
              <a:t/>
            </a:r>
            <a:endParaRPr sz="2400">
              <a:latin typeface="Open Sans"/>
              <a:ea typeface="Open Sans"/>
              <a:cs typeface="Open Sans"/>
              <a:sym typeface="Open Sans"/>
            </a:endParaRPr>
          </a:p>
          <a:p>
            <a:pPr indent="-381000" lvl="0" marL="457200" rtl="0" algn="l">
              <a:spcBef>
                <a:spcPts val="0"/>
              </a:spcBef>
              <a:spcAft>
                <a:spcPts val="0"/>
              </a:spcAft>
              <a:buSzPts val="2400"/>
              <a:buFont typeface="Open Sans"/>
              <a:buAutoNum type="arabicPeriod"/>
            </a:pPr>
            <a:r>
              <a:rPr lang="en" sz="2400">
                <a:latin typeface="Open Sans"/>
                <a:ea typeface="Open Sans"/>
                <a:cs typeface="Open Sans"/>
                <a:sym typeface="Open Sans"/>
              </a:rPr>
              <a:t>constant</a:t>
            </a:r>
            <a:endParaRPr sz="2400">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3">
                                            <p:txEl>
                                              <p:pRg end="0" st="0"/>
                                            </p:txEl>
                                          </p:spTgt>
                                        </p:tgtEl>
                                        <p:attrNameLst>
                                          <p:attrName>style.visibility</p:attrName>
                                        </p:attrNameLst>
                                      </p:cBhvr>
                                      <p:to>
                                        <p:strVal val="visible"/>
                                      </p:to>
                                    </p:set>
                                    <p:animEffect filter="fade" transition="in">
                                      <p:cBhvr>
                                        <p:cTn dur="1000"/>
                                        <p:tgtEl>
                                          <p:spTgt spid="67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3">
                                            <p:txEl>
                                              <p:pRg end="1" st="1"/>
                                            </p:txEl>
                                          </p:spTgt>
                                        </p:tgtEl>
                                        <p:attrNameLst>
                                          <p:attrName>style.visibility</p:attrName>
                                        </p:attrNameLst>
                                      </p:cBhvr>
                                      <p:to>
                                        <p:strVal val="visible"/>
                                      </p:to>
                                    </p:set>
                                    <p:animEffect filter="fade" transition="in">
                                      <p:cBhvr>
                                        <p:cTn dur="1000"/>
                                        <p:tgtEl>
                                          <p:spTgt spid="67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3">
                                            <p:txEl>
                                              <p:pRg end="2" st="2"/>
                                            </p:txEl>
                                          </p:spTgt>
                                        </p:tgtEl>
                                        <p:attrNameLst>
                                          <p:attrName>style.visibility</p:attrName>
                                        </p:attrNameLst>
                                      </p:cBhvr>
                                      <p:to>
                                        <p:strVal val="visible"/>
                                      </p:to>
                                    </p:set>
                                    <p:animEffect filter="fade" transition="in">
                                      <p:cBhvr>
                                        <p:cTn dur="1000"/>
                                        <p:tgtEl>
                                          <p:spTgt spid="67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3">
                                            <p:txEl>
                                              <p:pRg end="3" st="3"/>
                                            </p:txEl>
                                          </p:spTgt>
                                        </p:tgtEl>
                                        <p:attrNameLst>
                                          <p:attrName>style.visibility</p:attrName>
                                        </p:attrNameLst>
                                      </p:cBhvr>
                                      <p:to>
                                        <p:strVal val="visible"/>
                                      </p:to>
                                    </p:set>
                                    <p:animEffect filter="fade" transition="in">
                                      <p:cBhvr>
                                        <p:cTn dur="1000"/>
                                        <p:tgtEl>
                                          <p:spTgt spid="67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3">
                                            <p:txEl>
                                              <p:pRg end="4" st="4"/>
                                            </p:txEl>
                                          </p:spTgt>
                                        </p:tgtEl>
                                        <p:attrNameLst>
                                          <p:attrName>style.visibility</p:attrName>
                                        </p:attrNameLst>
                                      </p:cBhvr>
                                      <p:to>
                                        <p:strVal val="visible"/>
                                      </p:to>
                                    </p:set>
                                    <p:animEffect filter="fade" transition="in">
                                      <p:cBhvr>
                                        <p:cTn dur="1000"/>
                                        <p:tgtEl>
                                          <p:spTgt spid="673">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3">
                                            <p:txEl>
                                              <p:pRg end="5" st="5"/>
                                            </p:txEl>
                                          </p:spTgt>
                                        </p:tgtEl>
                                        <p:attrNameLst>
                                          <p:attrName>style.visibility</p:attrName>
                                        </p:attrNameLst>
                                      </p:cBhvr>
                                      <p:to>
                                        <p:strVal val="visible"/>
                                      </p:to>
                                    </p:set>
                                    <p:animEffect filter="fade" transition="in">
                                      <p:cBhvr>
                                        <p:cTn dur="1000"/>
                                        <p:tgtEl>
                                          <p:spTgt spid="673">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3">
                                            <p:txEl>
                                              <p:pRg end="6" st="6"/>
                                            </p:txEl>
                                          </p:spTgt>
                                        </p:tgtEl>
                                        <p:attrNameLst>
                                          <p:attrName>style.visibility</p:attrName>
                                        </p:attrNameLst>
                                      </p:cBhvr>
                                      <p:to>
                                        <p:strVal val="visible"/>
                                      </p:to>
                                    </p:set>
                                    <p:animEffect filter="fade" transition="in">
                                      <p:cBhvr>
                                        <p:cTn dur="1000"/>
                                        <p:tgtEl>
                                          <p:spTgt spid="673">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3">
                                            <p:txEl>
                                              <p:pRg end="7" st="7"/>
                                            </p:txEl>
                                          </p:spTgt>
                                        </p:tgtEl>
                                        <p:attrNameLst>
                                          <p:attrName>style.visibility</p:attrName>
                                        </p:attrNameLst>
                                      </p:cBhvr>
                                      <p:to>
                                        <p:strVal val="visible"/>
                                      </p:to>
                                    </p:set>
                                    <p:animEffect filter="fade" transition="in">
                                      <p:cBhvr>
                                        <p:cTn dur="1000"/>
                                        <p:tgtEl>
                                          <p:spTgt spid="673">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sp>
        <p:nvSpPr>
          <p:cNvPr id="678" name="Google Shape;678;p117"/>
          <p:cNvSpPr txBox="1"/>
          <p:nvPr>
            <p:ph type="title"/>
          </p:nvPr>
        </p:nvSpPr>
        <p:spPr>
          <a:xfrm>
            <a:off x="311700" y="265825"/>
            <a:ext cx="8520600" cy="8313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Finish Yellow Fever Inquiry! Open your Day 6 Packet!</a:t>
            </a:r>
            <a:endParaRPr/>
          </a:p>
        </p:txBody>
      </p:sp>
      <p:sp>
        <p:nvSpPr>
          <p:cNvPr id="679" name="Google Shape;679;p117"/>
          <p:cNvSpPr txBox="1"/>
          <p:nvPr>
            <p:ph idx="1" type="body"/>
          </p:nvPr>
        </p:nvSpPr>
        <p:spPr>
          <a:xfrm>
            <a:off x="271575" y="1455825"/>
            <a:ext cx="8520600" cy="3354000"/>
          </a:xfrm>
          <a:prstGeom prst="rect">
            <a:avLst/>
          </a:prstGeom>
        </p:spPr>
        <p:txBody>
          <a:bodyPr anchorCtr="0" anchor="t" bIns="91425" lIns="91425" spcFirstLastPara="1" rIns="91425" wrap="square" tIns="91425">
            <a:normAutofit lnSpcReduction="10000"/>
          </a:bodyPr>
          <a:lstStyle/>
          <a:p>
            <a:pPr indent="-387350" lvl="0" marL="457200" rtl="0" algn="l">
              <a:spcBef>
                <a:spcPts val="0"/>
              </a:spcBef>
              <a:spcAft>
                <a:spcPts val="0"/>
              </a:spcAft>
              <a:buSzPts val="2500"/>
              <a:buAutoNum type="arabicPeriod"/>
            </a:pPr>
            <a:r>
              <a:rPr lang="en" sz="2500">
                <a:highlight>
                  <a:srgbClr val="B6D7A8"/>
                </a:highlight>
              </a:rPr>
              <a:t>Partner 1</a:t>
            </a:r>
            <a:r>
              <a:rPr lang="en" sz="2500"/>
              <a:t> read paragraph out loud, circling unknown words</a:t>
            </a:r>
            <a:endParaRPr sz="2500"/>
          </a:p>
          <a:p>
            <a:pPr indent="-361950" lvl="1" marL="914400" rtl="0" algn="l">
              <a:spcBef>
                <a:spcPts val="0"/>
              </a:spcBef>
              <a:spcAft>
                <a:spcPts val="0"/>
              </a:spcAft>
              <a:buSzPts val="2100"/>
              <a:buAutoNum type="alphaLcPeriod"/>
            </a:pPr>
            <a:r>
              <a:rPr lang="en" sz="2100"/>
              <a:t>Use context clues to determine meaning!</a:t>
            </a:r>
            <a:endParaRPr sz="2100"/>
          </a:p>
          <a:p>
            <a:pPr indent="-387350" lvl="0" marL="457200" rtl="0" algn="l">
              <a:spcBef>
                <a:spcPts val="0"/>
              </a:spcBef>
              <a:spcAft>
                <a:spcPts val="0"/>
              </a:spcAft>
              <a:buSzPts val="2500"/>
              <a:buAutoNum type="arabicPeriod"/>
            </a:pPr>
            <a:r>
              <a:rPr lang="en" sz="2500">
                <a:highlight>
                  <a:srgbClr val="A4C2F4"/>
                </a:highlight>
              </a:rPr>
              <a:t>Partner 2</a:t>
            </a:r>
            <a:r>
              <a:rPr lang="en" sz="2500"/>
              <a:t> underlines main ideas and explains thinking out loud</a:t>
            </a:r>
            <a:endParaRPr sz="2500"/>
          </a:p>
          <a:p>
            <a:pPr indent="-387350" lvl="0" marL="457200" rtl="0" algn="l">
              <a:spcBef>
                <a:spcPts val="0"/>
              </a:spcBef>
              <a:spcAft>
                <a:spcPts val="0"/>
              </a:spcAft>
              <a:buSzPts val="2500"/>
              <a:buAutoNum type="arabicPeriod"/>
            </a:pPr>
            <a:r>
              <a:rPr lang="en" sz="2500">
                <a:highlight>
                  <a:srgbClr val="B6D7A8"/>
                </a:highlight>
              </a:rPr>
              <a:t>Partners 1</a:t>
            </a:r>
            <a:r>
              <a:rPr lang="en" sz="2500">
                <a:highlight>
                  <a:srgbClr val="A4C2F4"/>
                </a:highlight>
              </a:rPr>
              <a:t> and 2</a:t>
            </a:r>
            <a:r>
              <a:rPr lang="en" sz="2500"/>
              <a:t> create summary sentence together</a:t>
            </a:r>
            <a:endParaRPr sz="2500"/>
          </a:p>
          <a:p>
            <a:pPr indent="-387350" lvl="0" marL="457200" rtl="0" algn="l">
              <a:spcBef>
                <a:spcPts val="0"/>
              </a:spcBef>
              <a:spcAft>
                <a:spcPts val="0"/>
              </a:spcAft>
              <a:buSzPts val="2500"/>
              <a:buAutoNum type="arabicPeriod"/>
            </a:pPr>
            <a:r>
              <a:rPr lang="en" sz="2500"/>
              <a:t>Repeat!</a:t>
            </a:r>
            <a:endParaRPr sz="2500"/>
          </a:p>
          <a:p>
            <a:pPr indent="0" lvl="0" marL="0" rtl="0" algn="l">
              <a:spcBef>
                <a:spcPts val="1200"/>
              </a:spcBef>
              <a:spcAft>
                <a:spcPts val="120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9">
                                            <p:txEl>
                                              <p:pRg end="0" st="0"/>
                                            </p:txEl>
                                          </p:spTgt>
                                        </p:tgtEl>
                                        <p:attrNameLst>
                                          <p:attrName>style.visibility</p:attrName>
                                        </p:attrNameLst>
                                      </p:cBhvr>
                                      <p:to>
                                        <p:strVal val="visible"/>
                                      </p:to>
                                    </p:set>
                                    <p:animEffect filter="fade" transition="in">
                                      <p:cBhvr>
                                        <p:cTn dur="1000"/>
                                        <p:tgtEl>
                                          <p:spTgt spid="67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9">
                                            <p:txEl>
                                              <p:pRg end="1" st="1"/>
                                            </p:txEl>
                                          </p:spTgt>
                                        </p:tgtEl>
                                        <p:attrNameLst>
                                          <p:attrName>style.visibility</p:attrName>
                                        </p:attrNameLst>
                                      </p:cBhvr>
                                      <p:to>
                                        <p:strVal val="visible"/>
                                      </p:to>
                                    </p:set>
                                    <p:animEffect filter="fade" transition="in">
                                      <p:cBhvr>
                                        <p:cTn dur="1000"/>
                                        <p:tgtEl>
                                          <p:spTgt spid="67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9">
                                            <p:txEl>
                                              <p:pRg end="2" st="2"/>
                                            </p:txEl>
                                          </p:spTgt>
                                        </p:tgtEl>
                                        <p:attrNameLst>
                                          <p:attrName>style.visibility</p:attrName>
                                        </p:attrNameLst>
                                      </p:cBhvr>
                                      <p:to>
                                        <p:strVal val="visible"/>
                                      </p:to>
                                    </p:set>
                                    <p:animEffect filter="fade" transition="in">
                                      <p:cBhvr>
                                        <p:cTn dur="1000"/>
                                        <p:tgtEl>
                                          <p:spTgt spid="67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9">
                                            <p:txEl>
                                              <p:pRg end="3" st="3"/>
                                            </p:txEl>
                                          </p:spTgt>
                                        </p:tgtEl>
                                        <p:attrNameLst>
                                          <p:attrName>style.visibility</p:attrName>
                                        </p:attrNameLst>
                                      </p:cBhvr>
                                      <p:to>
                                        <p:strVal val="visible"/>
                                      </p:to>
                                    </p:set>
                                    <p:animEffect filter="fade" transition="in">
                                      <p:cBhvr>
                                        <p:cTn dur="1000"/>
                                        <p:tgtEl>
                                          <p:spTgt spid="67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9">
                                            <p:txEl>
                                              <p:pRg end="4" st="4"/>
                                            </p:txEl>
                                          </p:spTgt>
                                        </p:tgtEl>
                                        <p:attrNameLst>
                                          <p:attrName>style.visibility</p:attrName>
                                        </p:attrNameLst>
                                      </p:cBhvr>
                                      <p:to>
                                        <p:strVal val="visible"/>
                                      </p:to>
                                    </p:set>
                                    <p:animEffect filter="fade" transition="in">
                                      <p:cBhvr>
                                        <p:cTn dur="1000"/>
                                        <p:tgtEl>
                                          <p:spTgt spid="679">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9">
                                            <p:txEl>
                                              <p:pRg end="5" st="5"/>
                                            </p:txEl>
                                          </p:spTgt>
                                        </p:tgtEl>
                                        <p:attrNameLst>
                                          <p:attrName>style.visibility</p:attrName>
                                        </p:attrNameLst>
                                      </p:cBhvr>
                                      <p:to>
                                        <p:strVal val="visible"/>
                                      </p:to>
                                    </p:set>
                                    <p:animEffect filter="fade" transition="in">
                                      <p:cBhvr>
                                        <p:cTn dur="1000"/>
                                        <p:tgtEl>
                                          <p:spTgt spid="679">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sp>
        <p:nvSpPr>
          <p:cNvPr id="684" name="Google Shape;684;p118"/>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Aftermath</a:t>
            </a:r>
            <a:endParaRPr/>
          </a:p>
        </p:txBody>
      </p:sp>
      <p:sp>
        <p:nvSpPr>
          <p:cNvPr id="685" name="Google Shape;685;p118"/>
          <p:cNvSpPr txBox="1"/>
          <p:nvPr>
            <p:ph idx="1" type="body"/>
          </p:nvPr>
        </p:nvSpPr>
        <p:spPr>
          <a:xfrm>
            <a:off x="311700" y="1225225"/>
            <a:ext cx="8520600" cy="335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a:t>In November, after months of the outbreak, the Yellow Fever mysteriously vanished. 11,000 people got Yellow Fever, and 5,000 died. That’s 1/10 of the whole population of Philadelphia.</a:t>
            </a:r>
            <a:endParaRPr sz="2500"/>
          </a:p>
          <a:p>
            <a:pPr indent="0" lvl="0" marL="0" rtl="0" algn="l">
              <a:spcBef>
                <a:spcPts val="1200"/>
              </a:spcBef>
              <a:spcAft>
                <a:spcPts val="0"/>
              </a:spcAft>
              <a:buNone/>
            </a:pPr>
            <a:r>
              <a:t/>
            </a:r>
            <a:endParaRPr sz="2500"/>
          </a:p>
          <a:p>
            <a:pPr indent="0" lvl="0" marL="0" rtl="0" algn="l">
              <a:spcBef>
                <a:spcPts val="1200"/>
              </a:spcBef>
              <a:spcAft>
                <a:spcPts val="0"/>
              </a:spcAft>
              <a:buNone/>
            </a:pPr>
            <a:r>
              <a:rPr lang="en" sz="2500"/>
              <a:t>240 of the roughly 2,000 black residents died.</a:t>
            </a:r>
            <a:endParaRPr sz="2500"/>
          </a:p>
          <a:p>
            <a:pPr indent="0" lvl="0" marL="0" rtl="0" algn="l">
              <a:spcBef>
                <a:spcPts val="1200"/>
              </a:spcBef>
              <a:spcAft>
                <a:spcPts val="0"/>
              </a:spcAft>
              <a:buNone/>
            </a:pPr>
            <a:r>
              <a:t/>
            </a:r>
            <a:endParaRPr sz="2500"/>
          </a:p>
          <a:p>
            <a:pPr indent="0" lvl="0" marL="0" rtl="0" algn="l">
              <a:spcBef>
                <a:spcPts val="1200"/>
              </a:spcBef>
              <a:spcAft>
                <a:spcPts val="1200"/>
              </a:spcAft>
              <a:buNone/>
            </a:pPr>
            <a:r>
              <a:t/>
            </a:r>
            <a:endParaRPr sz="25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5">
                                            <p:txEl>
                                              <p:pRg end="0" st="0"/>
                                            </p:txEl>
                                          </p:spTgt>
                                        </p:tgtEl>
                                        <p:attrNameLst>
                                          <p:attrName>style.visibility</p:attrName>
                                        </p:attrNameLst>
                                      </p:cBhvr>
                                      <p:to>
                                        <p:strVal val="visible"/>
                                      </p:to>
                                    </p:set>
                                    <p:animEffect filter="fade" transition="in">
                                      <p:cBhvr>
                                        <p:cTn dur="1000"/>
                                        <p:tgtEl>
                                          <p:spTgt spid="68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5">
                                            <p:txEl>
                                              <p:pRg end="1" st="1"/>
                                            </p:txEl>
                                          </p:spTgt>
                                        </p:tgtEl>
                                        <p:attrNameLst>
                                          <p:attrName>style.visibility</p:attrName>
                                        </p:attrNameLst>
                                      </p:cBhvr>
                                      <p:to>
                                        <p:strVal val="visible"/>
                                      </p:to>
                                    </p:set>
                                    <p:animEffect filter="fade" transition="in">
                                      <p:cBhvr>
                                        <p:cTn dur="1000"/>
                                        <p:tgtEl>
                                          <p:spTgt spid="68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5">
                                            <p:txEl>
                                              <p:pRg end="2" st="2"/>
                                            </p:txEl>
                                          </p:spTgt>
                                        </p:tgtEl>
                                        <p:attrNameLst>
                                          <p:attrName>style.visibility</p:attrName>
                                        </p:attrNameLst>
                                      </p:cBhvr>
                                      <p:to>
                                        <p:strVal val="visible"/>
                                      </p:to>
                                    </p:set>
                                    <p:animEffect filter="fade" transition="in">
                                      <p:cBhvr>
                                        <p:cTn dur="1000"/>
                                        <p:tgtEl>
                                          <p:spTgt spid="68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5">
                                            <p:txEl>
                                              <p:pRg end="3" st="3"/>
                                            </p:txEl>
                                          </p:spTgt>
                                        </p:tgtEl>
                                        <p:attrNameLst>
                                          <p:attrName>style.visibility</p:attrName>
                                        </p:attrNameLst>
                                      </p:cBhvr>
                                      <p:to>
                                        <p:strVal val="visible"/>
                                      </p:to>
                                    </p:set>
                                    <p:animEffect filter="fade" transition="in">
                                      <p:cBhvr>
                                        <p:cTn dur="1000"/>
                                        <p:tgtEl>
                                          <p:spTgt spid="68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5">
                                            <p:txEl>
                                              <p:pRg end="4" st="4"/>
                                            </p:txEl>
                                          </p:spTgt>
                                        </p:tgtEl>
                                        <p:attrNameLst>
                                          <p:attrName>style.visibility</p:attrName>
                                        </p:attrNameLst>
                                      </p:cBhvr>
                                      <p:to>
                                        <p:strVal val="visible"/>
                                      </p:to>
                                    </p:set>
                                    <p:animEffect filter="fade" transition="in">
                                      <p:cBhvr>
                                        <p:cTn dur="1000"/>
                                        <p:tgtEl>
                                          <p:spTgt spid="685">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sp>
        <p:nvSpPr>
          <p:cNvPr id="690" name="Google Shape;690;p119"/>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Conclusions</a:t>
            </a:r>
            <a:endParaRPr/>
          </a:p>
        </p:txBody>
      </p:sp>
      <p:sp>
        <p:nvSpPr>
          <p:cNvPr id="691" name="Google Shape;691;p119"/>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3000"/>
              <a:t>What conclusions can we make about the Yellow Fever sources we read today?</a:t>
            </a:r>
            <a:endParaRPr sz="3000"/>
          </a:p>
          <a:p>
            <a:pPr indent="0" lvl="0" marL="0" rtl="0" algn="l">
              <a:spcBef>
                <a:spcPts val="1200"/>
              </a:spcBef>
              <a:spcAft>
                <a:spcPts val="0"/>
              </a:spcAft>
              <a:buNone/>
            </a:pPr>
            <a:r>
              <a:t/>
            </a:r>
            <a:endParaRPr sz="3000"/>
          </a:p>
          <a:p>
            <a:pPr indent="0" lvl="0" marL="0" rtl="0" algn="l">
              <a:spcBef>
                <a:spcPts val="1200"/>
              </a:spcBef>
              <a:spcAft>
                <a:spcPts val="0"/>
              </a:spcAft>
              <a:buNone/>
            </a:pPr>
            <a:r>
              <a:t/>
            </a:r>
            <a:endParaRPr sz="3000"/>
          </a:p>
          <a:p>
            <a:pPr indent="0" lvl="0" marL="0" rtl="0" algn="l">
              <a:spcBef>
                <a:spcPts val="1200"/>
              </a:spcBef>
              <a:spcAft>
                <a:spcPts val="1200"/>
              </a:spcAft>
              <a:buNone/>
            </a:pPr>
            <a:r>
              <a:t/>
            </a:r>
            <a:endParaRPr sz="3000"/>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sp>
        <p:nvSpPr>
          <p:cNvPr id="696" name="Google Shape;696;p120"/>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Exit Ticket #2</a:t>
            </a:r>
            <a:endParaRPr/>
          </a:p>
        </p:txBody>
      </p:sp>
      <p:sp>
        <p:nvSpPr>
          <p:cNvPr id="697" name="Google Shape;697;p120"/>
          <p:cNvSpPr txBox="1"/>
          <p:nvPr>
            <p:ph idx="1" type="body"/>
          </p:nvPr>
        </p:nvSpPr>
        <p:spPr>
          <a:xfrm>
            <a:off x="311700" y="1225225"/>
            <a:ext cx="8520600" cy="335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Go to Google Classroom</a:t>
            </a:r>
            <a:endParaRPr sz="2400"/>
          </a:p>
          <a:p>
            <a:pPr indent="0" lvl="0" marL="0" rtl="0" algn="l">
              <a:spcBef>
                <a:spcPts val="1200"/>
              </a:spcBef>
              <a:spcAft>
                <a:spcPts val="0"/>
              </a:spcAft>
              <a:buNone/>
            </a:pPr>
            <a:r>
              <a:t/>
            </a:r>
            <a:endParaRPr sz="2400"/>
          </a:p>
          <a:p>
            <a:pPr indent="0" lvl="0" marL="0" rtl="0" algn="l">
              <a:spcBef>
                <a:spcPts val="1200"/>
              </a:spcBef>
              <a:spcAft>
                <a:spcPts val="0"/>
              </a:spcAft>
              <a:buNone/>
            </a:pPr>
            <a:r>
              <a:rPr lang="en" sz="2400"/>
              <a:t>Take Exit Ticket #2: Context Clues</a:t>
            </a:r>
            <a:endParaRPr sz="2400"/>
          </a:p>
          <a:p>
            <a:pPr indent="0" lvl="0" marL="0" rtl="0" algn="l">
              <a:spcBef>
                <a:spcPts val="1200"/>
              </a:spcBef>
              <a:spcAft>
                <a:spcPts val="0"/>
              </a:spcAft>
              <a:buNone/>
            </a:pPr>
            <a:r>
              <a:t/>
            </a:r>
            <a:endParaRPr sz="2400"/>
          </a:p>
          <a:p>
            <a:pPr indent="0" lvl="0" marL="0" rtl="0" algn="l">
              <a:spcBef>
                <a:spcPts val="1200"/>
              </a:spcBef>
              <a:spcAft>
                <a:spcPts val="1200"/>
              </a:spcAft>
              <a:buNone/>
            </a:pPr>
            <a:r>
              <a:rPr lang="en" sz="2400"/>
              <a:t>Double check to see if you are missing any other exit tickets or assignments!</a:t>
            </a:r>
            <a:endParaRPr sz="2400"/>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sp>
        <p:nvSpPr>
          <p:cNvPr id="702" name="Google Shape;702;p121"/>
          <p:cNvSpPr txBox="1"/>
          <p:nvPr>
            <p:ph type="title"/>
          </p:nvPr>
        </p:nvSpPr>
        <p:spPr>
          <a:xfrm>
            <a:off x="773700" y="396225"/>
            <a:ext cx="7596600" cy="15306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sz="5500"/>
              <a:t>Week 2, Day 8</a:t>
            </a:r>
            <a:endParaRPr sz="5500"/>
          </a:p>
        </p:txBody>
      </p:sp>
      <p:pic>
        <p:nvPicPr>
          <p:cNvPr id="703" name="Google Shape;703;p121"/>
          <p:cNvPicPr preferRelativeResize="0"/>
          <p:nvPr/>
        </p:nvPicPr>
        <p:blipFill>
          <a:blip r:embed="rId3">
            <a:alphaModFix/>
          </a:blip>
          <a:stretch>
            <a:fillRect/>
          </a:stretch>
        </p:blipFill>
        <p:spPr>
          <a:xfrm>
            <a:off x="2813500" y="1781350"/>
            <a:ext cx="4368881" cy="2911876"/>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sp>
        <p:nvSpPr>
          <p:cNvPr id="708" name="Google Shape;708;p122"/>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Do Now</a:t>
            </a:r>
            <a:endParaRPr/>
          </a:p>
        </p:txBody>
      </p:sp>
      <p:sp>
        <p:nvSpPr>
          <p:cNvPr id="709" name="Google Shape;709;p122"/>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Match the vocabulary word with their definitions, then answer the question on the Do Now</a:t>
            </a:r>
            <a:endParaRPr/>
          </a:p>
        </p:txBody>
      </p:sp>
      <p:pic>
        <p:nvPicPr>
          <p:cNvPr descr="📜 Message from the Creator of Tick Tock Countdown Timer&#10;&#10;I am Tom C. and I specialise in the field of Mental Health for a number of years.  I want to place where people can relax, unwind, study and sleep better. &#10;&#10;My videos are ideal for studying, sleep, relaxation and exercise. My aim is to provide the highest quality relaxing content that doesn’t contain any annoying talking or commentary. Research shows this can be help with mental heath. &#10;&#10;All my timer videos are made in high quality with editing programs such as Premiere Pro 2020, Photoshop and Luma Fusion. Each video takes many hours of editing and mixing to produce the perfect timer video for my viewers. &#10;&#10;Some video and audio files are make in collaboration with other video and audio creators with all the licenses and commercial use rights.&#10;&#10;All videos, audio, effects are mixed and created by myself.&#10;&#10;⏱ Popular Timers &#10;&#10;5 Minute Timer - Calm and Relaxing Music: https://youtu.be/hso3oR8PJss&#10;10 Minute Timer - Relaxing Music: https://youtu;.be/yxu0qHbG_2c&#10;15 Minute Timer - No Music: https://youtu.be/v-vXDXrGSlI&#10;30 Minute Timer - Instrumental Relaxing Music: https://youtu.be/G4X4ZQHsTyE&#10;45 Minute Timer - Ambient Music: https://youtu.be/TKmhQprljAc&#10;1 Hour Timer - Beautiful Ocean Sunset https://youtu.be/TKmhQprljAc&#10;&#10;🎥 Editing&#10;-  Luma Fusion&#10;-  Premiere Pro 2020&#10;- Adobe After Effects&#10;- Photoshop&#10;&#10;📽Video and filming&#10;- Sony a6000&#10;- Fujifilm X-T3&#10;- GoPro Hero8 &#10;- Story Blocks&#10;-  Pexels&#10;-  Pixabay&#10;- Adobe Stock&#10;- Pond 5&#10;&#10;🎶Audio&#10;- Story Blocks&#10;- Youtube Audio Library&#10;&#10;🎤Microphone&#10;- Blue Yeti&#10;- Audio-Technica BP4025&#10;- Zoom H2N&#10;&#10;&#10;Hashtags&#10;#Timer #Relaxation #RelaxingMusic&#10;&#10;© Copyright Tick Tock Countdown Timer 2021. All rights reserved. Any reproduction or republication of all or part of this video is prohibited. All of the video material on this channel is copyright protected." id="710" name="Google Shape;710;p122" title="5 Minute Timer - Calm and Relaxing Music">
            <a:hlinkClick r:id="rId3"/>
          </p:cNvPr>
          <p:cNvPicPr preferRelativeResize="0"/>
          <p:nvPr/>
        </p:nvPicPr>
        <p:blipFill>
          <a:blip r:embed="rId4">
            <a:alphaModFix/>
          </a:blip>
          <a:stretch>
            <a:fillRect/>
          </a:stretch>
        </p:blipFill>
        <p:spPr>
          <a:xfrm>
            <a:off x="3479150" y="2571750"/>
            <a:ext cx="3017926" cy="2263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0"/>
                                        </p:tgtEl>
                                        <p:attrNameLst>
                                          <p:attrName>style.visibility</p:attrName>
                                        </p:attrNameLst>
                                      </p:cBhvr>
                                      <p:to>
                                        <p:strVal val="visible"/>
                                      </p:to>
                                    </p:set>
                                    <p:animEffect filter="fade" transition="in">
                                      <p:cBhvr>
                                        <p:cTn dur="1000"/>
                                        <p:tgtEl>
                                          <p:spTgt spid="7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69"/>
          <p:cNvSpPr txBox="1"/>
          <p:nvPr>
            <p:ph type="title"/>
          </p:nvPr>
        </p:nvSpPr>
        <p:spPr>
          <a:xfrm>
            <a:off x="311700" y="1509750"/>
            <a:ext cx="8520600" cy="831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4500"/>
              <a:t>Turn and Talk: What is the purpose of taking notes? How do </a:t>
            </a:r>
            <a:r>
              <a:rPr i="1" lang="en" sz="4500"/>
              <a:t>you </a:t>
            </a:r>
            <a:r>
              <a:rPr lang="en" sz="4500"/>
              <a:t>take notes?</a:t>
            </a:r>
            <a:endParaRPr sz="4500"/>
          </a:p>
        </p:txBody>
      </p:sp>
      <p:pic>
        <p:nvPicPr>
          <p:cNvPr id="350" name="Google Shape;350;p69"/>
          <p:cNvPicPr preferRelativeResize="0"/>
          <p:nvPr/>
        </p:nvPicPr>
        <p:blipFill>
          <a:blip r:embed="rId3">
            <a:alphaModFix/>
          </a:blip>
          <a:stretch>
            <a:fillRect/>
          </a:stretch>
        </p:blipFill>
        <p:spPr>
          <a:xfrm>
            <a:off x="2595825" y="2493450"/>
            <a:ext cx="3746476" cy="249765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graphicFrame>
        <p:nvGraphicFramePr>
          <p:cNvPr id="715" name="Google Shape;715;p123"/>
          <p:cNvGraphicFramePr/>
          <p:nvPr/>
        </p:nvGraphicFramePr>
        <p:xfrm>
          <a:off x="820125" y="167100"/>
          <a:ext cx="3000000" cy="3000000"/>
        </p:xfrm>
        <a:graphic>
          <a:graphicData uri="http://schemas.openxmlformats.org/drawingml/2006/table">
            <a:tbl>
              <a:tblPr>
                <a:noFill/>
                <a:tableStyleId>{FB62CB42-5514-4FC5-84B5-900D442B5E92}</a:tableStyleId>
              </a:tblPr>
              <a:tblGrid>
                <a:gridCol w="4003050"/>
                <a:gridCol w="4024025"/>
              </a:tblGrid>
              <a:tr h="12700">
                <a:tc>
                  <a:txBody>
                    <a:bodyPr/>
                    <a:lstStyle/>
                    <a:p>
                      <a:pPr indent="0" lvl="0" marL="1714500" rtl="0" algn="l">
                        <a:lnSpc>
                          <a:spcPct val="115000"/>
                        </a:lnSpc>
                        <a:spcBef>
                          <a:spcPts val="0"/>
                        </a:spcBef>
                        <a:spcAft>
                          <a:spcPts val="0"/>
                        </a:spcAft>
                        <a:buNone/>
                      </a:pPr>
                      <a:r>
                        <a:rPr lang="en" sz="1800">
                          <a:latin typeface="Lato"/>
                          <a:ea typeface="Lato"/>
                          <a:cs typeface="Lato"/>
                          <a:sym typeface="Lato"/>
                        </a:rPr>
                        <a:t>Precarious</a:t>
                      </a:r>
                      <a:endParaRPr sz="1800">
                        <a:latin typeface="Lato"/>
                        <a:ea typeface="Lato"/>
                        <a:cs typeface="Lato"/>
                        <a:sym typeface="Lato"/>
                      </a:endParaRPr>
                    </a:p>
                    <a:p>
                      <a:pPr indent="0" lvl="0" marL="1714500" rtl="0" algn="l">
                        <a:lnSpc>
                          <a:spcPct val="115000"/>
                        </a:lnSpc>
                        <a:spcBef>
                          <a:spcPts val="1200"/>
                        </a:spcBef>
                        <a:spcAft>
                          <a:spcPts val="0"/>
                        </a:spcAft>
                        <a:buNone/>
                      </a:pPr>
                      <a:r>
                        <a:rPr lang="en" sz="1800">
                          <a:latin typeface="Lato"/>
                          <a:ea typeface="Lato"/>
                          <a:cs typeface="Lato"/>
                          <a:sym typeface="Lato"/>
                        </a:rPr>
                        <a:t>Futile</a:t>
                      </a:r>
                      <a:endParaRPr sz="1800">
                        <a:latin typeface="Lato"/>
                        <a:ea typeface="Lato"/>
                        <a:cs typeface="Lato"/>
                        <a:sym typeface="Lato"/>
                      </a:endParaRPr>
                    </a:p>
                    <a:p>
                      <a:pPr indent="0" lvl="0" marL="1714500" rtl="0" algn="l">
                        <a:lnSpc>
                          <a:spcPct val="115000"/>
                        </a:lnSpc>
                        <a:spcBef>
                          <a:spcPts val="1200"/>
                        </a:spcBef>
                        <a:spcAft>
                          <a:spcPts val="0"/>
                        </a:spcAft>
                        <a:buNone/>
                      </a:pPr>
                      <a:r>
                        <a:rPr lang="en" sz="1800">
                          <a:latin typeface="Lato"/>
                          <a:ea typeface="Lato"/>
                          <a:cs typeface="Lato"/>
                          <a:sym typeface="Lato"/>
                        </a:rPr>
                        <a:t>Incessant</a:t>
                      </a:r>
                      <a:endParaRPr sz="1800">
                        <a:latin typeface="Lato"/>
                        <a:ea typeface="Lato"/>
                        <a:cs typeface="Lato"/>
                        <a:sym typeface="Lato"/>
                      </a:endParaRPr>
                    </a:p>
                    <a:p>
                      <a:pPr indent="0" lvl="0" marL="1714500" rtl="0" algn="l">
                        <a:lnSpc>
                          <a:spcPct val="115000"/>
                        </a:lnSpc>
                        <a:spcBef>
                          <a:spcPts val="1200"/>
                        </a:spcBef>
                        <a:spcAft>
                          <a:spcPts val="0"/>
                        </a:spcAft>
                        <a:buNone/>
                      </a:pPr>
                      <a:r>
                        <a:rPr lang="en" sz="1800">
                          <a:latin typeface="Lato"/>
                          <a:ea typeface="Lato"/>
                          <a:cs typeface="Lato"/>
                          <a:sym typeface="Lato"/>
                        </a:rPr>
                        <a:t>Furnish</a:t>
                      </a:r>
                      <a:endParaRPr sz="1800">
                        <a:latin typeface="Lato"/>
                        <a:ea typeface="Lato"/>
                        <a:cs typeface="Lato"/>
                        <a:sym typeface="Lato"/>
                      </a:endParaRPr>
                    </a:p>
                    <a:p>
                      <a:pPr indent="0" lvl="0" marL="1714500" rtl="0" algn="l">
                        <a:lnSpc>
                          <a:spcPct val="115000"/>
                        </a:lnSpc>
                        <a:spcBef>
                          <a:spcPts val="1200"/>
                        </a:spcBef>
                        <a:spcAft>
                          <a:spcPts val="0"/>
                        </a:spcAft>
                        <a:buNone/>
                      </a:pPr>
                      <a:r>
                        <a:rPr lang="en" sz="1800">
                          <a:latin typeface="Lato"/>
                          <a:ea typeface="Lato"/>
                          <a:cs typeface="Lato"/>
                          <a:sym typeface="Lato"/>
                        </a:rPr>
                        <a:t>Desert</a:t>
                      </a:r>
                      <a:endParaRPr sz="1800">
                        <a:latin typeface="Lato"/>
                        <a:ea typeface="Lato"/>
                        <a:cs typeface="Lato"/>
                        <a:sym typeface="Lato"/>
                      </a:endParaRPr>
                    </a:p>
                    <a:p>
                      <a:pPr indent="0" lvl="0" marL="1714500" rtl="0" algn="l">
                        <a:lnSpc>
                          <a:spcPct val="115000"/>
                        </a:lnSpc>
                        <a:spcBef>
                          <a:spcPts val="1200"/>
                        </a:spcBef>
                        <a:spcAft>
                          <a:spcPts val="0"/>
                        </a:spcAft>
                        <a:buNone/>
                      </a:pPr>
                      <a:r>
                        <a:rPr lang="en" sz="1800">
                          <a:latin typeface="Lato"/>
                          <a:ea typeface="Lato"/>
                          <a:cs typeface="Lato"/>
                          <a:sym typeface="Lato"/>
                        </a:rPr>
                        <a:t>Gregarious</a:t>
                      </a:r>
                      <a:endParaRPr sz="1800">
                        <a:latin typeface="Lato"/>
                        <a:ea typeface="Lato"/>
                        <a:cs typeface="Lato"/>
                        <a:sym typeface="Lato"/>
                      </a:endParaRPr>
                    </a:p>
                    <a:p>
                      <a:pPr indent="0" lvl="0" marL="1714500" rtl="0" algn="l">
                        <a:lnSpc>
                          <a:spcPct val="115000"/>
                        </a:lnSpc>
                        <a:spcBef>
                          <a:spcPts val="1200"/>
                        </a:spcBef>
                        <a:spcAft>
                          <a:spcPts val="0"/>
                        </a:spcAft>
                        <a:buNone/>
                      </a:pPr>
                      <a:r>
                        <a:rPr lang="en" sz="1800">
                          <a:latin typeface="Lato"/>
                          <a:ea typeface="Lato"/>
                          <a:cs typeface="Lato"/>
                          <a:sym typeface="Lato"/>
                        </a:rPr>
                        <a:t>Succumb</a:t>
                      </a:r>
                      <a:endParaRPr sz="1800">
                        <a:latin typeface="Lato"/>
                        <a:ea typeface="Lato"/>
                        <a:cs typeface="Lato"/>
                        <a:sym typeface="Lato"/>
                      </a:endParaRPr>
                    </a:p>
                    <a:p>
                      <a:pPr indent="0" lvl="0" marL="1714500" rtl="0" algn="l">
                        <a:lnSpc>
                          <a:spcPct val="115000"/>
                        </a:lnSpc>
                        <a:spcBef>
                          <a:spcPts val="1200"/>
                        </a:spcBef>
                        <a:spcAft>
                          <a:spcPts val="0"/>
                        </a:spcAft>
                        <a:buNone/>
                      </a:pPr>
                      <a:r>
                        <a:rPr lang="en" sz="1800">
                          <a:latin typeface="Lato"/>
                          <a:ea typeface="Lato"/>
                          <a:cs typeface="Lato"/>
                          <a:sym typeface="Lato"/>
                        </a:rPr>
                        <a:t>Malignant</a:t>
                      </a:r>
                      <a:endParaRPr sz="1800">
                        <a:latin typeface="Lato"/>
                        <a:ea typeface="Lato"/>
                        <a:cs typeface="Lato"/>
                        <a:sym typeface="Lato"/>
                      </a:endParaRPr>
                    </a:p>
                    <a:p>
                      <a:pPr indent="0" lvl="0" marL="1714500" rtl="0" algn="l">
                        <a:lnSpc>
                          <a:spcPct val="115000"/>
                        </a:lnSpc>
                        <a:spcBef>
                          <a:spcPts val="1200"/>
                        </a:spcBef>
                        <a:spcAft>
                          <a:spcPts val="0"/>
                        </a:spcAft>
                        <a:buNone/>
                      </a:pPr>
                      <a:r>
                        <a:rPr lang="en" sz="1800">
                          <a:latin typeface="Lato"/>
                          <a:ea typeface="Lato"/>
                          <a:cs typeface="Lato"/>
                          <a:sym typeface="Lato"/>
                        </a:rPr>
                        <a:t>Vapid</a:t>
                      </a:r>
                      <a:endParaRPr sz="1800">
                        <a:latin typeface="Lato"/>
                        <a:ea typeface="Lato"/>
                        <a:cs typeface="Lato"/>
                        <a:sym typeface="Lato"/>
                      </a:endParaRPr>
                    </a:p>
                    <a:p>
                      <a:pPr indent="0" lvl="0" marL="1714500" rtl="0" algn="l">
                        <a:lnSpc>
                          <a:spcPct val="115000"/>
                        </a:lnSpc>
                        <a:spcBef>
                          <a:spcPts val="1200"/>
                        </a:spcBef>
                        <a:spcAft>
                          <a:spcPts val="1200"/>
                        </a:spcAft>
                        <a:buNone/>
                      </a:pPr>
                      <a:r>
                        <a:rPr lang="en" sz="1800">
                          <a:latin typeface="Lato"/>
                          <a:ea typeface="Lato"/>
                          <a:cs typeface="Lato"/>
                          <a:sym typeface="Lato"/>
                        </a:rPr>
                        <a:t>Disingenuous</a:t>
                      </a:r>
                      <a:endParaRPr sz="1800">
                        <a:latin typeface="Lato"/>
                        <a:ea typeface="Lato"/>
                        <a:cs typeface="Lato"/>
                        <a:sym typeface="Lato"/>
                      </a:endParaRPr>
                    </a:p>
                  </a:txBody>
                  <a:tcPr marT="63500" marB="63500" marR="63500" marL="63500">
                    <a:lnR cap="flat" cmpd="sng" w="12700">
                      <a:solidFill>
                        <a:srgbClr val="FFFFFF"/>
                      </a:solidFill>
                      <a:prstDash val="solid"/>
                      <a:round/>
                      <a:headEnd len="sm" w="sm" type="none"/>
                      <a:tailEnd len="sm" w="sm" type="none"/>
                    </a:lnR>
                  </a:tcPr>
                </a:tc>
                <a:tc>
                  <a:txBody>
                    <a:bodyPr/>
                    <a:lstStyle/>
                    <a:p>
                      <a:pPr indent="0" lvl="0" marL="342900" rtl="0" algn="l">
                        <a:lnSpc>
                          <a:spcPct val="125000"/>
                        </a:lnSpc>
                        <a:spcBef>
                          <a:spcPts val="0"/>
                        </a:spcBef>
                        <a:spcAft>
                          <a:spcPts val="0"/>
                        </a:spcAft>
                        <a:buNone/>
                      </a:pPr>
                      <a:r>
                        <a:rPr lang="en" sz="1800">
                          <a:latin typeface="Lato"/>
                          <a:ea typeface="Lato"/>
                          <a:cs typeface="Lato"/>
                          <a:sym typeface="Lato"/>
                        </a:rPr>
                        <a:t>Provide</a:t>
                      </a:r>
                      <a:endParaRPr sz="1800">
                        <a:latin typeface="Lato"/>
                        <a:ea typeface="Lato"/>
                        <a:cs typeface="Lato"/>
                        <a:sym typeface="Lato"/>
                      </a:endParaRPr>
                    </a:p>
                    <a:p>
                      <a:pPr indent="0" lvl="0" marL="342900" rtl="0" algn="l">
                        <a:lnSpc>
                          <a:spcPct val="125000"/>
                        </a:lnSpc>
                        <a:spcBef>
                          <a:spcPts val="1000"/>
                        </a:spcBef>
                        <a:spcAft>
                          <a:spcPts val="0"/>
                        </a:spcAft>
                        <a:buNone/>
                      </a:pPr>
                      <a:r>
                        <a:rPr lang="en" sz="1800">
                          <a:latin typeface="Lato"/>
                          <a:ea typeface="Lato"/>
                          <a:cs typeface="Lato"/>
                          <a:sym typeface="Lato"/>
                        </a:rPr>
                        <a:t>Give up, submit</a:t>
                      </a:r>
                      <a:endParaRPr sz="1800">
                        <a:latin typeface="Lato"/>
                        <a:ea typeface="Lato"/>
                        <a:cs typeface="Lato"/>
                        <a:sym typeface="Lato"/>
                      </a:endParaRPr>
                    </a:p>
                    <a:p>
                      <a:pPr indent="0" lvl="0" marL="342900" rtl="0" algn="l">
                        <a:lnSpc>
                          <a:spcPct val="125000"/>
                        </a:lnSpc>
                        <a:spcBef>
                          <a:spcPts val="1000"/>
                        </a:spcBef>
                        <a:spcAft>
                          <a:spcPts val="0"/>
                        </a:spcAft>
                        <a:buNone/>
                      </a:pPr>
                      <a:r>
                        <a:rPr lang="en" sz="1800">
                          <a:latin typeface="Lato"/>
                          <a:ea typeface="Lato"/>
                          <a:cs typeface="Lato"/>
                          <a:sym typeface="Lato"/>
                        </a:rPr>
                        <a:t>Abandon</a:t>
                      </a:r>
                      <a:endParaRPr sz="1800">
                        <a:latin typeface="Lato"/>
                        <a:ea typeface="Lato"/>
                        <a:cs typeface="Lato"/>
                        <a:sym typeface="Lato"/>
                      </a:endParaRPr>
                    </a:p>
                    <a:p>
                      <a:pPr indent="0" lvl="0" marL="342900" rtl="0" algn="l">
                        <a:lnSpc>
                          <a:spcPct val="125000"/>
                        </a:lnSpc>
                        <a:spcBef>
                          <a:spcPts val="1000"/>
                        </a:spcBef>
                        <a:spcAft>
                          <a:spcPts val="0"/>
                        </a:spcAft>
                        <a:buNone/>
                      </a:pPr>
                      <a:r>
                        <a:rPr lang="en" sz="1800">
                          <a:latin typeface="Lato"/>
                          <a:ea typeface="Lato"/>
                          <a:cs typeface="Lato"/>
                          <a:sym typeface="Lato"/>
                        </a:rPr>
                        <a:t>Lacking flavor, zest, interest.</a:t>
                      </a:r>
                      <a:endParaRPr sz="1800">
                        <a:latin typeface="Lato"/>
                        <a:ea typeface="Lato"/>
                        <a:cs typeface="Lato"/>
                        <a:sym typeface="Lato"/>
                      </a:endParaRPr>
                    </a:p>
                    <a:p>
                      <a:pPr indent="0" lvl="0" marL="342900" rtl="0" algn="l">
                        <a:lnSpc>
                          <a:spcPct val="125000"/>
                        </a:lnSpc>
                        <a:spcBef>
                          <a:spcPts val="1000"/>
                        </a:spcBef>
                        <a:spcAft>
                          <a:spcPts val="0"/>
                        </a:spcAft>
                        <a:buNone/>
                      </a:pPr>
                      <a:r>
                        <a:rPr lang="en" sz="1800">
                          <a:latin typeface="Lato"/>
                          <a:ea typeface="Lato"/>
                          <a:cs typeface="Lato"/>
                          <a:sym typeface="Lato"/>
                        </a:rPr>
                        <a:t>Insincere or misleading</a:t>
                      </a:r>
                      <a:endParaRPr sz="1800">
                        <a:latin typeface="Lato"/>
                        <a:ea typeface="Lato"/>
                        <a:cs typeface="Lato"/>
                        <a:sym typeface="Lato"/>
                      </a:endParaRPr>
                    </a:p>
                    <a:p>
                      <a:pPr indent="0" lvl="0" marL="342900" rtl="0" algn="l">
                        <a:lnSpc>
                          <a:spcPct val="125000"/>
                        </a:lnSpc>
                        <a:spcBef>
                          <a:spcPts val="1000"/>
                        </a:spcBef>
                        <a:spcAft>
                          <a:spcPts val="0"/>
                        </a:spcAft>
                        <a:buNone/>
                      </a:pPr>
                      <a:r>
                        <a:rPr lang="en" sz="1800">
                          <a:latin typeface="Lato"/>
                          <a:ea typeface="Lato"/>
                          <a:cs typeface="Lato"/>
                          <a:sym typeface="Lato"/>
                        </a:rPr>
                        <a:t>Likely to collapse</a:t>
                      </a:r>
                      <a:endParaRPr sz="1800">
                        <a:latin typeface="Lato"/>
                        <a:ea typeface="Lato"/>
                        <a:cs typeface="Lato"/>
                        <a:sym typeface="Lato"/>
                      </a:endParaRPr>
                    </a:p>
                    <a:p>
                      <a:pPr indent="0" lvl="0" marL="342900" rtl="0" algn="l">
                        <a:lnSpc>
                          <a:spcPct val="125000"/>
                        </a:lnSpc>
                        <a:spcBef>
                          <a:spcPts val="1000"/>
                        </a:spcBef>
                        <a:spcAft>
                          <a:spcPts val="0"/>
                        </a:spcAft>
                        <a:buNone/>
                      </a:pPr>
                      <a:r>
                        <a:rPr lang="en" sz="1800">
                          <a:latin typeface="Lato"/>
                          <a:ea typeface="Lato"/>
                          <a:cs typeface="Lato"/>
                          <a:sym typeface="Lato"/>
                        </a:rPr>
                        <a:t>Pointless</a:t>
                      </a:r>
                      <a:endParaRPr sz="1800">
                        <a:latin typeface="Lato"/>
                        <a:ea typeface="Lato"/>
                        <a:cs typeface="Lato"/>
                        <a:sym typeface="Lato"/>
                      </a:endParaRPr>
                    </a:p>
                    <a:p>
                      <a:pPr indent="0" lvl="0" marL="342900" rtl="0" algn="l">
                        <a:lnSpc>
                          <a:spcPct val="125000"/>
                        </a:lnSpc>
                        <a:spcBef>
                          <a:spcPts val="1000"/>
                        </a:spcBef>
                        <a:spcAft>
                          <a:spcPts val="0"/>
                        </a:spcAft>
                        <a:buNone/>
                      </a:pPr>
                      <a:r>
                        <a:rPr lang="en" sz="1800">
                          <a:latin typeface="Lato"/>
                          <a:ea typeface="Lato"/>
                          <a:cs typeface="Lato"/>
                          <a:sym typeface="Lato"/>
                        </a:rPr>
                        <a:t>Constant</a:t>
                      </a:r>
                      <a:endParaRPr sz="1800">
                        <a:latin typeface="Lato"/>
                        <a:ea typeface="Lato"/>
                        <a:cs typeface="Lato"/>
                        <a:sym typeface="Lato"/>
                      </a:endParaRPr>
                    </a:p>
                    <a:p>
                      <a:pPr indent="0" lvl="0" marL="342900" rtl="0" algn="l">
                        <a:lnSpc>
                          <a:spcPct val="125000"/>
                        </a:lnSpc>
                        <a:spcBef>
                          <a:spcPts val="1000"/>
                        </a:spcBef>
                        <a:spcAft>
                          <a:spcPts val="0"/>
                        </a:spcAft>
                        <a:buNone/>
                      </a:pPr>
                      <a:r>
                        <a:rPr lang="en" sz="1800">
                          <a:latin typeface="Lato"/>
                          <a:ea typeface="Lato"/>
                          <a:cs typeface="Lato"/>
                          <a:sym typeface="Lato"/>
                        </a:rPr>
                        <a:t>Deadly, dangerous</a:t>
                      </a:r>
                      <a:endParaRPr sz="1800">
                        <a:latin typeface="Lato"/>
                        <a:ea typeface="Lato"/>
                        <a:cs typeface="Lato"/>
                        <a:sym typeface="Lato"/>
                      </a:endParaRPr>
                    </a:p>
                    <a:p>
                      <a:pPr indent="0" lvl="0" marL="342900" rtl="0" algn="l">
                        <a:lnSpc>
                          <a:spcPct val="125000"/>
                        </a:lnSpc>
                        <a:spcBef>
                          <a:spcPts val="1000"/>
                        </a:spcBef>
                        <a:spcAft>
                          <a:spcPts val="1000"/>
                        </a:spcAft>
                        <a:buNone/>
                      </a:pPr>
                      <a:r>
                        <a:rPr lang="en" sz="1800">
                          <a:latin typeface="Lato"/>
                          <a:ea typeface="Lato"/>
                          <a:cs typeface="Lato"/>
                          <a:sym typeface="Lato"/>
                        </a:rPr>
                        <a:t>Social, a liking for companionship</a:t>
                      </a:r>
                      <a:endParaRPr sz="1800">
                        <a:latin typeface="Lato"/>
                        <a:ea typeface="Lato"/>
                        <a:cs typeface="Lato"/>
                        <a:sym typeface="Lato"/>
                      </a:endParaRPr>
                    </a:p>
                  </a:txBody>
                  <a:tcPr marT="63500" marB="63500" marR="63500" marL="63500">
                    <a:lnL cap="flat" cmpd="sng" w="12700">
                      <a:solidFill>
                        <a:srgbClr val="FFFFFF"/>
                      </a:solidFill>
                      <a:prstDash val="solid"/>
                      <a:round/>
                      <a:headEnd len="sm" w="sm" type="none"/>
                      <a:tailEnd len="sm" w="sm" type="none"/>
                    </a:lnL>
                  </a:tcPr>
                </a:tc>
              </a:tr>
            </a:tbl>
          </a:graphicData>
        </a:graphic>
      </p:graphicFrame>
      <p:cxnSp>
        <p:nvCxnSpPr>
          <p:cNvPr id="716" name="Google Shape;716;p123"/>
          <p:cNvCxnSpPr/>
          <p:nvPr/>
        </p:nvCxnSpPr>
        <p:spPr>
          <a:xfrm>
            <a:off x="3667625" y="421100"/>
            <a:ext cx="1524000" cy="2286000"/>
          </a:xfrm>
          <a:prstGeom prst="straightConnector1">
            <a:avLst/>
          </a:prstGeom>
          <a:noFill/>
          <a:ln cap="flat" cmpd="sng" w="28575">
            <a:solidFill>
              <a:schemeClr val="accent3"/>
            </a:solidFill>
            <a:prstDash val="solid"/>
            <a:round/>
            <a:headEnd len="med" w="med" type="none"/>
            <a:tailEnd len="med" w="med" type="none"/>
          </a:ln>
        </p:spPr>
      </p:cxnSp>
      <p:cxnSp>
        <p:nvCxnSpPr>
          <p:cNvPr id="717" name="Google Shape;717;p123"/>
          <p:cNvCxnSpPr/>
          <p:nvPr/>
        </p:nvCxnSpPr>
        <p:spPr>
          <a:xfrm>
            <a:off x="3236500" y="832175"/>
            <a:ext cx="1965300" cy="2296200"/>
          </a:xfrm>
          <a:prstGeom prst="straightConnector1">
            <a:avLst/>
          </a:prstGeom>
          <a:noFill/>
          <a:ln cap="flat" cmpd="sng" w="28575">
            <a:solidFill>
              <a:schemeClr val="accent3"/>
            </a:solidFill>
            <a:prstDash val="solid"/>
            <a:round/>
            <a:headEnd len="med" w="med" type="none"/>
            <a:tailEnd len="med" w="med" type="none"/>
          </a:ln>
        </p:spPr>
      </p:cxnSp>
      <p:cxnSp>
        <p:nvCxnSpPr>
          <p:cNvPr id="718" name="Google Shape;718;p123"/>
          <p:cNvCxnSpPr/>
          <p:nvPr/>
        </p:nvCxnSpPr>
        <p:spPr>
          <a:xfrm>
            <a:off x="3547300" y="1329500"/>
            <a:ext cx="1598100" cy="2385300"/>
          </a:xfrm>
          <a:prstGeom prst="straightConnector1">
            <a:avLst/>
          </a:prstGeom>
          <a:noFill/>
          <a:ln cap="flat" cmpd="sng" w="28575">
            <a:solidFill>
              <a:schemeClr val="accent3"/>
            </a:solidFill>
            <a:prstDash val="solid"/>
            <a:round/>
            <a:headEnd len="med" w="med" type="none"/>
            <a:tailEnd len="med" w="med" type="none"/>
          </a:ln>
        </p:spPr>
      </p:cxnSp>
      <p:cxnSp>
        <p:nvCxnSpPr>
          <p:cNvPr id="719" name="Google Shape;719;p123"/>
          <p:cNvCxnSpPr/>
          <p:nvPr/>
        </p:nvCxnSpPr>
        <p:spPr>
          <a:xfrm flipH="1" rot="10800000">
            <a:off x="3412975" y="461300"/>
            <a:ext cx="1708500" cy="1369500"/>
          </a:xfrm>
          <a:prstGeom prst="straightConnector1">
            <a:avLst/>
          </a:prstGeom>
          <a:noFill/>
          <a:ln cap="flat" cmpd="sng" w="28575">
            <a:solidFill>
              <a:schemeClr val="accent3"/>
            </a:solidFill>
            <a:prstDash val="solid"/>
            <a:round/>
            <a:headEnd len="med" w="med" type="none"/>
            <a:tailEnd len="med" w="med" type="none"/>
          </a:ln>
        </p:spPr>
      </p:cxnSp>
      <p:cxnSp>
        <p:nvCxnSpPr>
          <p:cNvPr id="720" name="Google Shape;720;p123"/>
          <p:cNvCxnSpPr/>
          <p:nvPr/>
        </p:nvCxnSpPr>
        <p:spPr>
          <a:xfrm flipH="1" rot="10800000">
            <a:off x="3412975" y="1393725"/>
            <a:ext cx="1728600" cy="830100"/>
          </a:xfrm>
          <a:prstGeom prst="straightConnector1">
            <a:avLst/>
          </a:prstGeom>
          <a:noFill/>
          <a:ln cap="flat" cmpd="sng" w="28575">
            <a:solidFill>
              <a:schemeClr val="accent3"/>
            </a:solidFill>
            <a:prstDash val="solid"/>
            <a:round/>
            <a:headEnd len="med" w="med" type="none"/>
            <a:tailEnd len="med" w="med" type="none"/>
          </a:ln>
        </p:spPr>
      </p:cxnSp>
      <p:cxnSp>
        <p:nvCxnSpPr>
          <p:cNvPr id="721" name="Google Shape;721;p123"/>
          <p:cNvCxnSpPr/>
          <p:nvPr/>
        </p:nvCxnSpPr>
        <p:spPr>
          <a:xfrm>
            <a:off x="3759850" y="2707100"/>
            <a:ext cx="1451700" cy="1834800"/>
          </a:xfrm>
          <a:prstGeom prst="straightConnector1">
            <a:avLst/>
          </a:prstGeom>
          <a:noFill/>
          <a:ln cap="flat" cmpd="sng" w="28575">
            <a:solidFill>
              <a:schemeClr val="accent3"/>
            </a:solidFill>
            <a:prstDash val="solid"/>
            <a:round/>
            <a:headEnd len="med" w="med" type="none"/>
            <a:tailEnd len="med" w="med" type="none"/>
          </a:ln>
        </p:spPr>
      </p:cxnSp>
      <p:cxnSp>
        <p:nvCxnSpPr>
          <p:cNvPr id="722" name="Google Shape;722;p123"/>
          <p:cNvCxnSpPr/>
          <p:nvPr/>
        </p:nvCxnSpPr>
        <p:spPr>
          <a:xfrm flipH="1" rot="10800000">
            <a:off x="3587425" y="908325"/>
            <a:ext cx="1606200" cy="2306100"/>
          </a:xfrm>
          <a:prstGeom prst="straightConnector1">
            <a:avLst/>
          </a:prstGeom>
          <a:noFill/>
          <a:ln cap="flat" cmpd="sng" w="28575">
            <a:solidFill>
              <a:schemeClr val="accent3"/>
            </a:solidFill>
            <a:prstDash val="solid"/>
            <a:round/>
            <a:headEnd len="med" w="med" type="none"/>
            <a:tailEnd len="med" w="med" type="none"/>
          </a:ln>
        </p:spPr>
      </p:cxnSp>
      <p:cxnSp>
        <p:nvCxnSpPr>
          <p:cNvPr id="723" name="Google Shape;723;p123"/>
          <p:cNvCxnSpPr/>
          <p:nvPr/>
        </p:nvCxnSpPr>
        <p:spPr>
          <a:xfrm>
            <a:off x="3680800" y="3714750"/>
            <a:ext cx="1530900" cy="381900"/>
          </a:xfrm>
          <a:prstGeom prst="straightConnector1">
            <a:avLst/>
          </a:prstGeom>
          <a:noFill/>
          <a:ln cap="flat" cmpd="sng" w="28575">
            <a:solidFill>
              <a:schemeClr val="accent3"/>
            </a:solidFill>
            <a:prstDash val="solid"/>
            <a:round/>
            <a:headEnd len="med" w="med" type="none"/>
            <a:tailEnd len="med" w="med" type="none"/>
          </a:ln>
        </p:spPr>
      </p:cxnSp>
      <p:cxnSp>
        <p:nvCxnSpPr>
          <p:cNvPr id="724" name="Google Shape;724;p123"/>
          <p:cNvCxnSpPr/>
          <p:nvPr/>
        </p:nvCxnSpPr>
        <p:spPr>
          <a:xfrm flipH="1" rot="10800000">
            <a:off x="3176350" y="1850850"/>
            <a:ext cx="2035200" cy="2245800"/>
          </a:xfrm>
          <a:prstGeom prst="straightConnector1">
            <a:avLst/>
          </a:prstGeom>
          <a:noFill/>
          <a:ln cap="flat" cmpd="sng" w="28575">
            <a:solidFill>
              <a:schemeClr val="accent3"/>
            </a:solidFill>
            <a:prstDash val="solid"/>
            <a:round/>
            <a:headEnd len="med" w="med" type="none"/>
            <a:tailEnd len="med" w="med" type="none"/>
          </a:ln>
        </p:spPr>
      </p:cxnSp>
      <p:cxnSp>
        <p:nvCxnSpPr>
          <p:cNvPr id="725" name="Google Shape;725;p123"/>
          <p:cNvCxnSpPr/>
          <p:nvPr/>
        </p:nvCxnSpPr>
        <p:spPr>
          <a:xfrm flipH="1" rot="10800000">
            <a:off x="3990500" y="2241800"/>
            <a:ext cx="1271400" cy="2300100"/>
          </a:xfrm>
          <a:prstGeom prst="straightConnector1">
            <a:avLst/>
          </a:prstGeom>
          <a:noFill/>
          <a:ln cap="flat" cmpd="sng" w="28575">
            <a:solidFill>
              <a:schemeClr val="accent3"/>
            </a:solidFill>
            <a:prstDash val="solid"/>
            <a:round/>
            <a:headEnd len="med" w="med" type="none"/>
            <a:tailEnd len="med" w="med"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6"/>
                                        </p:tgtEl>
                                        <p:attrNameLst>
                                          <p:attrName>style.visibility</p:attrName>
                                        </p:attrNameLst>
                                      </p:cBhvr>
                                      <p:to>
                                        <p:strVal val="visible"/>
                                      </p:to>
                                    </p:set>
                                    <p:animEffect filter="fade" transition="in">
                                      <p:cBhvr>
                                        <p:cTn dur="1000"/>
                                        <p:tgtEl>
                                          <p:spTgt spid="7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7"/>
                                        </p:tgtEl>
                                        <p:attrNameLst>
                                          <p:attrName>style.visibility</p:attrName>
                                        </p:attrNameLst>
                                      </p:cBhvr>
                                      <p:to>
                                        <p:strVal val="visible"/>
                                      </p:to>
                                    </p:set>
                                    <p:animEffect filter="fade" transition="in">
                                      <p:cBhvr>
                                        <p:cTn dur="1000"/>
                                        <p:tgtEl>
                                          <p:spTgt spid="7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8"/>
                                        </p:tgtEl>
                                        <p:attrNameLst>
                                          <p:attrName>style.visibility</p:attrName>
                                        </p:attrNameLst>
                                      </p:cBhvr>
                                      <p:to>
                                        <p:strVal val="visible"/>
                                      </p:to>
                                    </p:set>
                                    <p:animEffect filter="fade" transition="in">
                                      <p:cBhvr>
                                        <p:cTn dur="1000"/>
                                        <p:tgtEl>
                                          <p:spTgt spid="7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9"/>
                                        </p:tgtEl>
                                        <p:attrNameLst>
                                          <p:attrName>style.visibility</p:attrName>
                                        </p:attrNameLst>
                                      </p:cBhvr>
                                      <p:to>
                                        <p:strVal val="visible"/>
                                      </p:to>
                                    </p:set>
                                    <p:animEffect filter="fade" transition="in">
                                      <p:cBhvr>
                                        <p:cTn dur="1000"/>
                                        <p:tgtEl>
                                          <p:spTgt spid="7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0"/>
                                        </p:tgtEl>
                                        <p:attrNameLst>
                                          <p:attrName>style.visibility</p:attrName>
                                        </p:attrNameLst>
                                      </p:cBhvr>
                                      <p:to>
                                        <p:strVal val="visible"/>
                                      </p:to>
                                    </p:set>
                                    <p:animEffect filter="fade" transition="in">
                                      <p:cBhvr>
                                        <p:cTn dur="1000"/>
                                        <p:tgtEl>
                                          <p:spTgt spid="7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1"/>
                                        </p:tgtEl>
                                        <p:attrNameLst>
                                          <p:attrName>style.visibility</p:attrName>
                                        </p:attrNameLst>
                                      </p:cBhvr>
                                      <p:to>
                                        <p:strVal val="visible"/>
                                      </p:to>
                                    </p:set>
                                    <p:animEffect filter="fade" transition="in">
                                      <p:cBhvr>
                                        <p:cTn dur="1000"/>
                                        <p:tgtEl>
                                          <p:spTgt spid="7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2"/>
                                        </p:tgtEl>
                                        <p:attrNameLst>
                                          <p:attrName>style.visibility</p:attrName>
                                        </p:attrNameLst>
                                      </p:cBhvr>
                                      <p:to>
                                        <p:strVal val="visible"/>
                                      </p:to>
                                    </p:set>
                                    <p:animEffect filter="fade" transition="in">
                                      <p:cBhvr>
                                        <p:cTn dur="1000"/>
                                        <p:tgtEl>
                                          <p:spTgt spid="7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3"/>
                                        </p:tgtEl>
                                        <p:attrNameLst>
                                          <p:attrName>style.visibility</p:attrName>
                                        </p:attrNameLst>
                                      </p:cBhvr>
                                      <p:to>
                                        <p:strVal val="visible"/>
                                      </p:to>
                                    </p:set>
                                    <p:animEffect filter="fade" transition="in">
                                      <p:cBhvr>
                                        <p:cTn dur="1000"/>
                                        <p:tgtEl>
                                          <p:spTgt spid="7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4"/>
                                        </p:tgtEl>
                                        <p:attrNameLst>
                                          <p:attrName>style.visibility</p:attrName>
                                        </p:attrNameLst>
                                      </p:cBhvr>
                                      <p:to>
                                        <p:strVal val="visible"/>
                                      </p:to>
                                    </p:set>
                                    <p:animEffect filter="fade" transition="in">
                                      <p:cBhvr>
                                        <p:cTn dur="1000"/>
                                        <p:tgtEl>
                                          <p:spTgt spid="7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5"/>
                                        </p:tgtEl>
                                        <p:attrNameLst>
                                          <p:attrName>style.visibility</p:attrName>
                                        </p:attrNameLst>
                                      </p:cBhvr>
                                      <p:to>
                                        <p:strVal val="visible"/>
                                      </p:to>
                                    </p:set>
                                    <p:animEffect filter="fade" transition="in">
                                      <p:cBhvr>
                                        <p:cTn dur="1000"/>
                                        <p:tgtEl>
                                          <p:spTgt spid="7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sp>
        <p:nvSpPr>
          <p:cNvPr id="730" name="Google Shape;730;p124"/>
          <p:cNvSpPr txBox="1"/>
          <p:nvPr>
            <p:ph type="title"/>
          </p:nvPr>
        </p:nvSpPr>
        <p:spPr>
          <a:xfrm>
            <a:off x="265500" y="280725"/>
            <a:ext cx="4045200" cy="8205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Agenda:</a:t>
            </a:r>
            <a:endParaRPr/>
          </a:p>
        </p:txBody>
      </p:sp>
      <p:sp>
        <p:nvSpPr>
          <p:cNvPr id="731" name="Google Shape;731;p124"/>
          <p:cNvSpPr txBox="1"/>
          <p:nvPr>
            <p:ph idx="2" type="body"/>
          </p:nvPr>
        </p:nvSpPr>
        <p:spPr>
          <a:xfrm>
            <a:off x="4958850" y="1448400"/>
            <a:ext cx="38370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2200"/>
              <a:t>Objective</a:t>
            </a:r>
            <a:r>
              <a:rPr lang="en" sz="2200"/>
              <a:t>: I can evaluate sources about COVID-19 and draw connections to Yellow Fever</a:t>
            </a:r>
            <a:endParaRPr sz="2200"/>
          </a:p>
          <a:p>
            <a:pPr indent="0" lvl="0" marL="0" rtl="0" algn="l">
              <a:spcBef>
                <a:spcPts val="1200"/>
              </a:spcBef>
              <a:spcAft>
                <a:spcPts val="0"/>
              </a:spcAft>
              <a:buNone/>
            </a:pPr>
            <a:r>
              <a:t/>
            </a:r>
            <a:endParaRPr sz="2200"/>
          </a:p>
          <a:p>
            <a:pPr indent="0" lvl="0" marL="0" rtl="0" algn="l">
              <a:spcBef>
                <a:spcPts val="1200"/>
              </a:spcBef>
              <a:spcAft>
                <a:spcPts val="0"/>
              </a:spcAft>
              <a:buNone/>
            </a:pPr>
            <a:r>
              <a:rPr b="1" lang="en" sz="2200"/>
              <a:t>Language Objective</a:t>
            </a:r>
            <a:r>
              <a:rPr lang="en" sz="2200"/>
              <a:t>: I can practice crafting CAR claims</a:t>
            </a:r>
            <a:endParaRPr sz="2200"/>
          </a:p>
          <a:p>
            <a:pPr indent="0" lvl="0" marL="0" rtl="0" algn="l">
              <a:spcBef>
                <a:spcPts val="1200"/>
              </a:spcBef>
              <a:spcAft>
                <a:spcPts val="0"/>
              </a:spcAft>
              <a:buNone/>
            </a:pPr>
            <a:r>
              <a:t/>
            </a:r>
            <a:endParaRPr sz="2200"/>
          </a:p>
          <a:p>
            <a:pPr indent="0" lvl="0" marL="0" rtl="0" algn="l">
              <a:spcBef>
                <a:spcPts val="1200"/>
              </a:spcBef>
              <a:spcAft>
                <a:spcPts val="0"/>
              </a:spcAft>
              <a:buNone/>
            </a:pPr>
            <a:r>
              <a:t/>
            </a:r>
            <a:endParaRPr sz="2200"/>
          </a:p>
          <a:p>
            <a:pPr indent="0" lvl="0" marL="0" rtl="0" algn="l">
              <a:spcBef>
                <a:spcPts val="1200"/>
              </a:spcBef>
              <a:spcAft>
                <a:spcPts val="1200"/>
              </a:spcAft>
              <a:buNone/>
            </a:pPr>
            <a:r>
              <a:t/>
            </a:r>
            <a:endParaRPr sz="2200"/>
          </a:p>
        </p:txBody>
      </p:sp>
      <p:pic>
        <p:nvPicPr>
          <p:cNvPr id="732" name="Google Shape;732;p124"/>
          <p:cNvPicPr preferRelativeResize="0"/>
          <p:nvPr/>
        </p:nvPicPr>
        <p:blipFill rotWithShape="1">
          <a:blip r:embed="rId3">
            <a:alphaModFix/>
          </a:blip>
          <a:srcRect b="20901" l="8784" r="8502" t="9889"/>
          <a:stretch/>
        </p:blipFill>
        <p:spPr>
          <a:xfrm>
            <a:off x="135375" y="1101225"/>
            <a:ext cx="4499450" cy="3962074"/>
          </a:xfrm>
          <a:prstGeom prst="rect">
            <a:avLst/>
          </a:prstGeom>
          <a:noFill/>
          <a:ln>
            <a:noFill/>
          </a:ln>
        </p:spPr>
      </p:pic>
      <p:sp>
        <p:nvSpPr>
          <p:cNvPr id="733" name="Google Shape;733;p124"/>
          <p:cNvSpPr txBox="1"/>
          <p:nvPr>
            <p:ph idx="1" type="subTitle"/>
          </p:nvPr>
        </p:nvSpPr>
        <p:spPr>
          <a:xfrm>
            <a:off x="265500" y="1234975"/>
            <a:ext cx="4306500" cy="3417300"/>
          </a:xfrm>
          <a:prstGeom prst="rect">
            <a:avLst/>
          </a:prstGeom>
        </p:spPr>
        <p:txBody>
          <a:bodyPr anchorCtr="0" anchor="t" bIns="91425" lIns="91425" spcFirstLastPara="1" rIns="91425" wrap="square" tIns="91425">
            <a:normAutofit/>
          </a:bodyPr>
          <a:lstStyle/>
          <a:p>
            <a:pPr indent="-419100" lvl="0" marL="457200" rtl="0" algn="l">
              <a:spcBef>
                <a:spcPts val="0"/>
              </a:spcBef>
              <a:spcAft>
                <a:spcPts val="0"/>
              </a:spcAft>
              <a:buClr>
                <a:srgbClr val="EFEFEF"/>
              </a:buClr>
              <a:buSzPts val="3000"/>
              <a:buAutoNum type="arabicPeriod"/>
            </a:pPr>
            <a:r>
              <a:rPr lang="en" sz="3000">
                <a:solidFill>
                  <a:srgbClr val="EFEFEF"/>
                </a:solidFill>
              </a:rPr>
              <a:t>Do Now</a:t>
            </a:r>
            <a:endParaRPr sz="3000">
              <a:solidFill>
                <a:srgbClr val="EFEFEF"/>
              </a:solidFill>
            </a:endParaRPr>
          </a:p>
          <a:p>
            <a:pPr indent="-419100" lvl="0" marL="457200" rtl="0" algn="l">
              <a:spcBef>
                <a:spcPts val="0"/>
              </a:spcBef>
              <a:spcAft>
                <a:spcPts val="0"/>
              </a:spcAft>
              <a:buClr>
                <a:srgbClr val="EFEFEF"/>
              </a:buClr>
              <a:buSzPts val="3000"/>
              <a:buAutoNum type="arabicPeriod"/>
            </a:pPr>
            <a:r>
              <a:rPr lang="en" sz="3000">
                <a:solidFill>
                  <a:srgbClr val="EFEFEF"/>
                </a:solidFill>
              </a:rPr>
              <a:t>Yellow Fever: Past and Present</a:t>
            </a:r>
            <a:endParaRPr sz="3000">
              <a:solidFill>
                <a:srgbClr val="EFEFEF"/>
              </a:solidFill>
            </a:endParaRPr>
          </a:p>
          <a:p>
            <a:pPr indent="-419100" lvl="0" marL="457200" rtl="0" algn="l">
              <a:spcBef>
                <a:spcPts val="0"/>
              </a:spcBef>
              <a:spcAft>
                <a:spcPts val="0"/>
              </a:spcAft>
              <a:buClr>
                <a:srgbClr val="EFEFEF"/>
              </a:buClr>
              <a:buSzPts val="3000"/>
              <a:buAutoNum type="arabicPeriod"/>
            </a:pPr>
            <a:r>
              <a:rPr lang="en" sz="3000">
                <a:solidFill>
                  <a:srgbClr val="EFEFEF"/>
                </a:solidFill>
              </a:rPr>
              <a:t>CAR Claim Skill Teach</a:t>
            </a:r>
            <a:endParaRPr sz="3000">
              <a:solidFill>
                <a:srgbClr val="EFEFEF"/>
              </a:solidFill>
            </a:endParaRPr>
          </a:p>
          <a:p>
            <a:pPr indent="-419100" lvl="0" marL="457200" rtl="0" algn="l">
              <a:spcBef>
                <a:spcPts val="0"/>
              </a:spcBef>
              <a:spcAft>
                <a:spcPts val="0"/>
              </a:spcAft>
              <a:buClr>
                <a:srgbClr val="EFEFEF"/>
              </a:buClr>
              <a:buSzPts val="3000"/>
              <a:buAutoNum type="arabicPeriod"/>
            </a:pPr>
            <a:r>
              <a:rPr lang="en" sz="3000">
                <a:solidFill>
                  <a:srgbClr val="EFEFEF"/>
                </a:solidFill>
              </a:rPr>
              <a:t>Covid Inquiry</a:t>
            </a:r>
            <a:endParaRPr sz="3000">
              <a:solidFill>
                <a:srgbClr val="EFEFEF"/>
              </a:solidFill>
            </a:endParaRPr>
          </a:p>
          <a:p>
            <a:pPr indent="-419100" lvl="0" marL="457200" rtl="0" algn="l">
              <a:spcBef>
                <a:spcPts val="0"/>
              </a:spcBef>
              <a:spcAft>
                <a:spcPts val="0"/>
              </a:spcAft>
              <a:buClr>
                <a:srgbClr val="EFEFEF"/>
              </a:buClr>
              <a:buSzPts val="3000"/>
              <a:buAutoNum type="arabicPeriod"/>
            </a:pPr>
            <a:r>
              <a:rPr lang="en" sz="3000">
                <a:solidFill>
                  <a:srgbClr val="EFEFEF"/>
                </a:solidFill>
              </a:rPr>
              <a:t>Exit Ticket #3</a:t>
            </a:r>
            <a:endParaRPr sz="3000">
              <a:solidFill>
                <a:srgbClr val="EFEFEF"/>
              </a:solidFill>
            </a:endParaRPr>
          </a:p>
          <a:p>
            <a:pPr indent="0" lvl="0" marL="457200" rtl="0" algn="l">
              <a:spcBef>
                <a:spcPts val="0"/>
              </a:spcBef>
              <a:spcAft>
                <a:spcPts val="0"/>
              </a:spcAft>
              <a:buNone/>
            </a:pPr>
            <a:r>
              <a:t/>
            </a:r>
            <a:endParaRPr sz="3000">
              <a:solidFill>
                <a:srgbClr val="EFEFEF"/>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 name="Shape 737"/>
        <p:cNvGrpSpPr/>
        <p:nvPr/>
      </p:nvGrpSpPr>
      <p:grpSpPr>
        <a:xfrm>
          <a:off x="0" y="0"/>
          <a:ext cx="0" cy="0"/>
          <a:chOff x="0" y="0"/>
          <a:chExt cx="0" cy="0"/>
        </a:xfrm>
      </p:grpSpPr>
      <p:sp>
        <p:nvSpPr>
          <p:cNvPr id="738" name="Google Shape;738;p125"/>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Yellow Fever Today</a:t>
            </a:r>
            <a:endParaRPr/>
          </a:p>
        </p:txBody>
      </p:sp>
      <p:sp>
        <p:nvSpPr>
          <p:cNvPr id="739" name="Google Shape;739;p125"/>
          <p:cNvSpPr txBox="1"/>
          <p:nvPr>
            <p:ph idx="1" type="body"/>
          </p:nvPr>
        </p:nvSpPr>
        <p:spPr>
          <a:xfrm>
            <a:off x="311700" y="1225225"/>
            <a:ext cx="5734200" cy="33540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1018"/>
              <a:buNone/>
            </a:pPr>
            <a:r>
              <a:rPr lang="en" sz="2400"/>
              <a:t>Yellow Fever would continue to plague the U.S. for another 100 years, killing over 100,000 people in North America and millions worldwide.</a:t>
            </a:r>
            <a:endParaRPr sz="2400"/>
          </a:p>
          <a:p>
            <a:pPr indent="0" lvl="0" marL="0" rtl="0" algn="l">
              <a:lnSpc>
                <a:spcPct val="95000"/>
              </a:lnSpc>
              <a:spcBef>
                <a:spcPts val="1200"/>
              </a:spcBef>
              <a:spcAft>
                <a:spcPts val="0"/>
              </a:spcAft>
              <a:buSzPts val="1018"/>
              <a:buNone/>
            </a:pPr>
            <a:r>
              <a:t/>
            </a:r>
            <a:endParaRPr sz="2400"/>
          </a:p>
          <a:p>
            <a:pPr indent="-381000" lvl="0" marL="457200" rtl="0" algn="l">
              <a:lnSpc>
                <a:spcPct val="95000"/>
              </a:lnSpc>
              <a:spcBef>
                <a:spcPts val="1200"/>
              </a:spcBef>
              <a:spcAft>
                <a:spcPts val="0"/>
              </a:spcAft>
              <a:buSzPts val="2400"/>
              <a:buChar char="●"/>
            </a:pPr>
            <a:r>
              <a:rPr lang="en" sz="2400"/>
              <a:t>PAST: How was Yellow Fever stopped?</a:t>
            </a:r>
            <a:endParaRPr sz="2400"/>
          </a:p>
          <a:p>
            <a:pPr indent="-381000" lvl="0" marL="457200" rtl="0" algn="l">
              <a:lnSpc>
                <a:spcPct val="95000"/>
              </a:lnSpc>
              <a:spcBef>
                <a:spcPts val="0"/>
              </a:spcBef>
              <a:spcAft>
                <a:spcPts val="0"/>
              </a:spcAft>
              <a:buSzPts val="2400"/>
              <a:buChar char="●"/>
            </a:pPr>
            <a:r>
              <a:rPr lang="en" sz="2400"/>
              <a:t>PRESENT: Is Yellow Fever something we should be worried about?</a:t>
            </a:r>
            <a:endParaRPr sz="2400"/>
          </a:p>
          <a:p>
            <a:pPr indent="0" lvl="0" marL="0" rtl="0" algn="l">
              <a:lnSpc>
                <a:spcPct val="95000"/>
              </a:lnSpc>
              <a:spcBef>
                <a:spcPts val="1200"/>
              </a:spcBef>
              <a:spcAft>
                <a:spcPts val="1200"/>
              </a:spcAft>
              <a:buSzPts val="1018"/>
              <a:buNone/>
            </a:pPr>
            <a:r>
              <a:t/>
            </a:r>
            <a:endParaRPr sz="2400"/>
          </a:p>
        </p:txBody>
      </p:sp>
      <p:pic>
        <p:nvPicPr>
          <p:cNvPr id="740" name="Google Shape;740;p125"/>
          <p:cNvPicPr preferRelativeResize="0"/>
          <p:nvPr/>
        </p:nvPicPr>
        <p:blipFill>
          <a:blip r:embed="rId3">
            <a:alphaModFix/>
          </a:blip>
          <a:stretch>
            <a:fillRect/>
          </a:stretch>
        </p:blipFill>
        <p:spPr>
          <a:xfrm>
            <a:off x="5997725" y="2571750"/>
            <a:ext cx="3146275" cy="208194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9">
                                            <p:txEl>
                                              <p:pRg end="0" st="0"/>
                                            </p:txEl>
                                          </p:spTgt>
                                        </p:tgtEl>
                                        <p:attrNameLst>
                                          <p:attrName>style.visibility</p:attrName>
                                        </p:attrNameLst>
                                      </p:cBhvr>
                                      <p:to>
                                        <p:strVal val="visible"/>
                                      </p:to>
                                    </p:set>
                                    <p:animEffect filter="fade" transition="in">
                                      <p:cBhvr>
                                        <p:cTn dur="1000"/>
                                        <p:tgtEl>
                                          <p:spTgt spid="73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9">
                                            <p:txEl>
                                              <p:pRg end="1" st="1"/>
                                            </p:txEl>
                                          </p:spTgt>
                                        </p:tgtEl>
                                        <p:attrNameLst>
                                          <p:attrName>style.visibility</p:attrName>
                                        </p:attrNameLst>
                                      </p:cBhvr>
                                      <p:to>
                                        <p:strVal val="visible"/>
                                      </p:to>
                                    </p:set>
                                    <p:animEffect filter="fade" transition="in">
                                      <p:cBhvr>
                                        <p:cTn dur="1000"/>
                                        <p:tgtEl>
                                          <p:spTgt spid="73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9">
                                            <p:txEl>
                                              <p:pRg end="2" st="2"/>
                                            </p:txEl>
                                          </p:spTgt>
                                        </p:tgtEl>
                                        <p:attrNameLst>
                                          <p:attrName>style.visibility</p:attrName>
                                        </p:attrNameLst>
                                      </p:cBhvr>
                                      <p:to>
                                        <p:strVal val="visible"/>
                                      </p:to>
                                    </p:set>
                                    <p:animEffect filter="fade" transition="in">
                                      <p:cBhvr>
                                        <p:cTn dur="1000"/>
                                        <p:tgtEl>
                                          <p:spTgt spid="73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9">
                                            <p:txEl>
                                              <p:pRg end="3" st="3"/>
                                            </p:txEl>
                                          </p:spTgt>
                                        </p:tgtEl>
                                        <p:attrNameLst>
                                          <p:attrName>style.visibility</p:attrName>
                                        </p:attrNameLst>
                                      </p:cBhvr>
                                      <p:to>
                                        <p:strVal val="visible"/>
                                      </p:to>
                                    </p:set>
                                    <p:animEffect filter="fade" transition="in">
                                      <p:cBhvr>
                                        <p:cTn dur="1000"/>
                                        <p:tgtEl>
                                          <p:spTgt spid="73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9">
                                            <p:txEl>
                                              <p:pRg end="4" st="4"/>
                                            </p:txEl>
                                          </p:spTgt>
                                        </p:tgtEl>
                                        <p:attrNameLst>
                                          <p:attrName>style.visibility</p:attrName>
                                        </p:attrNameLst>
                                      </p:cBhvr>
                                      <p:to>
                                        <p:strVal val="visible"/>
                                      </p:to>
                                    </p:set>
                                    <p:animEffect filter="fade" transition="in">
                                      <p:cBhvr>
                                        <p:cTn dur="1000"/>
                                        <p:tgtEl>
                                          <p:spTgt spid="739">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sp>
        <p:nvSpPr>
          <p:cNvPr id="745" name="Google Shape;745;p126"/>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Yellow Fever Past and Present</a:t>
            </a:r>
            <a:endParaRPr/>
          </a:p>
        </p:txBody>
      </p:sp>
      <p:sp>
        <p:nvSpPr>
          <p:cNvPr id="746" name="Google Shape;746;p126"/>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400"/>
              <a:t>You will either be in a ‘Past’ or a ‘Present’ </a:t>
            </a:r>
            <a:r>
              <a:rPr lang="en" sz="2400"/>
              <a:t>group</a:t>
            </a:r>
            <a:r>
              <a:rPr lang="en" sz="2400"/>
              <a:t>. </a:t>
            </a:r>
            <a:endParaRPr sz="2400"/>
          </a:p>
          <a:p>
            <a:pPr indent="0" lvl="0" marL="0" rtl="0" algn="l">
              <a:spcBef>
                <a:spcPts val="1200"/>
              </a:spcBef>
              <a:spcAft>
                <a:spcPts val="0"/>
              </a:spcAft>
              <a:buNone/>
            </a:pPr>
            <a:r>
              <a:t/>
            </a:r>
            <a:endParaRPr sz="2400"/>
          </a:p>
          <a:p>
            <a:pPr indent="0" lvl="0" marL="0" rtl="0" algn="l">
              <a:spcBef>
                <a:spcPts val="1200"/>
              </a:spcBef>
              <a:spcAft>
                <a:spcPts val="1200"/>
              </a:spcAft>
              <a:buNone/>
            </a:pPr>
            <a:r>
              <a:rPr lang="en" sz="2400"/>
              <a:t>Your job is to learn as much as you can from your source, answer your packet questions, then teach others what you learned.</a:t>
            </a:r>
            <a:endParaRPr sz="2400"/>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sp>
        <p:nvSpPr>
          <p:cNvPr id="751" name="Google Shape;751;p127"/>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Teaching Each Other!</a:t>
            </a:r>
            <a:endParaRPr/>
          </a:p>
        </p:txBody>
      </p:sp>
      <p:sp>
        <p:nvSpPr>
          <p:cNvPr id="752" name="Google Shape;752;p127"/>
          <p:cNvSpPr txBox="1"/>
          <p:nvPr>
            <p:ph idx="1" type="body"/>
          </p:nvPr>
        </p:nvSpPr>
        <p:spPr>
          <a:xfrm>
            <a:off x="311700" y="1225225"/>
            <a:ext cx="8520600" cy="3354000"/>
          </a:xfrm>
          <a:prstGeom prst="rect">
            <a:avLst/>
          </a:prstGeom>
        </p:spPr>
        <p:txBody>
          <a:bodyPr anchorCtr="0" anchor="t" bIns="91425" lIns="91425" spcFirstLastPara="1" rIns="91425" wrap="square" tIns="91425">
            <a:normAutofit lnSpcReduction="20000"/>
          </a:bodyPr>
          <a:lstStyle/>
          <a:p>
            <a:pPr indent="-387350" lvl="0" marL="457200" rtl="0" algn="l">
              <a:spcBef>
                <a:spcPts val="0"/>
              </a:spcBef>
              <a:spcAft>
                <a:spcPts val="0"/>
              </a:spcAft>
              <a:buSzPts val="2500"/>
              <a:buAutoNum type="arabicPeriod"/>
            </a:pPr>
            <a:r>
              <a:rPr lang="en" sz="2500">
                <a:highlight>
                  <a:srgbClr val="B6D7A8"/>
                </a:highlight>
              </a:rPr>
              <a:t>Pai</a:t>
            </a:r>
            <a:r>
              <a:rPr lang="en" sz="2500">
                <a:highlight>
                  <a:srgbClr val="B6D7A8"/>
                </a:highlight>
              </a:rPr>
              <a:t>r 1</a:t>
            </a:r>
            <a:r>
              <a:rPr lang="en" sz="2500"/>
              <a:t> summarizes the article and shares their answers to their packet questions (2 min)</a:t>
            </a:r>
            <a:endParaRPr sz="2100"/>
          </a:p>
          <a:p>
            <a:pPr indent="-387350" lvl="0" marL="457200" rtl="0" algn="l">
              <a:spcBef>
                <a:spcPts val="0"/>
              </a:spcBef>
              <a:spcAft>
                <a:spcPts val="0"/>
              </a:spcAft>
              <a:buSzPts val="2500"/>
              <a:buAutoNum type="arabicPeriod"/>
            </a:pPr>
            <a:r>
              <a:rPr lang="en" sz="2500">
                <a:highlight>
                  <a:srgbClr val="A4C2F4"/>
                </a:highlight>
              </a:rPr>
              <a:t>Pair 2</a:t>
            </a:r>
            <a:r>
              <a:rPr lang="en" sz="2500"/>
              <a:t> asks follow up questions, discuss (2 min)</a:t>
            </a:r>
            <a:endParaRPr sz="2500"/>
          </a:p>
          <a:p>
            <a:pPr indent="-387350" lvl="0" marL="457200" rtl="0" algn="l">
              <a:spcBef>
                <a:spcPts val="0"/>
              </a:spcBef>
              <a:spcAft>
                <a:spcPts val="0"/>
              </a:spcAft>
              <a:buSzPts val="2500"/>
              <a:buAutoNum type="arabicPeriod"/>
            </a:pPr>
            <a:r>
              <a:rPr lang="en" sz="2500">
                <a:highlight>
                  <a:srgbClr val="A4C2F4"/>
                </a:highlight>
              </a:rPr>
              <a:t>Pair 2</a:t>
            </a:r>
            <a:r>
              <a:rPr lang="en" sz="2500"/>
              <a:t> summarizes the article and shares their answers to their packet questions (2 min)</a:t>
            </a:r>
            <a:endParaRPr sz="2100"/>
          </a:p>
          <a:p>
            <a:pPr indent="-387350" lvl="0" marL="457200" rtl="0" algn="l">
              <a:spcBef>
                <a:spcPts val="0"/>
              </a:spcBef>
              <a:spcAft>
                <a:spcPts val="0"/>
              </a:spcAft>
              <a:buSzPts val="2500"/>
              <a:buAutoNum type="arabicPeriod"/>
            </a:pPr>
            <a:r>
              <a:rPr lang="en" sz="2500">
                <a:highlight>
                  <a:srgbClr val="B6D7A8"/>
                </a:highlight>
              </a:rPr>
              <a:t>Pair 1</a:t>
            </a:r>
            <a:r>
              <a:rPr lang="en" sz="2500"/>
              <a:t> asks follow up questions, discuss (2 min)</a:t>
            </a:r>
            <a:endParaRPr sz="2500"/>
          </a:p>
          <a:p>
            <a:pPr indent="0" lvl="0" marL="457200" rtl="0" algn="l">
              <a:spcBef>
                <a:spcPts val="1200"/>
              </a:spcBef>
              <a:spcAft>
                <a:spcPts val="0"/>
              </a:spcAft>
              <a:buNone/>
            </a:pPr>
            <a:r>
              <a:t/>
            </a:r>
            <a:endParaRPr sz="2500"/>
          </a:p>
          <a:p>
            <a:pPr indent="0" lvl="0" marL="0" rtl="0" algn="l">
              <a:spcBef>
                <a:spcPts val="1200"/>
              </a:spcBef>
              <a:spcAft>
                <a:spcPts val="1200"/>
              </a:spcAft>
              <a:buNone/>
            </a:pPr>
            <a:r>
              <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6" name="Shape 756"/>
        <p:cNvGrpSpPr/>
        <p:nvPr/>
      </p:nvGrpSpPr>
      <p:grpSpPr>
        <a:xfrm>
          <a:off x="0" y="0"/>
          <a:ext cx="0" cy="0"/>
          <a:chOff x="0" y="0"/>
          <a:chExt cx="0" cy="0"/>
        </a:xfrm>
      </p:grpSpPr>
      <p:sp>
        <p:nvSpPr>
          <p:cNvPr id="757" name="Google Shape;757;p128"/>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Yellow Fever Past and Present</a:t>
            </a:r>
            <a:endParaRPr/>
          </a:p>
        </p:txBody>
      </p:sp>
      <p:sp>
        <p:nvSpPr>
          <p:cNvPr id="758" name="Google Shape;758;p128"/>
          <p:cNvSpPr txBox="1"/>
          <p:nvPr>
            <p:ph idx="1" type="body"/>
          </p:nvPr>
        </p:nvSpPr>
        <p:spPr>
          <a:xfrm>
            <a:off x="311700" y="1225225"/>
            <a:ext cx="8520600" cy="335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highlight>
                  <a:srgbClr val="42DCC3"/>
                </a:highlight>
              </a:rPr>
              <a:t>Present Group:</a:t>
            </a:r>
            <a:r>
              <a:rPr lang="en" sz="2200"/>
              <a:t> Share your answers to your questions and what you learned about Yellow Fever from your website.  (1 min)</a:t>
            </a:r>
            <a:endParaRPr sz="2200"/>
          </a:p>
          <a:p>
            <a:pPr indent="0" lvl="0" marL="0" rtl="0" algn="l">
              <a:spcBef>
                <a:spcPts val="1200"/>
              </a:spcBef>
              <a:spcAft>
                <a:spcPts val="0"/>
              </a:spcAft>
              <a:buNone/>
            </a:pPr>
            <a:r>
              <a:rPr lang="en" sz="2200">
                <a:highlight>
                  <a:srgbClr val="A89CFF"/>
                </a:highlight>
              </a:rPr>
              <a:t>Past Group</a:t>
            </a:r>
            <a:r>
              <a:rPr lang="en" sz="2200"/>
              <a:t> asks clarifying questions (1 min)</a:t>
            </a:r>
            <a:endParaRPr sz="2200"/>
          </a:p>
          <a:p>
            <a:pPr indent="0" lvl="0" marL="0" rtl="0" algn="l">
              <a:spcBef>
                <a:spcPts val="1200"/>
              </a:spcBef>
              <a:spcAft>
                <a:spcPts val="0"/>
              </a:spcAft>
              <a:buNone/>
            </a:pPr>
            <a:r>
              <a:rPr lang="en" sz="2200">
                <a:highlight>
                  <a:srgbClr val="A89CFF"/>
                </a:highlight>
              </a:rPr>
              <a:t>Past Group</a:t>
            </a:r>
            <a:r>
              <a:rPr lang="en" sz="2200"/>
              <a:t> </a:t>
            </a:r>
            <a:r>
              <a:rPr lang="en" sz="2200"/>
              <a:t>Share your answers to your questions and what you learned about Yellow Fever from your article.  (1 min)</a:t>
            </a:r>
            <a:endParaRPr sz="2200"/>
          </a:p>
          <a:p>
            <a:pPr indent="0" lvl="0" marL="0" rtl="0" algn="l">
              <a:spcBef>
                <a:spcPts val="1200"/>
              </a:spcBef>
              <a:spcAft>
                <a:spcPts val="0"/>
              </a:spcAft>
              <a:buNone/>
            </a:pPr>
            <a:r>
              <a:rPr lang="en" sz="2200">
                <a:highlight>
                  <a:srgbClr val="42DCC3"/>
                </a:highlight>
              </a:rPr>
              <a:t>Present Group</a:t>
            </a:r>
            <a:r>
              <a:rPr lang="en" sz="2200"/>
              <a:t> asks clarifying questions (1 min)</a:t>
            </a:r>
            <a:endParaRPr sz="2200"/>
          </a:p>
          <a:p>
            <a:pPr indent="0" lvl="0" marL="0" rtl="0" algn="l">
              <a:spcBef>
                <a:spcPts val="1200"/>
              </a:spcBef>
              <a:spcAft>
                <a:spcPts val="0"/>
              </a:spcAft>
              <a:buNone/>
            </a:pPr>
            <a:r>
              <a:t/>
            </a:r>
            <a:endParaRPr sz="2200"/>
          </a:p>
          <a:p>
            <a:pPr indent="0" lvl="0" marL="0" rtl="0" algn="l">
              <a:spcBef>
                <a:spcPts val="1200"/>
              </a:spcBef>
              <a:spcAft>
                <a:spcPts val="1200"/>
              </a:spcAft>
              <a:buNone/>
            </a:pPr>
            <a:r>
              <a:t/>
            </a:r>
            <a:endParaRPr sz="2200"/>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sp>
        <p:nvSpPr>
          <p:cNvPr id="763" name="Google Shape;763;p129"/>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Share Out</a:t>
            </a:r>
            <a:endParaRPr/>
          </a:p>
        </p:txBody>
      </p:sp>
      <p:sp>
        <p:nvSpPr>
          <p:cNvPr id="764" name="Google Shape;764;p129"/>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381000" lvl="0" marL="457200" rtl="0" algn="l">
              <a:lnSpc>
                <a:spcPct val="95000"/>
              </a:lnSpc>
              <a:spcBef>
                <a:spcPts val="0"/>
              </a:spcBef>
              <a:spcAft>
                <a:spcPts val="0"/>
              </a:spcAft>
              <a:buSzPts val="2400"/>
              <a:buChar char="●"/>
            </a:pPr>
            <a:r>
              <a:rPr lang="en" sz="2400"/>
              <a:t>PAST: How was Yellow Fever stopped?</a:t>
            </a:r>
            <a:endParaRPr sz="2400"/>
          </a:p>
          <a:p>
            <a:pPr indent="0" lvl="0" marL="0" rtl="0" algn="l">
              <a:lnSpc>
                <a:spcPct val="95000"/>
              </a:lnSpc>
              <a:spcBef>
                <a:spcPts val="1200"/>
              </a:spcBef>
              <a:spcAft>
                <a:spcPts val="0"/>
              </a:spcAft>
              <a:buNone/>
            </a:pPr>
            <a:r>
              <a:t/>
            </a:r>
            <a:endParaRPr sz="2400"/>
          </a:p>
          <a:p>
            <a:pPr indent="0" lvl="0" marL="0" rtl="0" algn="l">
              <a:lnSpc>
                <a:spcPct val="95000"/>
              </a:lnSpc>
              <a:spcBef>
                <a:spcPts val="1200"/>
              </a:spcBef>
              <a:spcAft>
                <a:spcPts val="0"/>
              </a:spcAft>
              <a:buNone/>
            </a:pPr>
            <a:r>
              <a:t/>
            </a:r>
            <a:endParaRPr sz="2400"/>
          </a:p>
          <a:p>
            <a:pPr indent="-381000" lvl="0" marL="457200" rtl="0" algn="l">
              <a:lnSpc>
                <a:spcPct val="95000"/>
              </a:lnSpc>
              <a:spcBef>
                <a:spcPts val="1200"/>
              </a:spcBef>
              <a:spcAft>
                <a:spcPts val="0"/>
              </a:spcAft>
              <a:buSzPts val="2400"/>
              <a:buChar char="●"/>
            </a:pPr>
            <a:r>
              <a:rPr lang="en" sz="2400"/>
              <a:t>PRESENT: Is Yellow Fever something we should be worried about?</a:t>
            </a:r>
            <a:endParaRPr sz="2400"/>
          </a:p>
          <a:p>
            <a:pPr indent="0" lvl="0" marL="0" rtl="0" algn="l">
              <a:spcBef>
                <a:spcPts val="1200"/>
              </a:spcBef>
              <a:spcAft>
                <a:spcPts val="1200"/>
              </a:spcAft>
              <a:buNone/>
            </a:pPr>
            <a:r>
              <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8" name="Shape 768"/>
        <p:cNvGrpSpPr/>
        <p:nvPr/>
      </p:nvGrpSpPr>
      <p:grpSpPr>
        <a:xfrm>
          <a:off x="0" y="0"/>
          <a:ext cx="0" cy="0"/>
          <a:chOff x="0" y="0"/>
          <a:chExt cx="0" cy="0"/>
        </a:xfrm>
      </p:grpSpPr>
      <p:sp>
        <p:nvSpPr>
          <p:cNvPr id="769" name="Google Shape;769;p130"/>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Turn and Talk</a:t>
            </a:r>
            <a:endParaRPr/>
          </a:p>
        </p:txBody>
      </p:sp>
      <p:sp>
        <p:nvSpPr>
          <p:cNvPr id="770" name="Google Shape;770;p130"/>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400"/>
              <a:t>Do you remember what a CAR claim is from last year?</a:t>
            </a:r>
            <a:endParaRPr sz="2400"/>
          </a:p>
          <a:p>
            <a:pPr indent="0" lvl="0" marL="0" rtl="0" algn="l">
              <a:spcBef>
                <a:spcPts val="1200"/>
              </a:spcBef>
              <a:spcAft>
                <a:spcPts val="0"/>
              </a:spcAft>
              <a:buNone/>
            </a:pPr>
            <a:r>
              <a:t/>
            </a:r>
            <a:endParaRPr sz="2400"/>
          </a:p>
          <a:p>
            <a:pPr indent="0" lvl="0" marL="0" rtl="0" algn="l">
              <a:spcBef>
                <a:spcPts val="1200"/>
              </a:spcBef>
              <a:spcAft>
                <a:spcPts val="1200"/>
              </a:spcAft>
              <a:buNone/>
            </a:pPr>
            <a:r>
              <a:rPr lang="en" sz="2400"/>
              <a:t>Why do claims matter?</a:t>
            </a:r>
            <a:endParaRPr sz="2400"/>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graphicFrame>
        <p:nvGraphicFramePr>
          <p:cNvPr id="775" name="Google Shape;775;p131"/>
          <p:cNvGraphicFramePr/>
          <p:nvPr/>
        </p:nvGraphicFramePr>
        <p:xfrm>
          <a:off x="413100" y="1676400"/>
          <a:ext cx="3000000" cy="3000000"/>
        </p:xfrm>
        <a:graphic>
          <a:graphicData uri="http://schemas.openxmlformats.org/drawingml/2006/table">
            <a:tbl>
              <a:tblPr>
                <a:noFill/>
                <a:tableStyleId>{FB62CB42-5514-4FC5-84B5-900D442B5E92}</a:tableStyleId>
              </a:tblPr>
              <a:tblGrid>
                <a:gridCol w="373625"/>
                <a:gridCol w="5301275"/>
              </a:tblGrid>
              <a:tr h="830075">
                <a:tc>
                  <a:txBody>
                    <a:bodyPr/>
                    <a:lstStyle/>
                    <a:p>
                      <a:pPr indent="0" lvl="0" marL="0" rtl="0" algn="l">
                        <a:spcBef>
                          <a:spcPts val="0"/>
                        </a:spcBef>
                        <a:spcAft>
                          <a:spcPts val="0"/>
                        </a:spcAft>
                        <a:buNone/>
                      </a:pPr>
                      <a:r>
                        <a:rPr b="1" lang="en" sz="2400">
                          <a:solidFill>
                            <a:srgbClr val="FFFFFF"/>
                          </a:solidFill>
                          <a:latin typeface="Lato"/>
                          <a:ea typeface="Lato"/>
                          <a:cs typeface="Lato"/>
                          <a:sym typeface="Lato"/>
                        </a:rPr>
                        <a:t>C</a:t>
                      </a:r>
                      <a:endParaRPr b="1" sz="2400">
                        <a:solidFill>
                          <a:srgbClr val="FFFFFF"/>
                        </a:solidFill>
                        <a:latin typeface="Lato"/>
                        <a:ea typeface="Lato"/>
                        <a:cs typeface="Lato"/>
                        <a:sym typeface="Lato"/>
                      </a:endParaRPr>
                    </a:p>
                  </a:txBody>
                  <a:tcPr marT="63500" marB="63500" marR="63500" marL="63500">
                    <a:solidFill>
                      <a:srgbClr val="000000"/>
                    </a:solidFill>
                  </a:tcPr>
                </a:tc>
                <a:tc>
                  <a:txBody>
                    <a:bodyPr/>
                    <a:lstStyle/>
                    <a:p>
                      <a:pPr indent="0" lvl="0" marL="0" rtl="0" algn="l">
                        <a:spcBef>
                          <a:spcPts val="0"/>
                        </a:spcBef>
                        <a:spcAft>
                          <a:spcPts val="0"/>
                        </a:spcAft>
                        <a:buNone/>
                      </a:pPr>
                      <a:r>
                        <a:rPr b="1" lang="en" sz="1900">
                          <a:latin typeface="Lato"/>
                          <a:ea typeface="Lato"/>
                          <a:cs typeface="Lato"/>
                          <a:sym typeface="Lato"/>
                        </a:rPr>
                        <a:t>Context</a:t>
                      </a:r>
                      <a:r>
                        <a:rPr lang="en" sz="1900">
                          <a:latin typeface="Lato"/>
                          <a:ea typeface="Lato"/>
                          <a:cs typeface="Lato"/>
                          <a:sym typeface="Lato"/>
                        </a:rPr>
                        <a:t>: </a:t>
                      </a:r>
                      <a:r>
                        <a:rPr lang="en" sz="1800">
                          <a:latin typeface="Nunito"/>
                          <a:ea typeface="Nunito"/>
                          <a:cs typeface="Nunito"/>
                          <a:sym typeface="Nunito"/>
                        </a:rPr>
                        <a:t>The who and where. </a:t>
                      </a:r>
                      <a:r>
                        <a:rPr i="1" lang="en" sz="1800">
                          <a:latin typeface="Nunito"/>
                          <a:ea typeface="Nunito"/>
                          <a:cs typeface="Nunito"/>
                          <a:sym typeface="Nunito"/>
                        </a:rPr>
                        <a:t>What is your issue? When and where did it happen?</a:t>
                      </a:r>
                      <a:endParaRPr sz="1900">
                        <a:latin typeface="Lato"/>
                        <a:ea typeface="Lato"/>
                        <a:cs typeface="Lato"/>
                        <a:sym typeface="Lato"/>
                      </a:endParaRPr>
                    </a:p>
                  </a:txBody>
                  <a:tcPr marT="63500" marB="63500" marR="63500" marL="63500">
                    <a:solidFill>
                      <a:srgbClr val="42DCC3"/>
                    </a:solidFill>
                  </a:tcPr>
                </a:tc>
              </a:tr>
              <a:tr h="1162850">
                <a:tc>
                  <a:txBody>
                    <a:bodyPr/>
                    <a:lstStyle/>
                    <a:p>
                      <a:pPr indent="0" lvl="0" marL="0" rtl="0" algn="l">
                        <a:spcBef>
                          <a:spcPts val="0"/>
                        </a:spcBef>
                        <a:spcAft>
                          <a:spcPts val="0"/>
                        </a:spcAft>
                        <a:buNone/>
                      </a:pPr>
                      <a:r>
                        <a:rPr b="1" lang="en" sz="2400">
                          <a:solidFill>
                            <a:srgbClr val="FFFFFF"/>
                          </a:solidFill>
                          <a:latin typeface="Lato"/>
                          <a:ea typeface="Lato"/>
                          <a:cs typeface="Lato"/>
                          <a:sym typeface="Lato"/>
                        </a:rPr>
                        <a:t>A</a:t>
                      </a:r>
                      <a:endParaRPr b="1" sz="2400">
                        <a:solidFill>
                          <a:srgbClr val="FFFFFF"/>
                        </a:solidFill>
                        <a:latin typeface="Lato"/>
                        <a:ea typeface="Lato"/>
                        <a:cs typeface="Lato"/>
                        <a:sym typeface="Lato"/>
                      </a:endParaRPr>
                    </a:p>
                  </a:txBody>
                  <a:tcPr marT="63500" marB="63500" marR="63500" marL="63500">
                    <a:solidFill>
                      <a:srgbClr val="000000"/>
                    </a:solidFill>
                  </a:tcPr>
                </a:tc>
                <a:tc>
                  <a:txBody>
                    <a:bodyPr/>
                    <a:lstStyle/>
                    <a:p>
                      <a:pPr indent="0" lvl="0" marL="0" rtl="0" algn="l">
                        <a:spcBef>
                          <a:spcPts val="0"/>
                        </a:spcBef>
                        <a:spcAft>
                          <a:spcPts val="0"/>
                        </a:spcAft>
                        <a:buNone/>
                      </a:pPr>
                      <a:r>
                        <a:rPr b="1" lang="en" sz="1900">
                          <a:latin typeface="Lato"/>
                          <a:ea typeface="Lato"/>
                          <a:cs typeface="Lato"/>
                          <a:sym typeface="Lato"/>
                        </a:rPr>
                        <a:t>Argument</a:t>
                      </a:r>
                      <a:r>
                        <a:rPr lang="en" sz="1900">
                          <a:latin typeface="Lato"/>
                          <a:ea typeface="Lato"/>
                          <a:cs typeface="Lato"/>
                          <a:sym typeface="Lato"/>
                        </a:rPr>
                        <a:t>: </a:t>
                      </a:r>
                      <a:r>
                        <a:rPr lang="en" sz="1800">
                          <a:latin typeface="Nunito"/>
                          <a:ea typeface="Nunito"/>
                          <a:cs typeface="Nunito"/>
                          <a:sym typeface="Nunito"/>
                        </a:rPr>
                        <a:t>The what. </a:t>
                      </a:r>
                      <a:r>
                        <a:rPr i="1" lang="en" sz="1800">
                          <a:latin typeface="Nunito"/>
                          <a:ea typeface="Nunito"/>
                          <a:cs typeface="Nunito"/>
                          <a:sym typeface="Nunito"/>
                        </a:rPr>
                        <a:t>What are you fighting for, what’s your solution?</a:t>
                      </a:r>
                      <a:r>
                        <a:rPr lang="en" sz="1800">
                          <a:latin typeface="Nunito"/>
                          <a:ea typeface="Nunito"/>
                          <a:cs typeface="Nunito"/>
                          <a:sym typeface="Nunito"/>
                        </a:rPr>
                        <a:t> </a:t>
                      </a:r>
                      <a:r>
                        <a:rPr i="1" lang="en" sz="1800">
                          <a:latin typeface="Nunito"/>
                          <a:ea typeface="Nunito"/>
                          <a:cs typeface="Nunito"/>
                          <a:sym typeface="Nunito"/>
                        </a:rPr>
                        <a:t>What is your main answer to the question? </a:t>
                      </a:r>
                      <a:endParaRPr sz="1900">
                        <a:latin typeface="Lato"/>
                        <a:ea typeface="Lato"/>
                        <a:cs typeface="Lato"/>
                        <a:sym typeface="Lato"/>
                      </a:endParaRPr>
                    </a:p>
                  </a:txBody>
                  <a:tcPr marT="63500" marB="63500" marR="63500" marL="63500">
                    <a:solidFill>
                      <a:srgbClr val="FFD219"/>
                    </a:solidFill>
                  </a:tcPr>
                </a:tc>
              </a:tr>
              <a:tr h="1162850">
                <a:tc>
                  <a:txBody>
                    <a:bodyPr/>
                    <a:lstStyle/>
                    <a:p>
                      <a:pPr indent="0" lvl="0" marL="0" rtl="0" algn="l">
                        <a:spcBef>
                          <a:spcPts val="0"/>
                        </a:spcBef>
                        <a:spcAft>
                          <a:spcPts val="0"/>
                        </a:spcAft>
                        <a:buNone/>
                      </a:pPr>
                      <a:r>
                        <a:rPr b="1" lang="en" sz="2400">
                          <a:solidFill>
                            <a:srgbClr val="FFFFFF"/>
                          </a:solidFill>
                          <a:latin typeface="Lato"/>
                          <a:ea typeface="Lato"/>
                          <a:cs typeface="Lato"/>
                          <a:sym typeface="Lato"/>
                        </a:rPr>
                        <a:t>R</a:t>
                      </a:r>
                      <a:endParaRPr b="1" sz="2400">
                        <a:solidFill>
                          <a:srgbClr val="FFFFFF"/>
                        </a:solidFill>
                        <a:latin typeface="Lato"/>
                        <a:ea typeface="Lato"/>
                        <a:cs typeface="Lato"/>
                        <a:sym typeface="Lato"/>
                      </a:endParaRPr>
                    </a:p>
                  </a:txBody>
                  <a:tcPr marT="63500" marB="63500" marR="63500" marL="63500">
                    <a:solidFill>
                      <a:srgbClr val="000000"/>
                    </a:solidFill>
                  </a:tcPr>
                </a:tc>
                <a:tc>
                  <a:txBody>
                    <a:bodyPr/>
                    <a:lstStyle/>
                    <a:p>
                      <a:pPr indent="0" lvl="0" marL="0" rtl="0" algn="l">
                        <a:spcBef>
                          <a:spcPts val="0"/>
                        </a:spcBef>
                        <a:spcAft>
                          <a:spcPts val="0"/>
                        </a:spcAft>
                        <a:buNone/>
                      </a:pPr>
                      <a:r>
                        <a:rPr b="1" lang="en" sz="1900">
                          <a:latin typeface="Lato"/>
                          <a:ea typeface="Lato"/>
                          <a:cs typeface="Lato"/>
                          <a:sym typeface="Lato"/>
                        </a:rPr>
                        <a:t>Reasons</a:t>
                      </a:r>
                      <a:r>
                        <a:rPr lang="en" sz="1900">
                          <a:latin typeface="Lato"/>
                          <a:ea typeface="Lato"/>
                          <a:cs typeface="Lato"/>
                          <a:sym typeface="Lato"/>
                        </a:rPr>
                        <a:t>: </a:t>
                      </a:r>
                      <a:r>
                        <a:rPr lang="en" sz="1800">
                          <a:latin typeface="Nunito"/>
                          <a:ea typeface="Nunito"/>
                          <a:cs typeface="Nunito"/>
                          <a:sym typeface="Nunito"/>
                        </a:rPr>
                        <a:t>The why. </a:t>
                      </a:r>
                      <a:r>
                        <a:rPr i="1" lang="en" sz="1800">
                          <a:latin typeface="Nunito"/>
                          <a:ea typeface="Nunito"/>
                          <a:cs typeface="Nunito"/>
                          <a:sym typeface="Nunito"/>
                        </a:rPr>
                        <a:t>What examples do you have to prove your argument? What are the specific arguments that you’ll be making?</a:t>
                      </a:r>
                      <a:endParaRPr sz="1900">
                        <a:latin typeface="Lato"/>
                        <a:ea typeface="Lato"/>
                        <a:cs typeface="Lato"/>
                        <a:sym typeface="Lato"/>
                      </a:endParaRPr>
                    </a:p>
                  </a:txBody>
                  <a:tcPr marT="63500" marB="63500" marR="63500" marL="63500">
                    <a:solidFill>
                      <a:schemeClr val="accent5"/>
                    </a:solidFill>
                  </a:tcPr>
                </a:tc>
              </a:tr>
            </a:tbl>
          </a:graphicData>
        </a:graphic>
      </p:graphicFrame>
      <p:sp>
        <p:nvSpPr>
          <p:cNvPr id="776" name="Google Shape;776;p131"/>
          <p:cNvSpPr txBox="1"/>
          <p:nvPr>
            <p:ph idx="1" type="body"/>
          </p:nvPr>
        </p:nvSpPr>
        <p:spPr>
          <a:xfrm>
            <a:off x="-399050" y="802200"/>
            <a:ext cx="8340900" cy="79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200">
                <a:solidFill>
                  <a:srgbClr val="000000"/>
                </a:solidFill>
                <a:highlight>
                  <a:srgbClr val="42DCC3"/>
                </a:highlight>
                <a:latin typeface="Lato"/>
                <a:ea typeface="Lato"/>
                <a:cs typeface="Lato"/>
                <a:sym typeface="Lato"/>
              </a:rPr>
              <a:t>Context</a:t>
            </a:r>
            <a:r>
              <a:rPr b="1" lang="en" sz="3200">
                <a:solidFill>
                  <a:srgbClr val="000000"/>
                </a:solidFill>
                <a:latin typeface="Lato"/>
                <a:ea typeface="Lato"/>
                <a:cs typeface="Lato"/>
                <a:sym typeface="Lato"/>
              </a:rPr>
              <a:t> - </a:t>
            </a:r>
            <a:r>
              <a:rPr b="1" lang="en" sz="3200">
                <a:solidFill>
                  <a:srgbClr val="000000"/>
                </a:solidFill>
                <a:highlight>
                  <a:srgbClr val="FFD219"/>
                </a:highlight>
                <a:latin typeface="Lato"/>
                <a:ea typeface="Lato"/>
                <a:cs typeface="Lato"/>
                <a:sym typeface="Lato"/>
              </a:rPr>
              <a:t>Argument</a:t>
            </a:r>
            <a:r>
              <a:rPr b="1" lang="en" sz="3200">
                <a:solidFill>
                  <a:srgbClr val="000000"/>
                </a:solidFill>
                <a:latin typeface="Lato"/>
                <a:ea typeface="Lato"/>
                <a:cs typeface="Lato"/>
                <a:sym typeface="Lato"/>
              </a:rPr>
              <a:t> - </a:t>
            </a:r>
            <a:r>
              <a:rPr b="1" lang="en" sz="3200">
                <a:solidFill>
                  <a:srgbClr val="000000"/>
                </a:solidFill>
                <a:highlight>
                  <a:srgbClr val="A89CFF"/>
                </a:highlight>
                <a:latin typeface="Lato"/>
                <a:ea typeface="Lato"/>
                <a:cs typeface="Lato"/>
                <a:sym typeface="Lato"/>
              </a:rPr>
              <a:t>Reasons</a:t>
            </a:r>
            <a:endParaRPr sz="3200">
              <a:solidFill>
                <a:srgbClr val="000000"/>
              </a:solidFill>
              <a:highlight>
                <a:srgbClr val="A89CFF"/>
              </a:highlight>
            </a:endParaRPr>
          </a:p>
        </p:txBody>
      </p:sp>
      <p:sp>
        <p:nvSpPr>
          <p:cNvPr id="777" name="Google Shape;777;p131"/>
          <p:cNvSpPr txBox="1"/>
          <p:nvPr>
            <p:ph type="title"/>
          </p:nvPr>
        </p:nvSpPr>
        <p:spPr>
          <a:xfrm>
            <a:off x="-50150" y="0"/>
            <a:ext cx="8050500" cy="867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3600">
                <a:solidFill>
                  <a:srgbClr val="000000"/>
                </a:solidFill>
                <a:latin typeface="Lato"/>
                <a:ea typeface="Lato"/>
                <a:cs typeface="Lato"/>
                <a:sym typeface="Lato"/>
              </a:rPr>
              <a:t>CAR Claims</a:t>
            </a:r>
            <a:endParaRPr b="1" sz="3600">
              <a:solidFill>
                <a:srgbClr val="000000"/>
              </a:solidFill>
              <a:latin typeface="Lato"/>
              <a:ea typeface="Lato"/>
              <a:cs typeface="Lato"/>
              <a:sym typeface="Lato"/>
            </a:endParaRPr>
          </a:p>
        </p:txBody>
      </p:sp>
      <p:sp>
        <p:nvSpPr>
          <p:cNvPr id="778" name="Google Shape;778;p131"/>
          <p:cNvSpPr/>
          <p:nvPr/>
        </p:nvSpPr>
        <p:spPr>
          <a:xfrm>
            <a:off x="786725" y="2506475"/>
            <a:ext cx="5345400" cy="2396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131"/>
          <p:cNvSpPr/>
          <p:nvPr/>
        </p:nvSpPr>
        <p:spPr>
          <a:xfrm>
            <a:off x="786725" y="3511125"/>
            <a:ext cx="5345400" cy="2396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5"/>
                                        </p:tgtEl>
                                        <p:attrNameLst>
                                          <p:attrName>style.visibility</p:attrName>
                                        </p:attrNameLst>
                                      </p:cBhvr>
                                      <p:to>
                                        <p:strVal val="visible"/>
                                      </p:to>
                                    </p:set>
                                    <p:animEffect filter="fade" transition="in">
                                      <p:cBhvr>
                                        <p:cTn dur="1000"/>
                                        <p:tgtEl>
                                          <p:spTgt spid="7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778"/>
                                        </p:tgtEl>
                                      </p:cBhvr>
                                    </p:animEffect>
                                    <p:set>
                                      <p:cBhvr>
                                        <p:cTn dur="1" fill="hold">
                                          <p:stCondLst>
                                            <p:cond delay="1000"/>
                                          </p:stCondLst>
                                        </p:cTn>
                                        <p:tgtEl>
                                          <p:spTgt spid="77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779"/>
                                        </p:tgtEl>
                                      </p:cBhvr>
                                    </p:animEffect>
                                    <p:set>
                                      <p:cBhvr>
                                        <p:cTn dur="1" fill="hold">
                                          <p:stCondLst>
                                            <p:cond delay="1000"/>
                                          </p:stCondLst>
                                        </p:cTn>
                                        <p:tgtEl>
                                          <p:spTgt spid="77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83" name="Shape 783"/>
        <p:cNvGrpSpPr/>
        <p:nvPr/>
      </p:nvGrpSpPr>
      <p:grpSpPr>
        <a:xfrm>
          <a:off x="0" y="0"/>
          <a:ext cx="0" cy="0"/>
          <a:chOff x="0" y="0"/>
          <a:chExt cx="0" cy="0"/>
        </a:xfrm>
      </p:grpSpPr>
      <p:sp>
        <p:nvSpPr>
          <p:cNvPr id="784" name="Google Shape;784;p132"/>
          <p:cNvSpPr txBox="1"/>
          <p:nvPr/>
        </p:nvSpPr>
        <p:spPr>
          <a:xfrm>
            <a:off x="330875" y="1869075"/>
            <a:ext cx="8467800" cy="2951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1000"/>
              </a:spcAft>
              <a:buNone/>
            </a:pPr>
            <a:r>
              <a:rPr lang="en" sz="3200">
                <a:solidFill>
                  <a:schemeClr val="dk1"/>
                </a:solidFill>
                <a:highlight>
                  <a:srgbClr val="42DCC3"/>
                </a:highlight>
                <a:latin typeface="Lato Light"/>
                <a:ea typeface="Lato Light"/>
                <a:cs typeface="Lato Light"/>
                <a:sym typeface="Lato Light"/>
              </a:rPr>
              <a:t>Daisy, Mr. Jue’s rescue puppy,</a:t>
            </a:r>
            <a:r>
              <a:rPr lang="en" sz="3200">
                <a:solidFill>
                  <a:schemeClr val="dk1"/>
                </a:solidFill>
                <a:highlight>
                  <a:srgbClr val="FFD219"/>
                </a:highlight>
                <a:latin typeface="Lato Light"/>
                <a:ea typeface="Lato Light"/>
                <a:cs typeface="Lato Light"/>
                <a:sym typeface="Lato Light"/>
              </a:rPr>
              <a:t> is the cutest animal in the world </a:t>
            </a:r>
            <a:r>
              <a:rPr lang="en" sz="3200">
                <a:solidFill>
                  <a:schemeClr val="dk1"/>
                </a:solidFill>
                <a:highlight>
                  <a:srgbClr val="A89CFF"/>
                </a:highlight>
                <a:latin typeface="Lato Light"/>
                <a:ea typeface="Lato Light"/>
                <a:cs typeface="Lato Light"/>
                <a:sym typeface="Lato Light"/>
              </a:rPr>
              <a:t>because her face is gorgeous and she sighs like an old man when she’s tired. </a:t>
            </a:r>
            <a:endParaRPr sz="3200">
              <a:solidFill>
                <a:schemeClr val="dk1"/>
              </a:solidFill>
              <a:highlight>
                <a:srgbClr val="A89CFF"/>
              </a:highlight>
              <a:latin typeface="Lato Light"/>
              <a:ea typeface="Lato Light"/>
              <a:cs typeface="Lato Light"/>
              <a:sym typeface="Lato Light"/>
            </a:endParaRPr>
          </a:p>
        </p:txBody>
      </p:sp>
      <p:cxnSp>
        <p:nvCxnSpPr>
          <p:cNvPr id="785" name="Google Shape;785;p132"/>
          <p:cNvCxnSpPr/>
          <p:nvPr/>
        </p:nvCxnSpPr>
        <p:spPr>
          <a:xfrm rot="10800000">
            <a:off x="5354100" y="3468975"/>
            <a:ext cx="892500" cy="916500"/>
          </a:xfrm>
          <a:prstGeom prst="straightConnector1">
            <a:avLst/>
          </a:prstGeom>
          <a:noFill/>
          <a:ln cap="flat" cmpd="sng" w="28575">
            <a:solidFill>
              <a:srgbClr val="FF0000"/>
            </a:solidFill>
            <a:prstDash val="solid"/>
            <a:round/>
            <a:headEnd len="med" w="med" type="none"/>
            <a:tailEnd len="med" w="med" type="triangle"/>
          </a:ln>
          <a:effectLst>
            <a:outerShdw blurRad="57150" rotWithShape="0" algn="bl" dir="5400000" dist="19050">
              <a:srgbClr val="000000">
                <a:alpha val="50000"/>
              </a:srgbClr>
            </a:outerShdw>
          </a:effectLst>
        </p:spPr>
      </p:cxnSp>
      <p:sp>
        <p:nvSpPr>
          <p:cNvPr id="786" name="Google Shape;786;p132"/>
          <p:cNvSpPr txBox="1"/>
          <p:nvPr>
            <p:ph idx="1" type="body"/>
          </p:nvPr>
        </p:nvSpPr>
        <p:spPr>
          <a:xfrm>
            <a:off x="533400" y="1072925"/>
            <a:ext cx="8340900" cy="79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200">
                <a:solidFill>
                  <a:srgbClr val="000000"/>
                </a:solidFill>
                <a:highlight>
                  <a:srgbClr val="42DCC3"/>
                </a:highlight>
                <a:latin typeface="Lato"/>
                <a:ea typeface="Lato"/>
                <a:cs typeface="Lato"/>
                <a:sym typeface="Lato"/>
              </a:rPr>
              <a:t>Context</a:t>
            </a:r>
            <a:r>
              <a:rPr b="1" lang="en" sz="3200">
                <a:solidFill>
                  <a:srgbClr val="000000"/>
                </a:solidFill>
                <a:latin typeface="Lato"/>
                <a:ea typeface="Lato"/>
                <a:cs typeface="Lato"/>
                <a:sym typeface="Lato"/>
              </a:rPr>
              <a:t> - </a:t>
            </a:r>
            <a:r>
              <a:rPr b="1" lang="en" sz="3200">
                <a:solidFill>
                  <a:srgbClr val="000000"/>
                </a:solidFill>
                <a:highlight>
                  <a:srgbClr val="FFD219"/>
                </a:highlight>
                <a:latin typeface="Lato"/>
                <a:ea typeface="Lato"/>
                <a:cs typeface="Lato"/>
                <a:sym typeface="Lato"/>
              </a:rPr>
              <a:t>Argument</a:t>
            </a:r>
            <a:r>
              <a:rPr b="1" lang="en" sz="3200">
                <a:solidFill>
                  <a:srgbClr val="000000"/>
                </a:solidFill>
                <a:latin typeface="Lato"/>
                <a:ea typeface="Lato"/>
                <a:cs typeface="Lato"/>
                <a:sym typeface="Lato"/>
              </a:rPr>
              <a:t> - </a:t>
            </a:r>
            <a:r>
              <a:rPr b="1" lang="en" sz="3200">
                <a:solidFill>
                  <a:srgbClr val="000000"/>
                </a:solidFill>
                <a:highlight>
                  <a:srgbClr val="A89CFF"/>
                </a:highlight>
                <a:latin typeface="Lato"/>
                <a:ea typeface="Lato"/>
                <a:cs typeface="Lato"/>
                <a:sym typeface="Lato"/>
              </a:rPr>
              <a:t>Reasons</a:t>
            </a:r>
            <a:endParaRPr sz="3200">
              <a:solidFill>
                <a:srgbClr val="000000"/>
              </a:solidFill>
              <a:highlight>
                <a:srgbClr val="A89CFF"/>
              </a:highlight>
            </a:endParaRPr>
          </a:p>
        </p:txBody>
      </p:sp>
      <p:sp>
        <p:nvSpPr>
          <p:cNvPr id="787" name="Google Shape;787;p132"/>
          <p:cNvSpPr txBox="1"/>
          <p:nvPr>
            <p:ph type="title"/>
          </p:nvPr>
        </p:nvSpPr>
        <p:spPr>
          <a:xfrm>
            <a:off x="381000" y="168825"/>
            <a:ext cx="8417700" cy="867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3600">
                <a:solidFill>
                  <a:srgbClr val="000000"/>
                </a:solidFill>
                <a:latin typeface="Lato"/>
                <a:ea typeface="Lato"/>
                <a:cs typeface="Lato"/>
                <a:sym typeface="Lato"/>
              </a:rPr>
              <a:t>What is the cutest animal in the world?</a:t>
            </a:r>
            <a:endParaRPr b="1" sz="3600">
              <a:solidFill>
                <a:srgbClr val="000000"/>
              </a:solidFill>
              <a:latin typeface="Lato"/>
              <a:ea typeface="Lato"/>
              <a:cs typeface="Lato"/>
              <a:sym typeface="Lato"/>
            </a:endParaRPr>
          </a:p>
        </p:txBody>
      </p:sp>
      <p:cxnSp>
        <p:nvCxnSpPr>
          <p:cNvPr id="788" name="Google Shape;788;p132"/>
          <p:cNvCxnSpPr/>
          <p:nvPr/>
        </p:nvCxnSpPr>
        <p:spPr>
          <a:xfrm>
            <a:off x="890225" y="1366800"/>
            <a:ext cx="539700" cy="692700"/>
          </a:xfrm>
          <a:prstGeom prst="straightConnector1">
            <a:avLst/>
          </a:prstGeom>
          <a:noFill/>
          <a:ln cap="flat" cmpd="sng" w="28575">
            <a:solidFill>
              <a:srgbClr val="FF0000"/>
            </a:solidFill>
            <a:prstDash val="solid"/>
            <a:round/>
            <a:headEnd len="med" w="med" type="none"/>
            <a:tailEnd len="med" w="med" type="triangle"/>
          </a:ln>
          <a:effectLst>
            <a:outerShdw blurRad="57150" rotWithShape="0" algn="bl" dir="5400000" dist="19050">
              <a:srgbClr val="000000">
                <a:alpha val="50000"/>
              </a:srgbClr>
            </a:outerShdw>
          </a:effectLst>
        </p:spPr>
      </p:cxnSp>
      <p:sp>
        <p:nvSpPr>
          <p:cNvPr id="789" name="Google Shape;789;p132"/>
          <p:cNvSpPr txBox="1"/>
          <p:nvPr/>
        </p:nvSpPr>
        <p:spPr>
          <a:xfrm rot="-182210">
            <a:off x="75653" y="583463"/>
            <a:ext cx="1953644" cy="775075"/>
          </a:xfrm>
          <a:prstGeom prst="rect">
            <a:avLst/>
          </a:prstGeom>
          <a:solidFill>
            <a:srgbClr val="FFFFFF"/>
          </a:solidFill>
          <a:ln cap="flat" cmpd="sng" w="28575">
            <a:solidFill>
              <a:srgbClr val="42DCC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a:latin typeface="Lato Light"/>
                <a:ea typeface="Lato Light"/>
                <a:cs typeface="Lato Light"/>
                <a:sym typeface="Lato Light"/>
              </a:rPr>
              <a:t>Key background about </a:t>
            </a:r>
            <a:r>
              <a:rPr b="1" lang="en">
                <a:latin typeface="Lato"/>
                <a:ea typeface="Lato"/>
                <a:cs typeface="Lato"/>
                <a:sym typeface="Lato"/>
              </a:rPr>
              <a:t>who, when, what</a:t>
            </a:r>
            <a:r>
              <a:rPr lang="en">
                <a:latin typeface="Lato Light"/>
                <a:ea typeface="Lato Light"/>
                <a:cs typeface="Lato Light"/>
                <a:sym typeface="Lato Light"/>
              </a:rPr>
              <a:t> you are talking about.</a:t>
            </a:r>
            <a:endParaRPr>
              <a:latin typeface="Lato Light"/>
              <a:ea typeface="Lato Light"/>
              <a:cs typeface="Lato Light"/>
              <a:sym typeface="Lato Light"/>
            </a:endParaRPr>
          </a:p>
        </p:txBody>
      </p:sp>
      <p:cxnSp>
        <p:nvCxnSpPr>
          <p:cNvPr id="790" name="Google Shape;790;p132"/>
          <p:cNvCxnSpPr/>
          <p:nvPr/>
        </p:nvCxnSpPr>
        <p:spPr>
          <a:xfrm flipH="1">
            <a:off x="7680125" y="1724400"/>
            <a:ext cx="270000" cy="311100"/>
          </a:xfrm>
          <a:prstGeom prst="straightConnector1">
            <a:avLst/>
          </a:prstGeom>
          <a:noFill/>
          <a:ln cap="flat" cmpd="sng" w="28575">
            <a:solidFill>
              <a:srgbClr val="FF0000"/>
            </a:solidFill>
            <a:prstDash val="solid"/>
            <a:round/>
            <a:headEnd len="med" w="med" type="none"/>
            <a:tailEnd len="med" w="med" type="triangle"/>
          </a:ln>
          <a:effectLst>
            <a:outerShdw blurRad="57150" rotWithShape="0" algn="bl" dir="5400000" dist="19050">
              <a:srgbClr val="000000">
                <a:alpha val="50000"/>
              </a:srgbClr>
            </a:outerShdw>
          </a:effectLst>
        </p:spPr>
      </p:cxnSp>
      <p:sp>
        <p:nvSpPr>
          <p:cNvPr id="791" name="Google Shape;791;p132"/>
          <p:cNvSpPr txBox="1"/>
          <p:nvPr/>
        </p:nvSpPr>
        <p:spPr>
          <a:xfrm rot="1045756">
            <a:off x="7470705" y="1093443"/>
            <a:ext cx="1908001" cy="755162"/>
          </a:xfrm>
          <a:prstGeom prst="rect">
            <a:avLst/>
          </a:prstGeom>
          <a:solidFill>
            <a:srgbClr val="FFFFFF"/>
          </a:solidFill>
          <a:ln cap="flat" cmpd="sng" w="28575">
            <a:solidFill>
              <a:srgbClr val="FFD219"/>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a:latin typeface="Lato Light"/>
                <a:ea typeface="Lato Light"/>
                <a:cs typeface="Lato Light"/>
                <a:sym typeface="Lato Light"/>
              </a:rPr>
              <a:t>How you are answering the </a:t>
            </a:r>
            <a:r>
              <a:rPr b="1" lang="en">
                <a:latin typeface="Lato"/>
                <a:ea typeface="Lato"/>
                <a:cs typeface="Lato"/>
                <a:sym typeface="Lato"/>
              </a:rPr>
              <a:t>question</a:t>
            </a:r>
            <a:r>
              <a:rPr lang="en">
                <a:latin typeface="Lato Light"/>
                <a:ea typeface="Lato Light"/>
                <a:cs typeface="Lato Light"/>
                <a:sym typeface="Lato Light"/>
              </a:rPr>
              <a:t> </a:t>
            </a:r>
            <a:endParaRPr b="1">
              <a:latin typeface="Lato"/>
              <a:ea typeface="Lato"/>
              <a:cs typeface="Lato"/>
              <a:sym typeface="Lato"/>
            </a:endParaRPr>
          </a:p>
        </p:txBody>
      </p:sp>
      <p:sp>
        <p:nvSpPr>
          <p:cNvPr id="792" name="Google Shape;792;p132"/>
          <p:cNvSpPr txBox="1"/>
          <p:nvPr/>
        </p:nvSpPr>
        <p:spPr>
          <a:xfrm rot="-229086">
            <a:off x="6269584" y="4057153"/>
            <a:ext cx="2275150" cy="778373"/>
          </a:xfrm>
          <a:prstGeom prst="rect">
            <a:avLst/>
          </a:prstGeom>
          <a:solidFill>
            <a:srgbClr val="FFFFFF"/>
          </a:solidFill>
          <a:ln cap="flat" cmpd="sng" w="28575">
            <a:solidFill>
              <a:srgbClr val="A89C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a:latin typeface="Lato Light"/>
                <a:ea typeface="Lato Light"/>
                <a:cs typeface="Lato Light"/>
                <a:sym typeface="Lato Light"/>
              </a:rPr>
              <a:t>Examples that </a:t>
            </a:r>
            <a:r>
              <a:rPr b="1" lang="en">
                <a:latin typeface="Lato"/>
                <a:ea typeface="Lato"/>
                <a:cs typeface="Lato"/>
                <a:sym typeface="Lato"/>
              </a:rPr>
              <a:t>support your argument</a:t>
            </a:r>
            <a:r>
              <a:rPr lang="en">
                <a:latin typeface="Lato Light"/>
                <a:ea typeface="Lato Light"/>
                <a:cs typeface="Lato Light"/>
                <a:sym typeface="Lato Light"/>
              </a:rPr>
              <a:t> and </a:t>
            </a:r>
            <a:r>
              <a:rPr b="1" lang="en">
                <a:latin typeface="Lato"/>
                <a:ea typeface="Lato"/>
                <a:cs typeface="Lato"/>
                <a:sym typeface="Lato"/>
              </a:rPr>
              <a:t>connect to your evidence!</a:t>
            </a:r>
            <a:endParaRPr b="1">
              <a:latin typeface="Lato"/>
              <a:ea typeface="Lato"/>
              <a:cs typeface="Lato"/>
              <a:sym typeface="Lato"/>
            </a:endParaRPr>
          </a:p>
        </p:txBody>
      </p:sp>
      <p:pic>
        <p:nvPicPr>
          <p:cNvPr id="793" name="Google Shape;793;p132"/>
          <p:cNvPicPr preferRelativeResize="0"/>
          <p:nvPr/>
        </p:nvPicPr>
        <p:blipFill>
          <a:blip r:embed="rId3">
            <a:alphaModFix/>
          </a:blip>
          <a:stretch>
            <a:fillRect/>
          </a:stretch>
        </p:blipFill>
        <p:spPr>
          <a:xfrm>
            <a:off x="2643187" y="0"/>
            <a:ext cx="3857626" cy="51435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4">
                                            <p:txEl>
                                              <p:pRg end="0" st="0"/>
                                            </p:txEl>
                                          </p:spTgt>
                                        </p:tgtEl>
                                        <p:attrNameLst>
                                          <p:attrName>style.visibility</p:attrName>
                                        </p:attrNameLst>
                                      </p:cBhvr>
                                      <p:to>
                                        <p:strVal val="visible"/>
                                      </p:to>
                                    </p:set>
                                    <p:animEffect filter="fade" transition="in">
                                      <p:cBhvr>
                                        <p:cTn dur="1000"/>
                                        <p:tgtEl>
                                          <p:spTgt spid="78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8"/>
                                        </p:tgtEl>
                                        <p:attrNameLst>
                                          <p:attrName>style.visibility</p:attrName>
                                        </p:attrNameLst>
                                      </p:cBhvr>
                                      <p:to>
                                        <p:strVal val="visible"/>
                                      </p:to>
                                    </p:set>
                                    <p:animEffect filter="fade" transition="in">
                                      <p:cBhvr>
                                        <p:cTn dur="1000"/>
                                        <p:tgtEl>
                                          <p:spTgt spid="788"/>
                                        </p:tgtEl>
                                      </p:cBhvr>
                                    </p:animEffect>
                                  </p:childTnLst>
                                </p:cTn>
                              </p:par>
                              <p:par>
                                <p:cTn fill="hold" nodeType="withEffect" presetClass="entr" presetID="10" presetSubtype="0">
                                  <p:stCondLst>
                                    <p:cond delay="0"/>
                                  </p:stCondLst>
                                  <p:childTnLst>
                                    <p:set>
                                      <p:cBhvr>
                                        <p:cTn dur="1" fill="hold">
                                          <p:stCondLst>
                                            <p:cond delay="0"/>
                                          </p:stCondLst>
                                        </p:cTn>
                                        <p:tgtEl>
                                          <p:spTgt spid="789"/>
                                        </p:tgtEl>
                                        <p:attrNameLst>
                                          <p:attrName>style.visibility</p:attrName>
                                        </p:attrNameLst>
                                      </p:cBhvr>
                                      <p:to>
                                        <p:strVal val="visible"/>
                                      </p:to>
                                    </p:set>
                                    <p:animEffect filter="fade" transition="in">
                                      <p:cBhvr>
                                        <p:cTn dur="1000"/>
                                        <p:tgtEl>
                                          <p:spTgt spid="7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1"/>
                                        </p:tgtEl>
                                        <p:attrNameLst>
                                          <p:attrName>style.visibility</p:attrName>
                                        </p:attrNameLst>
                                      </p:cBhvr>
                                      <p:to>
                                        <p:strVal val="visible"/>
                                      </p:to>
                                    </p:set>
                                    <p:animEffect filter="fade" transition="in">
                                      <p:cBhvr>
                                        <p:cTn dur="1000"/>
                                        <p:tgtEl>
                                          <p:spTgt spid="791"/>
                                        </p:tgtEl>
                                      </p:cBhvr>
                                    </p:animEffect>
                                  </p:childTnLst>
                                </p:cTn>
                              </p:par>
                              <p:par>
                                <p:cTn fill="hold" nodeType="withEffect" presetClass="entr" presetID="10" presetSubtype="0">
                                  <p:stCondLst>
                                    <p:cond delay="0"/>
                                  </p:stCondLst>
                                  <p:childTnLst>
                                    <p:set>
                                      <p:cBhvr>
                                        <p:cTn dur="1" fill="hold">
                                          <p:stCondLst>
                                            <p:cond delay="0"/>
                                          </p:stCondLst>
                                        </p:cTn>
                                        <p:tgtEl>
                                          <p:spTgt spid="790"/>
                                        </p:tgtEl>
                                        <p:attrNameLst>
                                          <p:attrName>style.visibility</p:attrName>
                                        </p:attrNameLst>
                                      </p:cBhvr>
                                      <p:to>
                                        <p:strVal val="visible"/>
                                      </p:to>
                                    </p:set>
                                    <p:animEffect filter="fade" transition="in">
                                      <p:cBhvr>
                                        <p:cTn dur="1000"/>
                                        <p:tgtEl>
                                          <p:spTgt spid="7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5"/>
                                        </p:tgtEl>
                                        <p:attrNameLst>
                                          <p:attrName>style.visibility</p:attrName>
                                        </p:attrNameLst>
                                      </p:cBhvr>
                                      <p:to>
                                        <p:strVal val="visible"/>
                                      </p:to>
                                    </p:set>
                                    <p:animEffect filter="fade" transition="in">
                                      <p:cBhvr>
                                        <p:cTn dur="1000"/>
                                        <p:tgtEl>
                                          <p:spTgt spid="785"/>
                                        </p:tgtEl>
                                      </p:cBhvr>
                                    </p:animEffect>
                                  </p:childTnLst>
                                </p:cTn>
                              </p:par>
                              <p:par>
                                <p:cTn fill="hold" nodeType="withEffect" presetClass="entr" presetID="10" presetSubtype="0">
                                  <p:stCondLst>
                                    <p:cond delay="0"/>
                                  </p:stCondLst>
                                  <p:childTnLst>
                                    <p:set>
                                      <p:cBhvr>
                                        <p:cTn dur="1" fill="hold">
                                          <p:stCondLst>
                                            <p:cond delay="0"/>
                                          </p:stCondLst>
                                        </p:cTn>
                                        <p:tgtEl>
                                          <p:spTgt spid="792"/>
                                        </p:tgtEl>
                                        <p:attrNameLst>
                                          <p:attrName>style.visibility</p:attrName>
                                        </p:attrNameLst>
                                      </p:cBhvr>
                                      <p:to>
                                        <p:strVal val="visible"/>
                                      </p:to>
                                    </p:set>
                                    <p:animEffect filter="fade" transition="in">
                                      <p:cBhvr>
                                        <p:cTn dur="1000"/>
                                        <p:tgtEl>
                                          <p:spTgt spid="7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3"/>
                                        </p:tgtEl>
                                        <p:attrNameLst>
                                          <p:attrName>style.visibility</p:attrName>
                                        </p:attrNameLst>
                                      </p:cBhvr>
                                      <p:to>
                                        <p:strVal val="visible"/>
                                      </p:to>
                                    </p:set>
                                    <p:animEffect filter="fade" transition="in">
                                      <p:cBhvr>
                                        <p:cTn dur="1000"/>
                                        <p:tgtEl>
                                          <p:spTgt spid="7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70"/>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Taking Notes in Humanities</a:t>
            </a:r>
            <a:endParaRPr/>
          </a:p>
        </p:txBody>
      </p:sp>
      <p:sp>
        <p:nvSpPr>
          <p:cNvPr id="356" name="Google Shape;356;p70"/>
          <p:cNvSpPr txBox="1"/>
          <p:nvPr>
            <p:ph idx="1" type="body"/>
          </p:nvPr>
        </p:nvSpPr>
        <p:spPr>
          <a:xfrm>
            <a:off x="311700" y="1225225"/>
            <a:ext cx="8520600" cy="335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While you may want to write EVERYTHING down, this is not practical. </a:t>
            </a:r>
            <a:endParaRPr sz="2400"/>
          </a:p>
          <a:p>
            <a:pPr indent="0" lvl="0" marL="0" rtl="0" algn="l">
              <a:spcBef>
                <a:spcPts val="1200"/>
              </a:spcBef>
              <a:spcAft>
                <a:spcPts val="0"/>
              </a:spcAft>
              <a:buNone/>
            </a:pPr>
            <a:r>
              <a:rPr lang="en" sz="2400"/>
              <a:t>In higher level classes, you will have to take notes on your own on a LOT of material. </a:t>
            </a:r>
            <a:endParaRPr sz="2400"/>
          </a:p>
          <a:p>
            <a:pPr indent="0" lvl="0" marL="0" rtl="0" algn="l">
              <a:spcBef>
                <a:spcPts val="1200"/>
              </a:spcBef>
              <a:spcAft>
                <a:spcPts val="0"/>
              </a:spcAft>
              <a:buNone/>
            </a:pPr>
            <a:r>
              <a:t/>
            </a:r>
            <a:endParaRPr sz="2400"/>
          </a:p>
          <a:p>
            <a:pPr indent="0" lvl="0" marL="0" rtl="0" algn="l">
              <a:spcBef>
                <a:spcPts val="1200"/>
              </a:spcBef>
              <a:spcAft>
                <a:spcPts val="1200"/>
              </a:spcAft>
              <a:buNone/>
            </a:pPr>
            <a:r>
              <a:rPr i="1" lang="en" sz="2400">
                <a:highlight>
                  <a:schemeClr val="accent3"/>
                </a:highlight>
              </a:rPr>
              <a:t>How can you take notes in a way that is quick, helpful, and will actually make you learn better? </a:t>
            </a:r>
            <a:endParaRPr i="1" sz="2400">
              <a:highlight>
                <a:schemeClr val="accent3"/>
              </a:high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6">
                                            <p:txEl>
                                              <p:pRg end="0" st="0"/>
                                            </p:txEl>
                                          </p:spTgt>
                                        </p:tgtEl>
                                        <p:attrNameLst>
                                          <p:attrName>style.visibility</p:attrName>
                                        </p:attrNameLst>
                                      </p:cBhvr>
                                      <p:to>
                                        <p:strVal val="visible"/>
                                      </p:to>
                                    </p:set>
                                    <p:animEffect filter="fade" transition="in">
                                      <p:cBhvr>
                                        <p:cTn dur="1000"/>
                                        <p:tgtEl>
                                          <p:spTgt spid="35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6">
                                            <p:txEl>
                                              <p:pRg end="1" st="1"/>
                                            </p:txEl>
                                          </p:spTgt>
                                        </p:tgtEl>
                                        <p:attrNameLst>
                                          <p:attrName>style.visibility</p:attrName>
                                        </p:attrNameLst>
                                      </p:cBhvr>
                                      <p:to>
                                        <p:strVal val="visible"/>
                                      </p:to>
                                    </p:set>
                                    <p:animEffect filter="fade" transition="in">
                                      <p:cBhvr>
                                        <p:cTn dur="1000"/>
                                        <p:tgtEl>
                                          <p:spTgt spid="35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6">
                                            <p:txEl>
                                              <p:pRg end="2" st="2"/>
                                            </p:txEl>
                                          </p:spTgt>
                                        </p:tgtEl>
                                        <p:attrNameLst>
                                          <p:attrName>style.visibility</p:attrName>
                                        </p:attrNameLst>
                                      </p:cBhvr>
                                      <p:to>
                                        <p:strVal val="visible"/>
                                      </p:to>
                                    </p:set>
                                    <p:animEffect filter="fade" transition="in">
                                      <p:cBhvr>
                                        <p:cTn dur="1000"/>
                                        <p:tgtEl>
                                          <p:spTgt spid="35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6">
                                            <p:txEl>
                                              <p:pRg end="3" st="3"/>
                                            </p:txEl>
                                          </p:spTgt>
                                        </p:tgtEl>
                                        <p:attrNameLst>
                                          <p:attrName>style.visibility</p:attrName>
                                        </p:attrNameLst>
                                      </p:cBhvr>
                                      <p:to>
                                        <p:strVal val="visible"/>
                                      </p:to>
                                    </p:set>
                                    <p:animEffect filter="fade" transition="in">
                                      <p:cBhvr>
                                        <p:cTn dur="1000"/>
                                        <p:tgtEl>
                                          <p:spTgt spid="356">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97" name="Shape 797"/>
        <p:cNvGrpSpPr/>
        <p:nvPr/>
      </p:nvGrpSpPr>
      <p:grpSpPr>
        <a:xfrm>
          <a:off x="0" y="0"/>
          <a:ext cx="0" cy="0"/>
          <a:chOff x="0" y="0"/>
          <a:chExt cx="0" cy="0"/>
        </a:xfrm>
      </p:grpSpPr>
      <p:sp>
        <p:nvSpPr>
          <p:cNvPr id="798" name="Google Shape;798;p133"/>
          <p:cNvSpPr txBox="1"/>
          <p:nvPr/>
        </p:nvSpPr>
        <p:spPr>
          <a:xfrm>
            <a:off x="330875" y="1869075"/>
            <a:ext cx="8467800" cy="2951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3200">
                <a:solidFill>
                  <a:schemeClr val="dk1"/>
                </a:solidFill>
                <a:highlight>
                  <a:srgbClr val="42DCC3"/>
                </a:highlight>
                <a:latin typeface="Lato Light"/>
                <a:ea typeface="Lato Light"/>
                <a:cs typeface="Lato Light"/>
                <a:sym typeface="Lato Light"/>
              </a:rPr>
              <a:t>In order to be best prepared on the road,</a:t>
            </a:r>
            <a:endParaRPr sz="3200">
              <a:solidFill>
                <a:schemeClr val="dk1"/>
              </a:solidFill>
              <a:highlight>
                <a:srgbClr val="42DCC3"/>
              </a:highlight>
              <a:latin typeface="Lato Light"/>
              <a:ea typeface="Lato Light"/>
              <a:cs typeface="Lato Light"/>
              <a:sym typeface="Lato Light"/>
            </a:endParaRPr>
          </a:p>
          <a:p>
            <a:pPr indent="0" lvl="0" marL="0" rtl="0" algn="l">
              <a:lnSpc>
                <a:spcPct val="100000"/>
              </a:lnSpc>
              <a:spcBef>
                <a:spcPts val="0"/>
              </a:spcBef>
              <a:spcAft>
                <a:spcPts val="0"/>
              </a:spcAft>
              <a:buNone/>
            </a:pPr>
            <a:r>
              <a:rPr lang="en" sz="3200">
                <a:solidFill>
                  <a:schemeClr val="dk1"/>
                </a:solidFill>
                <a:highlight>
                  <a:srgbClr val="FFD219"/>
                </a:highlight>
                <a:latin typeface="Lato Light"/>
                <a:ea typeface="Lato Light"/>
                <a:cs typeface="Lato Light"/>
                <a:sym typeface="Lato Light"/>
              </a:rPr>
              <a:t> it is always wise to have a spare tire in the car</a:t>
            </a:r>
            <a:endParaRPr sz="3200">
              <a:solidFill>
                <a:schemeClr val="dk1"/>
              </a:solidFill>
              <a:highlight>
                <a:srgbClr val="FFD219"/>
              </a:highlight>
              <a:latin typeface="Lato Light"/>
              <a:ea typeface="Lato Light"/>
              <a:cs typeface="Lato Light"/>
              <a:sym typeface="Lato Light"/>
            </a:endParaRPr>
          </a:p>
          <a:p>
            <a:pPr indent="0" lvl="0" marL="0" rtl="0" algn="l">
              <a:lnSpc>
                <a:spcPct val="100000"/>
              </a:lnSpc>
              <a:spcBef>
                <a:spcPts val="0"/>
              </a:spcBef>
              <a:spcAft>
                <a:spcPts val="0"/>
              </a:spcAft>
              <a:buNone/>
            </a:pPr>
            <a:r>
              <a:rPr lang="en" sz="3200">
                <a:solidFill>
                  <a:schemeClr val="dk1"/>
                </a:solidFill>
                <a:highlight>
                  <a:srgbClr val="A89CFF"/>
                </a:highlight>
                <a:latin typeface="Lato Light"/>
                <a:ea typeface="Lato Light"/>
                <a:cs typeface="Lato Light"/>
                <a:sym typeface="Lato Light"/>
              </a:rPr>
              <a:t>because it may be the only way to get home. </a:t>
            </a:r>
            <a:endParaRPr sz="3200">
              <a:solidFill>
                <a:schemeClr val="dk1"/>
              </a:solidFill>
              <a:highlight>
                <a:srgbClr val="A89CFF"/>
              </a:highlight>
              <a:latin typeface="Lato Light"/>
              <a:ea typeface="Lato Light"/>
              <a:cs typeface="Lato Light"/>
              <a:sym typeface="Lato Light"/>
            </a:endParaRPr>
          </a:p>
        </p:txBody>
      </p:sp>
      <p:cxnSp>
        <p:nvCxnSpPr>
          <p:cNvPr id="799" name="Google Shape;799;p133"/>
          <p:cNvCxnSpPr/>
          <p:nvPr/>
        </p:nvCxnSpPr>
        <p:spPr>
          <a:xfrm rot="10800000">
            <a:off x="5422875" y="3459775"/>
            <a:ext cx="892500" cy="916500"/>
          </a:xfrm>
          <a:prstGeom prst="straightConnector1">
            <a:avLst/>
          </a:prstGeom>
          <a:noFill/>
          <a:ln cap="flat" cmpd="sng" w="28575">
            <a:solidFill>
              <a:srgbClr val="FF0000"/>
            </a:solidFill>
            <a:prstDash val="solid"/>
            <a:round/>
            <a:headEnd len="med" w="med" type="none"/>
            <a:tailEnd len="med" w="med" type="triangle"/>
          </a:ln>
          <a:effectLst>
            <a:outerShdw blurRad="57150" rotWithShape="0" algn="bl" dir="5400000" dist="19050">
              <a:srgbClr val="000000">
                <a:alpha val="50000"/>
              </a:srgbClr>
            </a:outerShdw>
          </a:effectLst>
        </p:spPr>
      </p:cxnSp>
      <p:sp>
        <p:nvSpPr>
          <p:cNvPr id="800" name="Google Shape;800;p133"/>
          <p:cNvSpPr txBox="1"/>
          <p:nvPr>
            <p:ph idx="1" type="body"/>
          </p:nvPr>
        </p:nvSpPr>
        <p:spPr>
          <a:xfrm>
            <a:off x="533400" y="1072925"/>
            <a:ext cx="8340900" cy="79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200">
                <a:solidFill>
                  <a:srgbClr val="000000"/>
                </a:solidFill>
                <a:highlight>
                  <a:srgbClr val="42DCC3"/>
                </a:highlight>
                <a:latin typeface="Lato"/>
                <a:ea typeface="Lato"/>
                <a:cs typeface="Lato"/>
                <a:sym typeface="Lato"/>
              </a:rPr>
              <a:t>Context</a:t>
            </a:r>
            <a:r>
              <a:rPr b="1" lang="en" sz="3200">
                <a:solidFill>
                  <a:srgbClr val="000000"/>
                </a:solidFill>
                <a:latin typeface="Lato"/>
                <a:ea typeface="Lato"/>
                <a:cs typeface="Lato"/>
                <a:sym typeface="Lato"/>
              </a:rPr>
              <a:t> - </a:t>
            </a:r>
            <a:r>
              <a:rPr b="1" lang="en" sz="3200">
                <a:solidFill>
                  <a:srgbClr val="000000"/>
                </a:solidFill>
                <a:highlight>
                  <a:srgbClr val="FFD219"/>
                </a:highlight>
                <a:latin typeface="Lato"/>
                <a:ea typeface="Lato"/>
                <a:cs typeface="Lato"/>
                <a:sym typeface="Lato"/>
              </a:rPr>
              <a:t>Argument</a:t>
            </a:r>
            <a:r>
              <a:rPr b="1" lang="en" sz="3200">
                <a:solidFill>
                  <a:srgbClr val="000000"/>
                </a:solidFill>
                <a:latin typeface="Lato"/>
                <a:ea typeface="Lato"/>
                <a:cs typeface="Lato"/>
                <a:sym typeface="Lato"/>
              </a:rPr>
              <a:t> - </a:t>
            </a:r>
            <a:r>
              <a:rPr b="1" lang="en" sz="3200">
                <a:solidFill>
                  <a:srgbClr val="000000"/>
                </a:solidFill>
                <a:highlight>
                  <a:srgbClr val="A89CFF"/>
                </a:highlight>
                <a:latin typeface="Lato"/>
                <a:ea typeface="Lato"/>
                <a:cs typeface="Lato"/>
                <a:sym typeface="Lato"/>
              </a:rPr>
              <a:t>Reasons</a:t>
            </a:r>
            <a:endParaRPr sz="3200">
              <a:solidFill>
                <a:srgbClr val="000000"/>
              </a:solidFill>
              <a:highlight>
                <a:srgbClr val="A89CFF"/>
              </a:highlight>
            </a:endParaRPr>
          </a:p>
        </p:txBody>
      </p:sp>
      <p:sp>
        <p:nvSpPr>
          <p:cNvPr id="801" name="Google Shape;801;p133"/>
          <p:cNvSpPr txBox="1"/>
          <p:nvPr>
            <p:ph type="title"/>
          </p:nvPr>
        </p:nvSpPr>
        <p:spPr>
          <a:xfrm>
            <a:off x="56625" y="168825"/>
            <a:ext cx="8970600" cy="867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3600">
                <a:solidFill>
                  <a:srgbClr val="000000"/>
                </a:solidFill>
                <a:latin typeface="Lato"/>
                <a:ea typeface="Lato"/>
                <a:cs typeface="Lato"/>
                <a:sym typeface="Lato"/>
              </a:rPr>
              <a:t>What does it take to be a prepared driver?</a:t>
            </a:r>
            <a:endParaRPr b="1" sz="3600">
              <a:solidFill>
                <a:srgbClr val="000000"/>
              </a:solidFill>
              <a:latin typeface="Lato"/>
              <a:ea typeface="Lato"/>
              <a:cs typeface="Lato"/>
              <a:sym typeface="Lato"/>
            </a:endParaRPr>
          </a:p>
        </p:txBody>
      </p:sp>
      <p:cxnSp>
        <p:nvCxnSpPr>
          <p:cNvPr id="802" name="Google Shape;802;p133"/>
          <p:cNvCxnSpPr/>
          <p:nvPr/>
        </p:nvCxnSpPr>
        <p:spPr>
          <a:xfrm>
            <a:off x="890225" y="1366800"/>
            <a:ext cx="539700" cy="692700"/>
          </a:xfrm>
          <a:prstGeom prst="straightConnector1">
            <a:avLst/>
          </a:prstGeom>
          <a:noFill/>
          <a:ln cap="flat" cmpd="sng" w="28575">
            <a:solidFill>
              <a:srgbClr val="FF0000"/>
            </a:solidFill>
            <a:prstDash val="solid"/>
            <a:round/>
            <a:headEnd len="med" w="med" type="none"/>
            <a:tailEnd len="med" w="med" type="triangle"/>
          </a:ln>
          <a:effectLst>
            <a:outerShdw blurRad="57150" rotWithShape="0" algn="bl" dir="5400000" dist="19050">
              <a:srgbClr val="000000">
                <a:alpha val="50000"/>
              </a:srgbClr>
            </a:outerShdw>
          </a:effectLst>
        </p:spPr>
      </p:cxnSp>
      <p:sp>
        <p:nvSpPr>
          <p:cNvPr id="803" name="Google Shape;803;p133"/>
          <p:cNvSpPr txBox="1"/>
          <p:nvPr/>
        </p:nvSpPr>
        <p:spPr>
          <a:xfrm rot="-182210">
            <a:off x="75653" y="583463"/>
            <a:ext cx="1953644" cy="775075"/>
          </a:xfrm>
          <a:prstGeom prst="rect">
            <a:avLst/>
          </a:prstGeom>
          <a:solidFill>
            <a:srgbClr val="FFFFFF"/>
          </a:solidFill>
          <a:ln cap="flat" cmpd="sng" w="28575">
            <a:solidFill>
              <a:srgbClr val="42DCC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a:latin typeface="Lato Light"/>
                <a:ea typeface="Lato Light"/>
                <a:cs typeface="Lato Light"/>
                <a:sym typeface="Lato Light"/>
              </a:rPr>
              <a:t>Key background about </a:t>
            </a:r>
            <a:r>
              <a:rPr b="1" lang="en">
                <a:latin typeface="Lato"/>
                <a:ea typeface="Lato"/>
                <a:cs typeface="Lato"/>
                <a:sym typeface="Lato"/>
              </a:rPr>
              <a:t>who, when, what</a:t>
            </a:r>
            <a:r>
              <a:rPr lang="en">
                <a:latin typeface="Lato Light"/>
                <a:ea typeface="Lato Light"/>
                <a:cs typeface="Lato Light"/>
                <a:sym typeface="Lato Light"/>
              </a:rPr>
              <a:t> you are talking about.</a:t>
            </a:r>
            <a:endParaRPr>
              <a:latin typeface="Lato Light"/>
              <a:ea typeface="Lato Light"/>
              <a:cs typeface="Lato Light"/>
              <a:sym typeface="Lato Light"/>
            </a:endParaRPr>
          </a:p>
        </p:txBody>
      </p:sp>
      <p:cxnSp>
        <p:nvCxnSpPr>
          <p:cNvPr id="804" name="Google Shape;804;p133"/>
          <p:cNvCxnSpPr/>
          <p:nvPr/>
        </p:nvCxnSpPr>
        <p:spPr>
          <a:xfrm flipH="1">
            <a:off x="8335150" y="2059500"/>
            <a:ext cx="391500" cy="768600"/>
          </a:xfrm>
          <a:prstGeom prst="straightConnector1">
            <a:avLst/>
          </a:prstGeom>
          <a:noFill/>
          <a:ln cap="flat" cmpd="sng" w="28575">
            <a:solidFill>
              <a:srgbClr val="FF0000"/>
            </a:solidFill>
            <a:prstDash val="solid"/>
            <a:round/>
            <a:headEnd len="med" w="med" type="none"/>
            <a:tailEnd len="med" w="med" type="triangle"/>
          </a:ln>
          <a:effectLst>
            <a:outerShdw blurRad="57150" rotWithShape="0" algn="bl" dir="5400000" dist="19050">
              <a:srgbClr val="000000">
                <a:alpha val="50000"/>
              </a:srgbClr>
            </a:outerShdw>
          </a:effectLst>
        </p:spPr>
      </p:cxnSp>
      <p:sp>
        <p:nvSpPr>
          <p:cNvPr id="805" name="Google Shape;805;p133"/>
          <p:cNvSpPr txBox="1"/>
          <p:nvPr/>
        </p:nvSpPr>
        <p:spPr>
          <a:xfrm rot="1045756">
            <a:off x="7470705" y="1093443"/>
            <a:ext cx="1908001" cy="755162"/>
          </a:xfrm>
          <a:prstGeom prst="rect">
            <a:avLst/>
          </a:prstGeom>
          <a:solidFill>
            <a:srgbClr val="FFFFFF"/>
          </a:solidFill>
          <a:ln cap="flat" cmpd="sng" w="28575">
            <a:solidFill>
              <a:srgbClr val="FFD219"/>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a:latin typeface="Lato Light"/>
                <a:ea typeface="Lato Light"/>
                <a:cs typeface="Lato Light"/>
                <a:sym typeface="Lato Light"/>
              </a:rPr>
              <a:t>How you are answering the </a:t>
            </a:r>
            <a:r>
              <a:rPr b="1" lang="en">
                <a:latin typeface="Lato"/>
                <a:ea typeface="Lato"/>
                <a:cs typeface="Lato"/>
                <a:sym typeface="Lato"/>
              </a:rPr>
              <a:t>question</a:t>
            </a:r>
            <a:r>
              <a:rPr lang="en">
                <a:latin typeface="Lato Light"/>
                <a:ea typeface="Lato Light"/>
                <a:cs typeface="Lato Light"/>
                <a:sym typeface="Lato Light"/>
              </a:rPr>
              <a:t> </a:t>
            </a:r>
            <a:endParaRPr b="1">
              <a:latin typeface="Lato"/>
              <a:ea typeface="Lato"/>
              <a:cs typeface="Lato"/>
              <a:sym typeface="Lato"/>
            </a:endParaRPr>
          </a:p>
        </p:txBody>
      </p:sp>
      <p:sp>
        <p:nvSpPr>
          <p:cNvPr id="806" name="Google Shape;806;p133"/>
          <p:cNvSpPr txBox="1"/>
          <p:nvPr/>
        </p:nvSpPr>
        <p:spPr>
          <a:xfrm rot="-229086">
            <a:off x="6158534" y="4253653"/>
            <a:ext cx="2275150" cy="778373"/>
          </a:xfrm>
          <a:prstGeom prst="rect">
            <a:avLst/>
          </a:prstGeom>
          <a:solidFill>
            <a:srgbClr val="FFFFFF"/>
          </a:solidFill>
          <a:ln cap="flat" cmpd="sng" w="28575">
            <a:solidFill>
              <a:srgbClr val="A89C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a:latin typeface="Lato Light"/>
                <a:ea typeface="Lato Light"/>
                <a:cs typeface="Lato Light"/>
                <a:sym typeface="Lato Light"/>
              </a:rPr>
              <a:t>Examples that </a:t>
            </a:r>
            <a:r>
              <a:rPr b="1" lang="en">
                <a:latin typeface="Lato"/>
                <a:ea typeface="Lato"/>
                <a:cs typeface="Lato"/>
                <a:sym typeface="Lato"/>
              </a:rPr>
              <a:t>support your argument</a:t>
            </a:r>
            <a:r>
              <a:rPr lang="en">
                <a:latin typeface="Lato Light"/>
                <a:ea typeface="Lato Light"/>
                <a:cs typeface="Lato Light"/>
                <a:sym typeface="Lato Light"/>
              </a:rPr>
              <a:t> and </a:t>
            </a:r>
            <a:r>
              <a:rPr b="1" lang="en">
                <a:latin typeface="Lato"/>
                <a:ea typeface="Lato"/>
                <a:cs typeface="Lato"/>
                <a:sym typeface="Lato"/>
              </a:rPr>
              <a:t>connect to your evidence!</a:t>
            </a:r>
            <a:endParaRPr b="1">
              <a:latin typeface="Lato"/>
              <a:ea typeface="Lato"/>
              <a:cs typeface="Lato"/>
              <a:sym typeface="Lato"/>
            </a:endParaRPr>
          </a:p>
        </p:txBody>
      </p:sp>
      <p:pic>
        <p:nvPicPr>
          <p:cNvPr id="807" name="Google Shape;807;p133"/>
          <p:cNvPicPr preferRelativeResize="0"/>
          <p:nvPr/>
        </p:nvPicPr>
        <p:blipFill>
          <a:blip r:embed="rId3">
            <a:alphaModFix/>
          </a:blip>
          <a:stretch>
            <a:fillRect/>
          </a:stretch>
        </p:blipFill>
        <p:spPr>
          <a:xfrm>
            <a:off x="330863" y="42775"/>
            <a:ext cx="3857626" cy="5143501"/>
          </a:xfrm>
          <a:prstGeom prst="rect">
            <a:avLst/>
          </a:prstGeom>
          <a:noFill/>
          <a:ln>
            <a:noFill/>
          </a:ln>
        </p:spPr>
      </p:pic>
      <p:pic>
        <p:nvPicPr>
          <p:cNvPr id="808" name="Google Shape;808;p133"/>
          <p:cNvPicPr preferRelativeResize="0"/>
          <p:nvPr/>
        </p:nvPicPr>
        <p:blipFill>
          <a:blip r:embed="rId4">
            <a:alphaModFix/>
          </a:blip>
          <a:stretch>
            <a:fillRect/>
          </a:stretch>
        </p:blipFill>
        <p:spPr>
          <a:xfrm>
            <a:off x="5062425" y="1480575"/>
            <a:ext cx="4349798" cy="326234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8">
                                            <p:txEl>
                                              <p:pRg end="0" st="0"/>
                                            </p:txEl>
                                          </p:spTgt>
                                        </p:tgtEl>
                                        <p:attrNameLst>
                                          <p:attrName>style.visibility</p:attrName>
                                        </p:attrNameLst>
                                      </p:cBhvr>
                                      <p:to>
                                        <p:strVal val="visible"/>
                                      </p:to>
                                    </p:set>
                                    <p:animEffect filter="fade" transition="in">
                                      <p:cBhvr>
                                        <p:cTn dur="1000"/>
                                        <p:tgtEl>
                                          <p:spTgt spid="79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8">
                                            <p:txEl>
                                              <p:pRg end="1" st="1"/>
                                            </p:txEl>
                                          </p:spTgt>
                                        </p:tgtEl>
                                        <p:attrNameLst>
                                          <p:attrName>style.visibility</p:attrName>
                                        </p:attrNameLst>
                                      </p:cBhvr>
                                      <p:to>
                                        <p:strVal val="visible"/>
                                      </p:to>
                                    </p:set>
                                    <p:animEffect filter="fade" transition="in">
                                      <p:cBhvr>
                                        <p:cTn dur="1000"/>
                                        <p:tgtEl>
                                          <p:spTgt spid="79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8">
                                            <p:txEl>
                                              <p:pRg end="2" st="2"/>
                                            </p:txEl>
                                          </p:spTgt>
                                        </p:tgtEl>
                                        <p:attrNameLst>
                                          <p:attrName>style.visibility</p:attrName>
                                        </p:attrNameLst>
                                      </p:cBhvr>
                                      <p:to>
                                        <p:strVal val="visible"/>
                                      </p:to>
                                    </p:set>
                                    <p:animEffect filter="fade" transition="in">
                                      <p:cBhvr>
                                        <p:cTn dur="1000"/>
                                        <p:tgtEl>
                                          <p:spTgt spid="79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2"/>
                                        </p:tgtEl>
                                        <p:attrNameLst>
                                          <p:attrName>style.visibility</p:attrName>
                                        </p:attrNameLst>
                                      </p:cBhvr>
                                      <p:to>
                                        <p:strVal val="visible"/>
                                      </p:to>
                                    </p:set>
                                    <p:animEffect filter="fade" transition="in">
                                      <p:cBhvr>
                                        <p:cTn dur="1000"/>
                                        <p:tgtEl>
                                          <p:spTgt spid="802"/>
                                        </p:tgtEl>
                                      </p:cBhvr>
                                    </p:animEffect>
                                  </p:childTnLst>
                                </p:cTn>
                              </p:par>
                              <p:par>
                                <p:cTn fill="hold" nodeType="withEffect" presetClass="entr" presetID="10" presetSubtype="0">
                                  <p:stCondLst>
                                    <p:cond delay="0"/>
                                  </p:stCondLst>
                                  <p:childTnLst>
                                    <p:set>
                                      <p:cBhvr>
                                        <p:cTn dur="1" fill="hold">
                                          <p:stCondLst>
                                            <p:cond delay="0"/>
                                          </p:stCondLst>
                                        </p:cTn>
                                        <p:tgtEl>
                                          <p:spTgt spid="803"/>
                                        </p:tgtEl>
                                        <p:attrNameLst>
                                          <p:attrName>style.visibility</p:attrName>
                                        </p:attrNameLst>
                                      </p:cBhvr>
                                      <p:to>
                                        <p:strVal val="visible"/>
                                      </p:to>
                                    </p:set>
                                    <p:animEffect filter="fade" transition="in">
                                      <p:cBhvr>
                                        <p:cTn dur="1000"/>
                                        <p:tgtEl>
                                          <p:spTgt spid="8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5"/>
                                        </p:tgtEl>
                                        <p:attrNameLst>
                                          <p:attrName>style.visibility</p:attrName>
                                        </p:attrNameLst>
                                      </p:cBhvr>
                                      <p:to>
                                        <p:strVal val="visible"/>
                                      </p:to>
                                    </p:set>
                                    <p:animEffect filter="fade" transition="in">
                                      <p:cBhvr>
                                        <p:cTn dur="1000"/>
                                        <p:tgtEl>
                                          <p:spTgt spid="805"/>
                                        </p:tgtEl>
                                      </p:cBhvr>
                                    </p:animEffect>
                                  </p:childTnLst>
                                </p:cTn>
                              </p:par>
                              <p:par>
                                <p:cTn fill="hold" nodeType="withEffect" presetClass="entr" presetID="10" presetSubtype="0">
                                  <p:stCondLst>
                                    <p:cond delay="0"/>
                                  </p:stCondLst>
                                  <p:childTnLst>
                                    <p:set>
                                      <p:cBhvr>
                                        <p:cTn dur="1" fill="hold">
                                          <p:stCondLst>
                                            <p:cond delay="0"/>
                                          </p:stCondLst>
                                        </p:cTn>
                                        <p:tgtEl>
                                          <p:spTgt spid="804"/>
                                        </p:tgtEl>
                                        <p:attrNameLst>
                                          <p:attrName>style.visibility</p:attrName>
                                        </p:attrNameLst>
                                      </p:cBhvr>
                                      <p:to>
                                        <p:strVal val="visible"/>
                                      </p:to>
                                    </p:set>
                                    <p:animEffect filter="fade" transition="in">
                                      <p:cBhvr>
                                        <p:cTn dur="1000"/>
                                        <p:tgtEl>
                                          <p:spTgt spid="8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9"/>
                                        </p:tgtEl>
                                        <p:attrNameLst>
                                          <p:attrName>style.visibility</p:attrName>
                                        </p:attrNameLst>
                                      </p:cBhvr>
                                      <p:to>
                                        <p:strVal val="visible"/>
                                      </p:to>
                                    </p:set>
                                    <p:animEffect filter="fade" transition="in">
                                      <p:cBhvr>
                                        <p:cTn dur="1000"/>
                                        <p:tgtEl>
                                          <p:spTgt spid="799"/>
                                        </p:tgtEl>
                                      </p:cBhvr>
                                    </p:animEffect>
                                  </p:childTnLst>
                                </p:cTn>
                              </p:par>
                              <p:par>
                                <p:cTn fill="hold" nodeType="withEffect" presetClass="entr" presetID="10" presetSubtype="0">
                                  <p:stCondLst>
                                    <p:cond delay="0"/>
                                  </p:stCondLst>
                                  <p:childTnLst>
                                    <p:set>
                                      <p:cBhvr>
                                        <p:cTn dur="1" fill="hold">
                                          <p:stCondLst>
                                            <p:cond delay="0"/>
                                          </p:stCondLst>
                                        </p:cTn>
                                        <p:tgtEl>
                                          <p:spTgt spid="806"/>
                                        </p:tgtEl>
                                        <p:attrNameLst>
                                          <p:attrName>style.visibility</p:attrName>
                                        </p:attrNameLst>
                                      </p:cBhvr>
                                      <p:to>
                                        <p:strVal val="visible"/>
                                      </p:to>
                                    </p:set>
                                    <p:animEffect filter="fade" transition="in">
                                      <p:cBhvr>
                                        <p:cTn dur="1000"/>
                                        <p:tgtEl>
                                          <p:spTgt spid="8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807"/>
                                        </p:tgtEl>
                                        <p:attrNameLst>
                                          <p:attrName>style.visibility</p:attrName>
                                        </p:attrNameLst>
                                      </p:cBhvr>
                                      <p:to>
                                        <p:strVal val="visible"/>
                                      </p:to>
                                    </p:set>
                                    <p:anim calcmode="lin" valueType="num">
                                      <p:cBhvr additive="base">
                                        <p:cTn dur="1000"/>
                                        <p:tgtEl>
                                          <p:spTgt spid="807"/>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808"/>
                                        </p:tgtEl>
                                        <p:attrNameLst>
                                          <p:attrName>style.visibility</p:attrName>
                                        </p:attrNameLst>
                                      </p:cBhvr>
                                      <p:to>
                                        <p:strVal val="visible"/>
                                      </p:to>
                                    </p:set>
                                    <p:anim calcmode="lin" valueType="num">
                                      <p:cBhvr additive="base">
                                        <p:cTn dur="1000"/>
                                        <p:tgtEl>
                                          <p:spTgt spid="808"/>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2" name="Shape 812"/>
        <p:cNvGrpSpPr/>
        <p:nvPr/>
      </p:nvGrpSpPr>
      <p:grpSpPr>
        <a:xfrm>
          <a:off x="0" y="0"/>
          <a:ext cx="0" cy="0"/>
          <a:chOff x="0" y="0"/>
          <a:chExt cx="0" cy="0"/>
        </a:xfrm>
      </p:grpSpPr>
      <p:sp>
        <p:nvSpPr>
          <p:cNvPr id="813" name="Google Shape;813;p134"/>
          <p:cNvSpPr txBox="1"/>
          <p:nvPr>
            <p:ph type="title"/>
          </p:nvPr>
        </p:nvSpPr>
        <p:spPr>
          <a:xfrm>
            <a:off x="244500" y="198475"/>
            <a:ext cx="67842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latin typeface="Lato"/>
                <a:ea typeface="Lato"/>
                <a:cs typeface="Lato"/>
                <a:sym typeface="Lato"/>
              </a:rPr>
              <a:t>Label the CAR Parts</a:t>
            </a:r>
            <a:endParaRPr b="1">
              <a:latin typeface="Lato"/>
              <a:ea typeface="Lato"/>
              <a:cs typeface="Lato"/>
              <a:sym typeface="Lato"/>
            </a:endParaRPr>
          </a:p>
        </p:txBody>
      </p:sp>
      <p:sp>
        <p:nvSpPr>
          <p:cNvPr id="814" name="Google Shape;814;p134"/>
          <p:cNvSpPr txBox="1"/>
          <p:nvPr>
            <p:ph idx="1" type="body"/>
          </p:nvPr>
        </p:nvSpPr>
        <p:spPr>
          <a:xfrm>
            <a:off x="244500" y="1364600"/>
            <a:ext cx="6223500" cy="260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chemeClr val="dk1"/>
                </a:solidFill>
              </a:rPr>
              <a:t>During the Age of Exploration, Christopher Columbus was not a hero because he brutalized Native Americans and was not even the first European to arrive in the Americas. </a:t>
            </a:r>
            <a:endParaRPr sz="3200">
              <a:solidFill>
                <a:schemeClr val="dk1"/>
              </a:solidFill>
            </a:endParaRPr>
          </a:p>
          <a:p>
            <a:pPr indent="0" lvl="0" marL="0" rtl="0" algn="l">
              <a:spcBef>
                <a:spcPts val="1000"/>
              </a:spcBef>
              <a:spcAft>
                <a:spcPts val="0"/>
              </a:spcAft>
              <a:buNone/>
            </a:pPr>
            <a:r>
              <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18" name="Shape 818"/>
        <p:cNvGrpSpPr/>
        <p:nvPr/>
      </p:nvGrpSpPr>
      <p:grpSpPr>
        <a:xfrm>
          <a:off x="0" y="0"/>
          <a:ext cx="0" cy="0"/>
          <a:chOff x="0" y="0"/>
          <a:chExt cx="0" cy="0"/>
        </a:xfrm>
      </p:grpSpPr>
      <p:sp>
        <p:nvSpPr>
          <p:cNvPr id="819" name="Google Shape;819;p135"/>
          <p:cNvSpPr txBox="1"/>
          <p:nvPr/>
        </p:nvSpPr>
        <p:spPr>
          <a:xfrm>
            <a:off x="457850" y="1869075"/>
            <a:ext cx="8340900" cy="2951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1000"/>
              </a:spcAft>
              <a:buNone/>
            </a:pPr>
            <a:r>
              <a:rPr lang="en" sz="3200">
                <a:solidFill>
                  <a:schemeClr val="dk1"/>
                </a:solidFill>
                <a:highlight>
                  <a:srgbClr val="42DCC3"/>
                </a:highlight>
                <a:latin typeface="Lato Light"/>
                <a:ea typeface="Lato Light"/>
                <a:cs typeface="Lato Light"/>
                <a:sym typeface="Lato Light"/>
              </a:rPr>
              <a:t>During the Age of Exploration</a:t>
            </a:r>
            <a:r>
              <a:rPr lang="en" sz="3200">
                <a:solidFill>
                  <a:schemeClr val="dk1"/>
                </a:solidFill>
                <a:latin typeface="Lato Light"/>
                <a:ea typeface="Lato Light"/>
                <a:cs typeface="Lato Light"/>
                <a:sym typeface="Lato Light"/>
              </a:rPr>
              <a:t>, </a:t>
            </a:r>
            <a:r>
              <a:rPr lang="en" sz="3200">
                <a:solidFill>
                  <a:schemeClr val="dk1"/>
                </a:solidFill>
                <a:highlight>
                  <a:srgbClr val="FFD219"/>
                </a:highlight>
                <a:latin typeface="Lato Light"/>
                <a:ea typeface="Lato Light"/>
                <a:cs typeface="Lato Light"/>
                <a:sym typeface="Lato Light"/>
              </a:rPr>
              <a:t>Christopher Columbus was not a hero</a:t>
            </a:r>
            <a:r>
              <a:rPr lang="en" sz="3200">
                <a:solidFill>
                  <a:schemeClr val="dk1"/>
                </a:solidFill>
                <a:latin typeface="Lato Light"/>
                <a:ea typeface="Lato Light"/>
                <a:cs typeface="Lato Light"/>
                <a:sym typeface="Lato Light"/>
              </a:rPr>
              <a:t> </a:t>
            </a:r>
            <a:r>
              <a:rPr lang="en" sz="3200">
                <a:solidFill>
                  <a:schemeClr val="dk1"/>
                </a:solidFill>
                <a:highlight>
                  <a:srgbClr val="A89CFF"/>
                </a:highlight>
                <a:latin typeface="Lato Light"/>
                <a:ea typeface="Lato Light"/>
                <a:cs typeface="Lato Light"/>
                <a:sym typeface="Lato Light"/>
              </a:rPr>
              <a:t>because he brutalized Native Americans and was not even the first European to arrive in the Americas. </a:t>
            </a:r>
            <a:endParaRPr sz="3200">
              <a:solidFill>
                <a:schemeClr val="dk1"/>
              </a:solidFill>
              <a:highlight>
                <a:srgbClr val="A89CFF"/>
              </a:highlight>
              <a:latin typeface="Lato Light"/>
              <a:ea typeface="Lato Light"/>
              <a:cs typeface="Lato Light"/>
              <a:sym typeface="Lato Light"/>
            </a:endParaRPr>
          </a:p>
        </p:txBody>
      </p:sp>
      <p:cxnSp>
        <p:nvCxnSpPr>
          <p:cNvPr id="820" name="Google Shape;820;p135"/>
          <p:cNvCxnSpPr/>
          <p:nvPr/>
        </p:nvCxnSpPr>
        <p:spPr>
          <a:xfrm rot="10800000">
            <a:off x="5103300" y="4055175"/>
            <a:ext cx="1143300" cy="330300"/>
          </a:xfrm>
          <a:prstGeom prst="straightConnector1">
            <a:avLst/>
          </a:prstGeom>
          <a:noFill/>
          <a:ln cap="flat" cmpd="sng" w="28575">
            <a:solidFill>
              <a:srgbClr val="FF0000"/>
            </a:solidFill>
            <a:prstDash val="solid"/>
            <a:round/>
            <a:headEnd len="med" w="med" type="none"/>
            <a:tailEnd len="med" w="med" type="triangle"/>
          </a:ln>
          <a:effectLst>
            <a:outerShdw blurRad="57150" rotWithShape="0" algn="bl" dir="5400000" dist="19050">
              <a:srgbClr val="000000">
                <a:alpha val="50000"/>
              </a:srgbClr>
            </a:outerShdw>
          </a:effectLst>
        </p:spPr>
      </p:cxnSp>
      <p:sp>
        <p:nvSpPr>
          <p:cNvPr id="821" name="Google Shape;821;p135"/>
          <p:cNvSpPr txBox="1"/>
          <p:nvPr>
            <p:ph idx="1" type="body"/>
          </p:nvPr>
        </p:nvSpPr>
        <p:spPr>
          <a:xfrm>
            <a:off x="533400" y="1072925"/>
            <a:ext cx="8340900" cy="79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200">
                <a:solidFill>
                  <a:srgbClr val="000000"/>
                </a:solidFill>
                <a:highlight>
                  <a:srgbClr val="42DCC3"/>
                </a:highlight>
                <a:latin typeface="Lato"/>
                <a:ea typeface="Lato"/>
                <a:cs typeface="Lato"/>
                <a:sym typeface="Lato"/>
              </a:rPr>
              <a:t>Context</a:t>
            </a:r>
            <a:r>
              <a:rPr b="1" lang="en" sz="3200">
                <a:solidFill>
                  <a:srgbClr val="000000"/>
                </a:solidFill>
                <a:latin typeface="Lato"/>
                <a:ea typeface="Lato"/>
                <a:cs typeface="Lato"/>
                <a:sym typeface="Lato"/>
              </a:rPr>
              <a:t> - </a:t>
            </a:r>
            <a:r>
              <a:rPr b="1" lang="en" sz="3200">
                <a:solidFill>
                  <a:srgbClr val="000000"/>
                </a:solidFill>
                <a:highlight>
                  <a:srgbClr val="FFD219"/>
                </a:highlight>
                <a:latin typeface="Lato"/>
                <a:ea typeface="Lato"/>
                <a:cs typeface="Lato"/>
                <a:sym typeface="Lato"/>
              </a:rPr>
              <a:t>Argument</a:t>
            </a:r>
            <a:r>
              <a:rPr b="1" lang="en" sz="3200">
                <a:solidFill>
                  <a:srgbClr val="000000"/>
                </a:solidFill>
                <a:latin typeface="Lato"/>
                <a:ea typeface="Lato"/>
                <a:cs typeface="Lato"/>
                <a:sym typeface="Lato"/>
              </a:rPr>
              <a:t> - </a:t>
            </a:r>
            <a:r>
              <a:rPr b="1" lang="en" sz="3200">
                <a:solidFill>
                  <a:srgbClr val="000000"/>
                </a:solidFill>
                <a:highlight>
                  <a:srgbClr val="A89CFF"/>
                </a:highlight>
                <a:latin typeface="Lato"/>
                <a:ea typeface="Lato"/>
                <a:cs typeface="Lato"/>
                <a:sym typeface="Lato"/>
              </a:rPr>
              <a:t>Reasons</a:t>
            </a:r>
            <a:endParaRPr sz="3200">
              <a:solidFill>
                <a:srgbClr val="000000"/>
              </a:solidFill>
              <a:highlight>
                <a:srgbClr val="A89CFF"/>
              </a:highlight>
            </a:endParaRPr>
          </a:p>
        </p:txBody>
      </p:sp>
      <p:sp>
        <p:nvSpPr>
          <p:cNvPr id="822" name="Google Shape;822;p135"/>
          <p:cNvSpPr txBox="1"/>
          <p:nvPr>
            <p:ph type="title"/>
          </p:nvPr>
        </p:nvSpPr>
        <p:spPr>
          <a:xfrm>
            <a:off x="381000" y="168825"/>
            <a:ext cx="8050500" cy="867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3600">
                <a:solidFill>
                  <a:srgbClr val="000000"/>
                </a:solidFill>
                <a:latin typeface="Lato"/>
                <a:ea typeface="Lato"/>
                <a:cs typeface="Lato"/>
                <a:sym typeface="Lato"/>
              </a:rPr>
              <a:t>CAR Claims</a:t>
            </a:r>
            <a:endParaRPr b="1" sz="3600">
              <a:solidFill>
                <a:srgbClr val="000000"/>
              </a:solidFill>
              <a:latin typeface="Lato"/>
              <a:ea typeface="Lato"/>
              <a:cs typeface="Lato"/>
              <a:sym typeface="Lato"/>
            </a:endParaRPr>
          </a:p>
        </p:txBody>
      </p:sp>
      <p:cxnSp>
        <p:nvCxnSpPr>
          <p:cNvPr id="823" name="Google Shape;823;p135"/>
          <p:cNvCxnSpPr/>
          <p:nvPr/>
        </p:nvCxnSpPr>
        <p:spPr>
          <a:xfrm>
            <a:off x="890225" y="1366800"/>
            <a:ext cx="539700" cy="692700"/>
          </a:xfrm>
          <a:prstGeom prst="straightConnector1">
            <a:avLst/>
          </a:prstGeom>
          <a:noFill/>
          <a:ln cap="flat" cmpd="sng" w="28575">
            <a:solidFill>
              <a:srgbClr val="FF0000"/>
            </a:solidFill>
            <a:prstDash val="solid"/>
            <a:round/>
            <a:headEnd len="med" w="med" type="none"/>
            <a:tailEnd len="med" w="med" type="triangle"/>
          </a:ln>
          <a:effectLst>
            <a:outerShdw blurRad="57150" rotWithShape="0" algn="bl" dir="5400000" dist="19050">
              <a:srgbClr val="000000">
                <a:alpha val="50000"/>
              </a:srgbClr>
            </a:outerShdw>
          </a:effectLst>
        </p:spPr>
      </p:cxnSp>
      <p:sp>
        <p:nvSpPr>
          <p:cNvPr id="824" name="Google Shape;824;p135"/>
          <p:cNvSpPr txBox="1"/>
          <p:nvPr/>
        </p:nvSpPr>
        <p:spPr>
          <a:xfrm rot="-182210">
            <a:off x="75653" y="583463"/>
            <a:ext cx="1953644" cy="775075"/>
          </a:xfrm>
          <a:prstGeom prst="rect">
            <a:avLst/>
          </a:prstGeom>
          <a:solidFill>
            <a:srgbClr val="FFFFFF"/>
          </a:solidFill>
          <a:ln cap="flat" cmpd="sng" w="28575">
            <a:solidFill>
              <a:srgbClr val="42DCC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a:latin typeface="Lato Light"/>
                <a:ea typeface="Lato Light"/>
                <a:cs typeface="Lato Light"/>
                <a:sym typeface="Lato Light"/>
              </a:rPr>
              <a:t>Key background about </a:t>
            </a:r>
            <a:r>
              <a:rPr b="1" lang="en">
                <a:latin typeface="Lato"/>
                <a:ea typeface="Lato"/>
                <a:cs typeface="Lato"/>
                <a:sym typeface="Lato"/>
              </a:rPr>
              <a:t>who, when, what</a:t>
            </a:r>
            <a:r>
              <a:rPr lang="en">
                <a:latin typeface="Lato Light"/>
                <a:ea typeface="Lato Light"/>
                <a:cs typeface="Lato Light"/>
                <a:sym typeface="Lato Light"/>
              </a:rPr>
              <a:t> you are talking about.</a:t>
            </a:r>
            <a:endParaRPr>
              <a:latin typeface="Lato Light"/>
              <a:ea typeface="Lato Light"/>
              <a:cs typeface="Lato Light"/>
              <a:sym typeface="Lato Light"/>
            </a:endParaRPr>
          </a:p>
        </p:txBody>
      </p:sp>
      <p:cxnSp>
        <p:nvCxnSpPr>
          <p:cNvPr id="825" name="Google Shape;825;p135"/>
          <p:cNvCxnSpPr/>
          <p:nvPr/>
        </p:nvCxnSpPr>
        <p:spPr>
          <a:xfrm flipH="1">
            <a:off x="7755900" y="1025075"/>
            <a:ext cx="675600" cy="891900"/>
          </a:xfrm>
          <a:prstGeom prst="straightConnector1">
            <a:avLst/>
          </a:prstGeom>
          <a:noFill/>
          <a:ln cap="flat" cmpd="sng" w="28575">
            <a:solidFill>
              <a:srgbClr val="FF0000"/>
            </a:solidFill>
            <a:prstDash val="solid"/>
            <a:round/>
            <a:headEnd len="med" w="med" type="none"/>
            <a:tailEnd len="med" w="med" type="triangle"/>
          </a:ln>
          <a:effectLst>
            <a:outerShdw blurRad="57150" rotWithShape="0" algn="bl" dir="5400000" dist="19050">
              <a:srgbClr val="000000">
                <a:alpha val="50000"/>
              </a:srgbClr>
            </a:outerShdw>
          </a:effectLst>
        </p:spPr>
      </p:cxnSp>
      <p:sp>
        <p:nvSpPr>
          <p:cNvPr id="826" name="Google Shape;826;p135"/>
          <p:cNvSpPr txBox="1"/>
          <p:nvPr/>
        </p:nvSpPr>
        <p:spPr>
          <a:xfrm rot="1045756">
            <a:off x="7440655" y="700918"/>
            <a:ext cx="1908001" cy="755162"/>
          </a:xfrm>
          <a:prstGeom prst="rect">
            <a:avLst/>
          </a:prstGeom>
          <a:solidFill>
            <a:srgbClr val="FFFFFF"/>
          </a:solidFill>
          <a:ln cap="flat" cmpd="sng" w="28575">
            <a:solidFill>
              <a:srgbClr val="FFD219"/>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a:latin typeface="Lato Light"/>
                <a:ea typeface="Lato Light"/>
                <a:cs typeface="Lato Light"/>
                <a:sym typeface="Lato Light"/>
              </a:rPr>
              <a:t>How you are answering the </a:t>
            </a:r>
            <a:r>
              <a:rPr b="1" lang="en">
                <a:latin typeface="Lato"/>
                <a:ea typeface="Lato"/>
                <a:cs typeface="Lato"/>
                <a:sym typeface="Lato"/>
              </a:rPr>
              <a:t>question</a:t>
            </a:r>
            <a:r>
              <a:rPr lang="en">
                <a:latin typeface="Lato Light"/>
                <a:ea typeface="Lato Light"/>
                <a:cs typeface="Lato Light"/>
                <a:sym typeface="Lato Light"/>
              </a:rPr>
              <a:t> </a:t>
            </a:r>
            <a:endParaRPr b="1">
              <a:latin typeface="Lato"/>
              <a:ea typeface="Lato"/>
              <a:cs typeface="Lato"/>
              <a:sym typeface="Lato"/>
            </a:endParaRPr>
          </a:p>
        </p:txBody>
      </p:sp>
      <p:sp>
        <p:nvSpPr>
          <p:cNvPr id="827" name="Google Shape;827;p135"/>
          <p:cNvSpPr txBox="1"/>
          <p:nvPr/>
        </p:nvSpPr>
        <p:spPr>
          <a:xfrm rot="-229086">
            <a:off x="6269584" y="4057153"/>
            <a:ext cx="2275150" cy="778373"/>
          </a:xfrm>
          <a:prstGeom prst="rect">
            <a:avLst/>
          </a:prstGeom>
          <a:solidFill>
            <a:srgbClr val="FFFFFF"/>
          </a:solidFill>
          <a:ln cap="flat" cmpd="sng" w="28575">
            <a:solidFill>
              <a:srgbClr val="A89C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a:latin typeface="Lato Light"/>
                <a:ea typeface="Lato Light"/>
                <a:cs typeface="Lato Light"/>
                <a:sym typeface="Lato Light"/>
              </a:rPr>
              <a:t>Examples that </a:t>
            </a:r>
            <a:r>
              <a:rPr b="1" lang="en">
                <a:latin typeface="Lato"/>
                <a:ea typeface="Lato"/>
                <a:cs typeface="Lato"/>
                <a:sym typeface="Lato"/>
              </a:rPr>
              <a:t>support your argument</a:t>
            </a:r>
            <a:r>
              <a:rPr lang="en">
                <a:latin typeface="Lato Light"/>
                <a:ea typeface="Lato Light"/>
                <a:cs typeface="Lato Light"/>
                <a:sym typeface="Lato Light"/>
              </a:rPr>
              <a:t> and </a:t>
            </a:r>
            <a:r>
              <a:rPr b="1" lang="en">
                <a:latin typeface="Lato"/>
                <a:ea typeface="Lato"/>
                <a:cs typeface="Lato"/>
                <a:sym typeface="Lato"/>
              </a:rPr>
              <a:t>connect to your evidence!</a:t>
            </a:r>
            <a:endParaRPr b="1">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9">
                                            <p:txEl>
                                              <p:pRg end="0" st="0"/>
                                            </p:txEl>
                                          </p:spTgt>
                                        </p:tgtEl>
                                        <p:attrNameLst>
                                          <p:attrName>style.visibility</p:attrName>
                                        </p:attrNameLst>
                                      </p:cBhvr>
                                      <p:to>
                                        <p:strVal val="visible"/>
                                      </p:to>
                                    </p:set>
                                    <p:animEffect filter="fade" transition="in">
                                      <p:cBhvr>
                                        <p:cTn dur="1000"/>
                                        <p:tgtEl>
                                          <p:spTgt spid="81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3"/>
                                        </p:tgtEl>
                                        <p:attrNameLst>
                                          <p:attrName>style.visibility</p:attrName>
                                        </p:attrNameLst>
                                      </p:cBhvr>
                                      <p:to>
                                        <p:strVal val="visible"/>
                                      </p:to>
                                    </p:set>
                                    <p:animEffect filter="fade" transition="in">
                                      <p:cBhvr>
                                        <p:cTn dur="1000"/>
                                        <p:tgtEl>
                                          <p:spTgt spid="823"/>
                                        </p:tgtEl>
                                      </p:cBhvr>
                                    </p:animEffect>
                                  </p:childTnLst>
                                </p:cTn>
                              </p:par>
                              <p:par>
                                <p:cTn fill="hold" nodeType="withEffect" presetClass="entr" presetID="10" presetSubtype="0">
                                  <p:stCondLst>
                                    <p:cond delay="0"/>
                                  </p:stCondLst>
                                  <p:childTnLst>
                                    <p:set>
                                      <p:cBhvr>
                                        <p:cTn dur="1" fill="hold">
                                          <p:stCondLst>
                                            <p:cond delay="0"/>
                                          </p:stCondLst>
                                        </p:cTn>
                                        <p:tgtEl>
                                          <p:spTgt spid="824"/>
                                        </p:tgtEl>
                                        <p:attrNameLst>
                                          <p:attrName>style.visibility</p:attrName>
                                        </p:attrNameLst>
                                      </p:cBhvr>
                                      <p:to>
                                        <p:strVal val="visible"/>
                                      </p:to>
                                    </p:set>
                                    <p:animEffect filter="fade" transition="in">
                                      <p:cBhvr>
                                        <p:cTn dur="1000"/>
                                        <p:tgtEl>
                                          <p:spTgt spid="8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6"/>
                                        </p:tgtEl>
                                        <p:attrNameLst>
                                          <p:attrName>style.visibility</p:attrName>
                                        </p:attrNameLst>
                                      </p:cBhvr>
                                      <p:to>
                                        <p:strVal val="visible"/>
                                      </p:to>
                                    </p:set>
                                    <p:animEffect filter="fade" transition="in">
                                      <p:cBhvr>
                                        <p:cTn dur="1000"/>
                                        <p:tgtEl>
                                          <p:spTgt spid="826"/>
                                        </p:tgtEl>
                                      </p:cBhvr>
                                    </p:animEffect>
                                  </p:childTnLst>
                                </p:cTn>
                              </p:par>
                              <p:par>
                                <p:cTn fill="hold" nodeType="withEffect" presetClass="entr" presetID="10" presetSubtype="0">
                                  <p:stCondLst>
                                    <p:cond delay="0"/>
                                  </p:stCondLst>
                                  <p:childTnLst>
                                    <p:set>
                                      <p:cBhvr>
                                        <p:cTn dur="1" fill="hold">
                                          <p:stCondLst>
                                            <p:cond delay="0"/>
                                          </p:stCondLst>
                                        </p:cTn>
                                        <p:tgtEl>
                                          <p:spTgt spid="825"/>
                                        </p:tgtEl>
                                        <p:attrNameLst>
                                          <p:attrName>style.visibility</p:attrName>
                                        </p:attrNameLst>
                                      </p:cBhvr>
                                      <p:to>
                                        <p:strVal val="visible"/>
                                      </p:to>
                                    </p:set>
                                    <p:animEffect filter="fade" transition="in">
                                      <p:cBhvr>
                                        <p:cTn dur="1000"/>
                                        <p:tgtEl>
                                          <p:spTgt spid="8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0"/>
                                        </p:tgtEl>
                                        <p:attrNameLst>
                                          <p:attrName>style.visibility</p:attrName>
                                        </p:attrNameLst>
                                      </p:cBhvr>
                                      <p:to>
                                        <p:strVal val="visible"/>
                                      </p:to>
                                    </p:set>
                                    <p:animEffect filter="fade" transition="in">
                                      <p:cBhvr>
                                        <p:cTn dur="1000"/>
                                        <p:tgtEl>
                                          <p:spTgt spid="820"/>
                                        </p:tgtEl>
                                      </p:cBhvr>
                                    </p:animEffect>
                                  </p:childTnLst>
                                </p:cTn>
                              </p:par>
                              <p:par>
                                <p:cTn fill="hold" nodeType="withEffect" presetClass="entr" presetID="10" presetSubtype="0">
                                  <p:stCondLst>
                                    <p:cond delay="0"/>
                                  </p:stCondLst>
                                  <p:childTnLst>
                                    <p:set>
                                      <p:cBhvr>
                                        <p:cTn dur="1" fill="hold">
                                          <p:stCondLst>
                                            <p:cond delay="0"/>
                                          </p:stCondLst>
                                        </p:cTn>
                                        <p:tgtEl>
                                          <p:spTgt spid="827"/>
                                        </p:tgtEl>
                                        <p:attrNameLst>
                                          <p:attrName>style.visibility</p:attrName>
                                        </p:attrNameLst>
                                      </p:cBhvr>
                                      <p:to>
                                        <p:strVal val="visible"/>
                                      </p:to>
                                    </p:set>
                                    <p:animEffect filter="fade" transition="in">
                                      <p:cBhvr>
                                        <p:cTn dur="1000"/>
                                        <p:tgtEl>
                                          <p:spTgt spid="8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1" name="Shape 831"/>
        <p:cNvGrpSpPr/>
        <p:nvPr/>
      </p:nvGrpSpPr>
      <p:grpSpPr>
        <a:xfrm>
          <a:off x="0" y="0"/>
          <a:ext cx="0" cy="0"/>
          <a:chOff x="0" y="0"/>
          <a:chExt cx="0" cy="0"/>
        </a:xfrm>
      </p:grpSpPr>
      <p:sp>
        <p:nvSpPr>
          <p:cNvPr id="832" name="Google Shape;832;p136"/>
          <p:cNvSpPr txBox="1"/>
          <p:nvPr>
            <p:ph type="title"/>
          </p:nvPr>
        </p:nvSpPr>
        <p:spPr>
          <a:xfrm>
            <a:off x="15765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400">
                <a:latin typeface="Bangers"/>
                <a:ea typeface="Bangers"/>
                <a:cs typeface="Bangers"/>
                <a:sym typeface="Bangers"/>
              </a:rPr>
              <a:t>Matchmaker</a:t>
            </a:r>
            <a:endParaRPr sz="3400">
              <a:latin typeface="Bangers"/>
              <a:ea typeface="Bangers"/>
              <a:cs typeface="Bangers"/>
              <a:sym typeface="Bangers"/>
            </a:endParaRPr>
          </a:p>
        </p:txBody>
      </p:sp>
      <p:graphicFrame>
        <p:nvGraphicFramePr>
          <p:cNvPr id="833" name="Google Shape;833;p136"/>
          <p:cNvGraphicFramePr/>
          <p:nvPr/>
        </p:nvGraphicFramePr>
        <p:xfrm>
          <a:off x="366350" y="687388"/>
          <a:ext cx="3000000" cy="3000000"/>
        </p:xfrm>
        <a:graphic>
          <a:graphicData uri="http://schemas.openxmlformats.org/drawingml/2006/table">
            <a:tbl>
              <a:tblPr>
                <a:noFill/>
                <a:tableStyleId>{FB62CB42-5514-4FC5-84B5-900D442B5E92}</a:tableStyleId>
              </a:tblPr>
              <a:tblGrid>
                <a:gridCol w="5961800"/>
                <a:gridCol w="2595925"/>
              </a:tblGrid>
              <a:tr h="2521975">
                <a:tc>
                  <a:txBody>
                    <a:bodyPr/>
                    <a:lstStyle/>
                    <a:p>
                      <a:pPr indent="-336550" lvl="0" marL="457200" rtl="0" algn="l">
                        <a:spcBef>
                          <a:spcPts val="0"/>
                        </a:spcBef>
                        <a:spcAft>
                          <a:spcPts val="0"/>
                        </a:spcAft>
                        <a:buSzPts val="1700"/>
                        <a:buFont typeface="Lato"/>
                        <a:buAutoNum type="arabicPeriod"/>
                      </a:pPr>
                      <a:r>
                        <a:rPr lang="en" sz="1700">
                          <a:highlight>
                            <a:srgbClr val="42DCC3"/>
                          </a:highlight>
                          <a:latin typeface="Lato"/>
                          <a:ea typeface="Lato"/>
                          <a:cs typeface="Lato"/>
                          <a:sym typeface="Lato"/>
                        </a:rPr>
                        <a:t>During the coronavirus pandemic</a:t>
                      </a:r>
                      <a:r>
                        <a:rPr lang="en" sz="1700">
                          <a:latin typeface="Lato"/>
                          <a:ea typeface="Lato"/>
                          <a:cs typeface="Lato"/>
                          <a:sym typeface="Lato"/>
                        </a:rPr>
                        <a:t>, </a:t>
                      </a:r>
                      <a:r>
                        <a:rPr lang="en" sz="1700">
                          <a:highlight>
                            <a:srgbClr val="FFD219"/>
                          </a:highlight>
                          <a:latin typeface="Lato"/>
                          <a:ea typeface="Lato"/>
                          <a:cs typeface="Lato"/>
                          <a:sym typeface="Lato"/>
                        </a:rPr>
                        <a:t>everyone should wear a mask</a:t>
                      </a:r>
                      <a:r>
                        <a:rPr lang="en" sz="1700">
                          <a:latin typeface="Lato"/>
                          <a:ea typeface="Lato"/>
                          <a:cs typeface="Lato"/>
                          <a:sym typeface="Lato"/>
                        </a:rPr>
                        <a:t> </a:t>
                      </a:r>
                      <a:r>
                        <a:rPr lang="en" sz="1700">
                          <a:highlight>
                            <a:srgbClr val="A89CFF"/>
                          </a:highlight>
                          <a:latin typeface="Lato"/>
                          <a:ea typeface="Lato"/>
                          <a:cs typeface="Lato"/>
                          <a:sym typeface="Lato"/>
                        </a:rPr>
                        <a:t>because it is safer</a:t>
                      </a:r>
                      <a:r>
                        <a:rPr lang="en" sz="1700">
                          <a:latin typeface="Lato"/>
                          <a:ea typeface="Lato"/>
                          <a:cs typeface="Lato"/>
                          <a:sym typeface="Lato"/>
                        </a:rPr>
                        <a:t>.</a:t>
                      </a:r>
                      <a:endParaRPr sz="1700">
                        <a:latin typeface="Lato"/>
                        <a:ea typeface="Lato"/>
                        <a:cs typeface="Lato"/>
                        <a:sym typeface="Lato"/>
                      </a:endParaRPr>
                    </a:p>
                    <a:p>
                      <a:pPr indent="-336550" lvl="0" marL="457200" rtl="0" algn="l">
                        <a:spcBef>
                          <a:spcPts val="0"/>
                        </a:spcBef>
                        <a:spcAft>
                          <a:spcPts val="0"/>
                        </a:spcAft>
                        <a:buSzPts val="1700"/>
                        <a:buFont typeface="Lato"/>
                        <a:buAutoNum type="arabicPeriod"/>
                      </a:pPr>
                      <a:r>
                        <a:rPr lang="en" sz="1700">
                          <a:latin typeface="Lato"/>
                          <a:ea typeface="Lato"/>
                          <a:cs typeface="Lato"/>
                          <a:sym typeface="Lato"/>
                        </a:rPr>
                        <a:t>It is necessary because meat spoils so quickly.</a:t>
                      </a:r>
                      <a:endParaRPr sz="1700">
                        <a:latin typeface="Lato"/>
                        <a:ea typeface="Lato"/>
                        <a:cs typeface="Lato"/>
                        <a:sym typeface="Lato"/>
                      </a:endParaRPr>
                    </a:p>
                    <a:p>
                      <a:pPr indent="-336550" lvl="0" marL="457200" rtl="0" algn="l">
                        <a:spcBef>
                          <a:spcPts val="0"/>
                        </a:spcBef>
                        <a:spcAft>
                          <a:spcPts val="0"/>
                        </a:spcAft>
                        <a:buSzPts val="1700"/>
                        <a:buFont typeface="Lato"/>
                        <a:buAutoNum type="arabicPeriod"/>
                      </a:pPr>
                      <a:r>
                        <a:rPr lang="en" sz="1700">
                          <a:latin typeface="Lato"/>
                          <a:ea typeface="Lato"/>
                          <a:cs typeface="Lato"/>
                          <a:sym typeface="Lato"/>
                        </a:rPr>
                        <a:t>Doing push-ups everyday is good because it will improve upper-body strength in just a few weeks.</a:t>
                      </a:r>
                      <a:endParaRPr sz="1700">
                        <a:latin typeface="Lato"/>
                        <a:ea typeface="Lato"/>
                        <a:cs typeface="Lato"/>
                        <a:sym typeface="Lato"/>
                      </a:endParaRPr>
                    </a:p>
                    <a:p>
                      <a:pPr indent="-336550" lvl="0" marL="457200" rtl="0" algn="l">
                        <a:spcBef>
                          <a:spcPts val="0"/>
                        </a:spcBef>
                        <a:spcAft>
                          <a:spcPts val="0"/>
                        </a:spcAft>
                        <a:buSzPts val="1700"/>
                        <a:buFont typeface="Lato"/>
                        <a:buAutoNum type="arabicPeriod"/>
                      </a:pPr>
                      <a:r>
                        <a:rPr lang="en" sz="1700">
                          <a:latin typeface="Lato"/>
                          <a:ea typeface="Lato"/>
                          <a:cs typeface="Lato"/>
                          <a:sym typeface="Lato"/>
                        </a:rPr>
                        <a:t>This weekend, Mr. Jue had to change the tire of his car.</a:t>
                      </a:r>
                      <a:endParaRPr sz="1700">
                        <a:latin typeface="Lato"/>
                        <a:ea typeface="Lato"/>
                        <a:cs typeface="Lato"/>
                        <a:sym typeface="Lato"/>
                      </a:endParaRPr>
                    </a:p>
                    <a:p>
                      <a:pPr indent="-336550" lvl="0" marL="457200" rtl="0" algn="l">
                        <a:spcBef>
                          <a:spcPts val="0"/>
                        </a:spcBef>
                        <a:spcAft>
                          <a:spcPts val="0"/>
                        </a:spcAft>
                        <a:buSzPts val="1700"/>
                        <a:buFont typeface="Lato"/>
                        <a:buAutoNum type="arabicPeriod"/>
                      </a:pPr>
                      <a:r>
                        <a:rPr lang="en" sz="1700">
                          <a:latin typeface="Lato"/>
                          <a:ea typeface="Lato"/>
                          <a:cs typeface="Lato"/>
                          <a:sym typeface="Lato"/>
                        </a:rPr>
                        <a:t>Of all desserts, ice cream is the best tasting because at birthday parties it is always there.</a:t>
                      </a:r>
                      <a:endParaRPr sz="1700">
                        <a:latin typeface="Lato"/>
                        <a:ea typeface="Lato"/>
                        <a:cs typeface="Lato"/>
                        <a:sym typeface="Lato"/>
                      </a:endParaRPr>
                    </a:p>
                    <a:p>
                      <a:pPr indent="-336550" lvl="0" marL="457200" rtl="0" algn="l">
                        <a:spcBef>
                          <a:spcPts val="0"/>
                        </a:spcBef>
                        <a:spcAft>
                          <a:spcPts val="0"/>
                        </a:spcAft>
                        <a:buSzPts val="1700"/>
                        <a:buFont typeface="Lato"/>
                        <a:buAutoNum type="arabicPeriod"/>
                      </a:pPr>
                      <a:r>
                        <a:rPr lang="en" sz="1700">
                          <a:latin typeface="Lato"/>
                          <a:ea typeface="Lato"/>
                          <a:cs typeface="Lato"/>
                          <a:sym typeface="Lato"/>
                        </a:rPr>
                        <a:t>Call of Duty Warzone is not appropriate for children under 12.</a:t>
                      </a:r>
                      <a:endParaRPr sz="1700">
                        <a:latin typeface="Lato"/>
                        <a:ea typeface="Lato"/>
                        <a:cs typeface="Lato"/>
                        <a:sym typeface="Lato"/>
                      </a:endParaRPr>
                    </a:p>
                  </a:txBody>
                  <a:tcPr marT="63500" marB="63500" marR="63500" marL="63500">
                    <a:solidFill>
                      <a:srgbClr val="C9DAF8"/>
                    </a:solidFill>
                  </a:tcPr>
                </a:tc>
                <a:tc>
                  <a:txBody>
                    <a:bodyPr/>
                    <a:lstStyle/>
                    <a:p>
                      <a:pPr indent="-336550" lvl="0" marL="457200" rtl="0" algn="l">
                        <a:spcBef>
                          <a:spcPts val="0"/>
                        </a:spcBef>
                        <a:spcAft>
                          <a:spcPts val="0"/>
                        </a:spcAft>
                        <a:buSzPts val="1700"/>
                        <a:buFont typeface="Lato"/>
                        <a:buAutoNum type="alphaUcPeriod"/>
                      </a:pPr>
                      <a:r>
                        <a:rPr lang="en" sz="1700">
                          <a:latin typeface="Lato"/>
                          <a:ea typeface="Lato"/>
                          <a:cs typeface="Lato"/>
                          <a:sym typeface="Lato"/>
                        </a:rPr>
                        <a:t>Missing context</a:t>
                      </a:r>
                      <a:endParaRPr sz="1700">
                        <a:latin typeface="Lato"/>
                        <a:ea typeface="Lato"/>
                        <a:cs typeface="Lato"/>
                        <a:sym typeface="Lato"/>
                      </a:endParaRPr>
                    </a:p>
                    <a:p>
                      <a:pPr indent="-336550" lvl="0" marL="457200" rtl="0" algn="l">
                        <a:spcBef>
                          <a:spcPts val="0"/>
                        </a:spcBef>
                        <a:spcAft>
                          <a:spcPts val="0"/>
                        </a:spcAft>
                        <a:buSzPts val="1700"/>
                        <a:buFont typeface="Lato"/>
                        <a:buAutoNum type="alphaUcPeriod"/>
                      </a:pPr>
                      <a:r>
                        <a:rPr lang="en" sz="1700">
                          <a:latin typeface="Lato"/>
                          <a:ea typeface="Lato"/>
                          <a:cs typeface="Lato"/>
                          <a:sym typeface="Lato"/>
                        </a:rPr>
                        <a:t>Vague argument</a:t>
                      </a:r>
                      <a:endParaRPr sz="1700">
                        <a:latin typeface="Lato"/>
                        <a:ea typeface="Lato"/>
                        <a:cs typeface="Lato"/>
                        <a:sym typeface="Lato"/>
                      </a:endParaRPr>
                    </a:p>
                    <a:p>
                      <a:pPr indent="-336550" lvl="0" marL="457200" rtl="0" algn="l">
                        <a:spcBef>
                          <a:spcPts val="0"/>
                        </a:spcBef>
                        <a:spcAft>
                          <a:spcPts val="0"/>
                        </a:spcAft>
                        <a:buSzPts val="1700"/>
                        <a:buFont typeface="Lato"/>
                        <a:buAutoNum type="alphaUcPeriod"/>
                      </a:pPr>
                      <a:r>
                        <a:rPr lang="en" sz="1700">
                          <a:latin typeface="Lato"/>
                          <a:ea typeface="Lato"/>
                          <a:cs typeface="Lato"/>
                          <a:sym typeface="Lato"/>
                        </a:rPr>
                        <a:t>Vague reason</a:t>
                      </a:r>
                      <a:endParaRPr sz="1700">
                        <a:latin typeface="Lato"/>
                        <a:ea typeface="Lato"/>
                        <a:cs typeface="Lato"/>
                        <a:sym typeface="Lato"/>
                      </a:endParaRPr>
                    </a:p>
                    <a:p>
                      <a:pPr indent="-336550" lvl="0" marL="457200" rtl="0" algn="l">
                        <a:spcBef>
                          <a:spcPts val="0"/>
                        </a:spcBef>
                        <a:spcAft>
                          <a:spcPts val="0"/>
                        </a:spcAft>
                        <a:buSzPts val="1700"/>
                        <a:buFont typeface="Lato"/>
                        <a:buAutoNum type="alphaUcPeriod"/>
                      </a:pPr>
                      <a:r>
                        <a:rPr lang="en" sz="1700">
                          <a:latin typeface="Lato"/>
                          <a:ea typeface="Lato"/>
                          <a:cs typeface="Lato"/>
                          <a:sym typeface="Lato"/>
                        </a:rPr>
                        <a:t>Missing reason</a:t>
                      </a:r>
                      <a:endParaRPr sz="1700">
                        <a:latin typeface="Lato"/>
                        <a:ea typeface="Lato"/>
                        <a:cs typeface="Lato"/>
                        <a:sym typeface="Lato"/>
                      </a:endParaRPr>
                    </a:p>
                    <a:p>
                      <a:pPr indent="-336550" lvl="0" marL="457200" rtl="0" algn="l">
                        <a:spcBef>
                          <a:spcPts val="0"/>
                        </a:spcBef>
                        <a:spcAft>
                          <a:spcPts val="0"/>
                        </a:spcAft>
                        <a:buSzPts val="1700"/>
                        <a:buFont typeface="Lato"/>
                        <a:buAutoNum type="alphaUcPeriod"/>
                      </a:pPr>
                      <a:r>
                        <a:rPr lang="en" sz="1700">
                          <a:latin typeface="Lato"/>
                          <a:ea typeface="Lato"/>
                          <a:cs typeface="Lato"/>
                          <a:sym typeface="Lato"/>
                        </a:rPr>
                        <a:t>Reasons don’t match argument</a:t>
                      </a:r>
                      <a:endParaRPr sz="1700">
                        <a:latin typeface="Lato"/>
                        <a:ea typeface="Lato"/>
                        <a:cs typeface="Lato"/>
                        <a:sym typeface="Lato"/>
                      </a:endParaRPr>
                    </a:p>
                    <a:p>
                      <a:pPr indent="-336550" lvl="0" marL="457200" rtl="0" algn="l">
                        <a:spcBef>
                          <a:spcPts val="0"/>
                        </a:spcBef>
                        <a:spcAft>
                          <a:spcPts val="0"/>
                        </a:spcAft>
                        <a:buSzPts val="1700"/>
                        <a:buFont typeface="Lato"/>
                        <a:buAutoNum type="alphaUcPeriod"/>
                      </a:pPr>
                      <a:r>
                        <a:rPr lang="en" sz="1700">
                          <a:latin typeface="Lato"/>
                          <a:ea typeface="Lato"/>
                          <a:cs typeface="Lato"/>
                          <a:sym typeface="Lato"/>
                        </a:rPr>
                        <a:t>Not a claim</a:t>
                      </a:r>
                      <a:endParaRPr sz="1700">
                        <a:latin typeface="Lato"/>
                        <a:ea typeface="Lato"/>
                        <a:cs typeface="Lato"/>
                        <a:sym typeface="Lato"/>
                      </a:endParaRPr>
                    </a:p>
                  </a:txBody>
                  <a:tcPr marT="63500" marB="63500" marR="63500" marL="63500">
                    <a:solidFill>
                      <a:srgbClr val="C9DAF8"/>
                    </a:solidFill>
                  </a:tcPr>
                </a:tc>
              </a:tr>
            </a:tbl>
          </a:graphicData>
        </a:graphic>
      </p:graphicFrame>
      <p:sp>
        <p:nvSpPr>
          <p:cNvPr id="834" name="Google Shape;834;p136"/>
          <p:cNvSpPr txBox="1"/>
          <p:nvPr/>
        </p:nvSpPr>
        <p:spPr>
          <a:xfrm>
            <a:off x="561475" y="3386150"/>
            <a:ext cx="3000000" cy="30000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Font typeface="Lato"/>
              <a:buAutoNum type="arabicPeriod"/>
            </a:pPr>
            <a:r>
              <a:rPr lang="en" sz="1800">
                <a:solidFill>
                  <a:schemeClr val="dk1"/>
                </a:solidFill>
                <a:latin typeface="Lato"/>
                <a:ea typeface="Lato"/>
                <a:cs typeface="Lato"/>
                <a:sym typeface="Lato"/>
              </a:rPr>
              <a:t>matches with C</a:t>
            </a:r>
            <a:endParaRPr sz="1800">
              <a:solidFill>
                <a:schemeClr val="dk1"/>
              </a:solidFill>
              <a:latin typeface="Lato"/>
              <a:ea typeface="Lato"/>
              <a:cs typeface="Lato"/>
              <a:sym typeface="Lato"/>
            </a:endParaRPr>
          </a:p>
          <a:p>
            <a:pPr indent="-342900" lvl="0" marL="457200" rtl="0" algn="l">
              <a:spcBef>
                <a:spcPts val="0"/>
              </a:spcBef>
              <a:spcAft>
                <a:spcPts val="0"/>
              </a:spcAft>
              <a:buClr>
                <a:schemeClr val="dk1"/>
              </a:buClr>
              <a:buSzPts val="1800"/>
              <a:buFont typeface="Lato"/>
              <a:buAutoNum type="arabicPeriod"/>
            </a:pPr>
            <a:r>
              <a:rPr lang="en" sz="1800">
                <a:solidFill>
                  <a:schemeClr val="dk1"/>
                </a:solidFill>
                <a:latin typeface="Lato"/>
                <a:ea typeface="Lato"/>
                <a:cs typeface="Lato"/>
                <a:sym typeface="Lato"/>
              </a:rPr>
              <a:t>matches with A</a:t>
            </a:r>
            <a:endParaRPr sz="1800">
              <a:solidFill>
                <a:schemeClr val="dk1"/>
              </a:solidFill>
              <a:latin typeface="Lato"/>
              <a:ea typeface="Lato"/>
              <a:cs typeface="Lato"/>
              <a:sym typeface="Lato"/>
            </a:endParaRPr>
          </a:p>
          <a:p>
            <a:pPr indent="-342900" lvl="0" marL="457200" rtl="0" algn="l">
              <a:spcBef>
                <a:spcPts val="0"/>
              </a:spcBef>
              <a:spcAft>
                <a:spcPts val="0"/>
              </a:spcAft>
              <a:buClr>
                <a:schemeClr val="dk1"/>
              </a:buClr>
              <a:buSzPts val="1800"/>
              <a:buFont typeface="Lato"/>
              <a:buAutoNum type="arabicPeriod"/>
            </a:pPr>
            <a:r>
              <a:rPr lang="en" sz="1800">
                <a:solidFill>
                  <a:schemeClr val="dk1"/>
                </a:solidFill>
                <a:latin typeface="Lato"/>
                <a:ea typeface="Lato"/>
                <a:cs typeface="Lato"/>
                <a:sym typeface="Lato"/>
              </a:rPr>
              <a:t>matches with B</a:t>
            </a:r>
            <a:endParaRPr sz="1800">
              <a:solidFill>
                <a:schemeClr val="dk1"/>
              </a:solidFill>
              <a:latin typeface="Lato"/>
              <a:ea typeface="Lato"/>
              <a:cs typeface="Lato"/>
              <a:sym typeface="Lato"/>
            </a:endParaRPr>
          </a:p>
          <a:p>
            <a:pPr indent="-342900" lvl="0" marL="457200" rtl="0" algn="l">
              <a:spcBef>
                <a:spcPts val="0"/>
              </a:spcBef>
              <a:spcAft>
                <a:spcPts val="0"/>
              </a:spcAft>
              <a:buClr>
                <a:schemeClr val="dk1"/>
              </a:buClr>
              <a:buSzPts val="1800"/>
              <a:buFont typeface="Lato"/>
              <a:buAutoNum type="arabicPeriod"/>
            </a:pPr>
            <a:r>
              <a:rPr lang="en" sz="1800">
                <a:solidFill>
                  <a:schemeClr val="dk1"/>
                </a:solidFill>
                <a:latin typeface="Lato"/>
                <a:ea typeface="Lato"/>
                <a:cs typeface="Lato"/>
                <a:sym typeface="Lato"/>
              </a:rPr>
              <a:t>matches with F</a:t>
            </a:r>
            <a:endParaRPr sz="1800">
              <a:solidFill>
                <a:schemeClr val="dk1"/>
              </a:solidFill>
              <a:latin typeface="Lato"/>
              <a:ea typeface="Lato"/>
              <a:cs typeface="Lato"/>
              <a:sym typeface="Lato"/>
            </a:endParaRPr>
          </a:p>
          <a:p>
            <a:pPr indent="-342900" lvl="0" marL="457200" rtl="0" algn="l">
              <a:spcBef>
                <a:spcPts val="0"/>
              </a:spcBef>
              <a:spcAft>
                <a:spcPts val="0"/>
              </a:spcAft>
              <a:buClr>
                <a:schemeClr val="dk1"/>
              </a:buClr>
              <a:buSzPts val="1800"/>
              <a:buFont typeface="Lato"/>
              <a:buAutoNum type="arabicPeriod"/>
            </a:pPr>
            <a:r>
              <a:rPr lang="en" sz="1800">
                <a:solidFill>
                  <a:schemeClr val="dk1"/>
                </a:solidFill>
                <a:latin typeface="Lato"/>
                <a:ea typeface="Lato"/>
                <a:cs typeface="Lato"/>
                <a:sym typeface="Lato"/>
              </a:rPr>
              <a:t>matches with E</a:t>
            </a:r>
            <a:endParaRPr sz="1800">
              <a:solidFill>
                <a:schemeClr val="dk1"/>
              </a:solidFill>
              <a:latin typeface="Lato"/>
              <a:ea typeface="Lato"/>
              <a:cs typeface="Lato"/>
              <a:sym typeface="Lato"/>
            </a:endParaRPr>
          </a:p>
          <a:p>
            <a:pPr indent="-342900" lvl="0" marL="457200" rtl="0" algn="l">
              <a:spcBef>
                <a:spcPts val="0"/>
              </a:spcBef>
              <a:spcAft>
                <a:spcPts val="0"/>
              </a:spcAft>
              <a:buClr>
                <a:schemeClr val="dk1"/>
              </a:buClr>
              <a:buSzPts val="1800"/>
              <a:buFont typeface="Lato"/>
              <a:buAutoNum type="arabicPeriod"/>
            </a:pPr>
            <a:r>
              <a:rPr lang="en" sz="1800">
                <a:solidFill>
                  <a:schemeClr val="dk1"/>
                </a:solidFill>
                <a:latin typeface="Lato"/>
                <a:ea typeface="Lato"/>
                <a:cs typeface="Lato"/>
                <a:sym typeface="Lato"/>
              </a:rPr>
              <a:t>matches with  D</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3"/>
                                        </p:tgtEl>
                                        <p:attrNameLst>
                                          <p:attrName>style.visibility</p:attrName>
                                        </p:attrNameLst>
                                      </p:cBhvr>
                                      <p:to>
                                        <p:strVal val="visible"/>
                                      </p:to>
                                    </p:set>
                                    <p:animEffect filter="fade" transition="in">
                                      <p:cBhvr>
                                        <p:cTn dur="1000"/>
                                        <p:tgtEl>
                                          <p:spTgt spid="8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4">
                                            <p:txEl>
                                              <p:pRg end="0" st="0"/>
                                            </p:txEl>
                                          </p:spTgt>
                                        </p:tgtEl>
                                        <p:attrNameLst>
                                          <p:attrName>style.visibility</p:attrName>
                                        </p:attrNameLst>
                                      </p:cBhvr>
                                      <p:to>
                                        <p:strVal val="visible"/>
                                      </p:to>
                                    </p:set>
                                    <p:animEffect filter="fade" transition="in">
                                      <p:cBhvr>
                                        <p:cTn dur="1000"/>
                                        <p:tgtEl>
                                          <p:spTgt spid="83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4">
                                            <p:txEl>
                                              <p:pRg end="1" st="1"/>
                                            </p:txEl>
                                          </p:spTgt>
                                        </p:tgtEl>
                                        <p:attrNameLst>
                                          <p:attrName>style.visibility</p:attrName>
                                        </p:attrNameLst>
                                      </p:cBhvr>
                                      <p:to>
                                        <p:strVal val="visible"/>
                                      </p:to>
                                    </p:set>
                                    <p:animEffect filter="fade" transition="in">
                                      <p:cBhvr>
                                        <p:cTn dur="1000"/>
                                        <p:tgtEl>
                                          <p:spTgt spid="83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4">
                                            <p:txEl>
                                              <p:pRg end="2" st="2"/>
                                            </p:txEl>
                                          </p:spTgt>
                                        </p:tgtEl>
                                        <p:attrNameLst>
                                          <p:attrName>style.visibility</p:attrName>
                                        </p:attrNameLst>
                                      </p:cBhvr>
                                      <p:to>
                                        <p:strVal val="visible"/>
                                      </p:to>
                                    </p:set>
                                    <p:animEffect filter="fade" transition="in">
                                      <p:cBhvr>
                                        <p:cTn dur="1000"/>
                                        <p:tgtEl>
                                          <p:spTgt spid="83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4">
                                            <p:txEl>
                                              <p:pRg end="3" st="3"/>
                                            </p:txEl>
                                          </p:spTgt>
                                        </p:tgtEl>
                                        <p:attrNameLst>
                                          <p:attrName>style.visibility</p:attrName>
                                        </p:attrNameLst>
                                      </p:cBhvr>
                                      <p:to>
                                        <p:strVal val="visible"/>
                                      </p:to>
                                    </p:set>
                                    <p:animEffect filter="fade" transition="in">
                                      <p:cBhvr>
                                        <p:cTn dur="1000"/>
                                        <p:tgtEl>
                                          <p:spTgt spid="83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4">
                                            <p:txEl>
                                              <p:pRg end="4" st="4"/>
                                            </p:txEl>
                                          </p:spTgt>
                                        </p:tgtEl>
                                        <p:attrNameLst>
                                          <p:attrName>style.visibility</p:attrName>
                                        </p:attrNameLst>
                                      </p:cBhvr>
                                      <p:to>
                                        <p:strVal val="visible"/>
                                      </p:to>
                                    </p:set>
                                    <p:animEffect filter="fade" transition="in">
                                      <p:cBhvr>
                                        <p:cTn dur="1000"/>
                                        <p:tgtEl>
                                          <p:spTgt spid="834">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4">
                                            <p:txEl>
                                              <p:pRg end="5" st="5"/>
                                            </p:txEl>
                                          </p:spTgt>
                                        </p:tgtEl>
                                        <p:attrNameLst>
                                          <p:attrName>style.visibility</p:attrName>
                                        </p:attrNameLst>
                                      </p:cBhvr>
                                      <p:to>
                                        <p:strVal val="visible"/>
                                      </p:to>
                                    </p:set>
                                    <p:animEffect filter="fade" transition="in">
                                      <p:cBhvr>
                                        <p:cTn dur="1000"/>
                                        <p:tgtEl>
                                          <p:spTgt spid="834">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8" name="Shape 838"/>
        <p:cNvGrpSpPr/>
        <p:nvPr/>
      </p:nvGrpSpPr>
      <p:grpSpPr>
        <a:xfrm>
          <a:off x="0" y="0"/>
          <a:ext cx="0" cy="0"/>
          <a:chOff x="0" y="0"/>
          <a:chExt cx="0" cy="0"/>
        </a:xfrm>
      </p:grpSpPr>
      <p:sp>
        <p:nvSpPr>
          <p:cNvPr id="839" name="Google Shape;839;p137"/>
          <p:cNvSpPr txBox="1"/>
          <p:nvPr>
            <p:ph type="title"/>
          </p:nvPr>
        </p:nvSpPr>
        <p:spPr>
          <a:xfrm>
            <a:off x="311700" y="315925"/>
            <a:ext cx="8520600" cy="8313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Write a CAR Claim in response to these questions</a:t>
            </a:r>
            <a:endParaRPr/>
          </a:p>
          <a:p>
            <a:pPr indent="0" lvl="0" marL="0" rtl="0" algn="l">
              <a:spcBef>
                <a:spcPts val="0"/>
              </a:spcBef>
              <a:spcAft>
                <a:spcPts val="0"/>
              </a:spcAft>
              <a:buNone/>
            </a:pPr>
            <a:r>
              <a:rPr lang="en" sz="2650"/>
              <a:t>Challenge: Use a vocab word in each CAR claim!</a:t>
            </a:r>
            <a:endParaRPr sz="2650"/>
          </a:p>
        </p:txBody>
      </p:sp>
      <p:sp>
        <p:nvSpPr>
          <p:cNvPr id="840" name="Google Shape;840;p137"/>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400"/>
              <a:t>Why is sleep important?</a:t>
            </a:r>
            <a:endParaRPr sz="2400"/>
          </a:p>
          <a:p>
            <a:pPr indent="0" lvl="0" marL="0" rtl="0" algn="l">
              <a:spcBef>
                <a:spcPts val="1200"/>
              </a:spcBef>
              <a:spcAft>
                <a:spcPts val="0"/>
              </a:spcAft>
              <a:buNone/>
            </a:pPr>
            <a:r>
              <a:t/>
            </a:r>
            <a:endParaRPr sz="2400"/>
          </a:p>
          <a:p>
            <a:pPr indent="0" lvl="0" marL="0" rtl="0" algn="l">
              <a:spcBef>
                <a:spcPts val="1200"/>
              </a:spcBef>
              <a:spcAft>
                <a:spcPts val="0"/>
              </a:spcAft>
              <a:buNone/>
            </a:pPr>
            <a:r>
              <a:rPr lang="en" sz="2400"/>
              <a:t>Should we care about the world besides the United States?</a:t>
            </a:r>
            <a:endParaRPr sz="2400"/>
          </a:p>
          <a:p>
            <a:pPr indent="0" lvl="0" marL="0" rtl="0" algn="l">
              <a:spcBef>
                <a:spcPts val="1200"/>
              </a:spcBef>
              <a:spcAft>
                <a:spcPts val="0"/>
              </a:spcAft>
              <a:buNone/>
            </a:pPr>
            <a:r>
              <a:t/>
            </a:r>
            <a:endParaRPr sz="2400"/>
          </a:p>
          <a:p>
            <a:pPr indent="0" lvl="0" marL="0" rtl="0" algn="l">
              <a:spcBef>
                <a:spcPts val="1200"/>
              </a:spcBef>
              <a:spcAft>
                <a:spcPts val="1200"/>
              </a:spcAft>
              <a:buNone/>
            </a:pPr>
            <a:r>
              <a:rPr lang="en" sz="2400"/>
              <a:t>Are </a:t>
            </a:r>
            <a:r>
              <a:rPr lang="en" sz="2400"/>
              <a:t>dogs better than cats?</a:t>
            </a:r>
            <a:endParaRPr sz="2400"/>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4" name="Shape 844"/>
        <p:cNvGrpSpPr/>
        <p:nvPr/>
      </p:nvGrpSpPr>
      <p:grpSpPr>
        <a:xfrm>
          <a:off x="0" y="0"/>
          <a:ext cx="0" cy="0"/>
          <a:chOff x="0" y="0"/>
          <a:chExt cx="0" cy="0"/>
        </a:xfrm>
      </p:grpSpPr>
      <p:sp>
        <p:nvSpPr>
          <p:cNvPr id="845" name="Google Shape;845;p138"/>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COVID 19 Inquiry</a:t>
            </a:r>
            <a:endParaRPr/>
          </a:p>
        </p:txBody>
      </p:sp>
      <p:sp>
        <p:nvSpPr>
          <p:cNvPr id="846" name="Google Shape;846;p138"/>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400"/>
              <a:t>We have faced our very own medical crisis over the past 1.5 years.</a:t>
            </a:r>
            <a:endParaRPr sz="2400"/>
          </a:p>
          <a:p>
            <a:pPr indent="0" lvl="0" marL="0" rtl="0" algn="l">
              <a:spcBef>
                <a:spcPts val="1200"/>
              </a:spcBef>
              <a:spcAft>
                <a:spcPts val="0"/>
              </a:spcAft>
              <a:buNone/>
            </a:pPr>
            <a:r>
              <a:rPr i="1" lang="en" sz="2400"/>
              <a:t>How has racism impacted our nation’s experience with COVID-19?</a:t>
            </a:r>
            <a:endParaRPr i="1" sz="2400"/>
          </a:p>
          <a:p>
            <a:pPr indent="0" lvl="0" marL="0" rtl="0" algn="l">
              <a:spcBef>
                <a:spcPts val="1200"/>
              </a:spcBef>
              <a:spcAft>
                <a:spcPts val="0"/>
              </a:spcAft>
              <a:buNone/>
            </a:pPr>
            <a:r>
              <a:t/>
            </a:r>
            <a:endParaRPr sz="2400"/>
          </a:p>
          <a:p>
            <a:pPr indent="0" lvl="0" marL="0" rtl="0" algn="l">
              <a:spcBef>
                <a:spcPts val="1200"/>
              </a:spcBef>
              <a:spcAft>
                <a:spcPts val="1200"/>
              </a:spcAft>
              <a:buNone/>
            </a:pPr>
            <a:r>
              <a:t/>
            </a:r>
            <a:endParaRPr sz="2400"/>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0" name="Shape 850"/>
        <p:cNvGrpSpPr/>
        <p:nvPr/>
      </p:nvGrpSpPr>
      <p:grpSpPr>
        <a:xfrm>
          <a:off x="0" y="0"/>
          <a:ext cx="0" cy="0"/>
          <a:chOff x="0" y="0"/>
          <a:chExt cx="0" cy="0"/>
        </a:xfrm>
      </p:grpSpPr>
      <p:sp>
        <p:nvSpPr>
          <p:cNvPr id="851" name="Google Shape;851;p139"/>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COVID 19 Inquiry</a:t>
            </a:r>
            <a:endParaRPr/>
          </a:p>
        </p:txBody>
      </p:sp>
      <p:sp>
        <p:nvSpPr>
          <p:cNvPr id="852" name="Google Shape;852;p139"/>
          <p:cNvSpPr txBox="1"/>
          <p:nvPr>
            <p:ph idx="1" type="body"/>
          </p:nvPr>
        </p:nvSpPr>
        <p:spPr>
          <a:xfrm>
            <a:off x="311700" y="1225225"/>
            <a:ext cx="8520600" cy="3354000"/>
          </a:xfrm>
          <a:prstGeom prst="rect">
            <a:avLst/>
          </a:prstGeom>
        </p:spPr>
        <p:txBody>
          <a:bodyPr anchorCtr="0" anchor="t" bIns="91425" lIns="91425" spcFirstLastPara="1" rIns="91425" wrap="square" tIns="91425">
            <a:noAutofit/>
          </a:bodyPr>
          <a:lstStyle/>
          <a:p>
            <a:pPr indent="-396081" lvl="0" marL="457200" rtl="0" algn="l">
              <a:lnSpc>
                <a:spcPct val="105000"/>
              </a:lnSpc>
              <a:spcBef>
                <a:spcPts val="0"/>
              </a:spcBef>
              <a:spcAft>
                <a:spcPts val="0"/>
              </a:spcAft>
              <a:buSzPts val="2638"/>
              <a:buAutoNum type="arabicPeriod"/>
            </a:pPr>
            <a:r>
              <a:rPr lang="en" sz="2637">
                <a:highlight>
                  <a:srgbClr val="B6D7A8"/>
                </a:highlight>
              </a:rPr>
              <a:t>Partner 1</a:t>
            </a:r>
            <a:r>
              <a:rPr lang="en" sz="2637"/>
              <a:t> read paragraph out loud, circling unknown words</a:t>
            </a:r>
            <a:endParaRPr sz="2637"/>
          </a:p>
          <a:p>
            <a:pPr indent="-376396" lvl="1" marL="914400" rtl="0" algn="l">
              <a:lnSpc>
                <a:spcPct val="105000"/>
              </a:lnSpc>
              <a:spcBef>
                <a:spcPts val="0"/>
              </a:spcBef>
              <a:spcAft>
                <a:spcPts val="0"/>
              </a:spcAft>
              <a:buSzPts val="2328"/>
              <a:buAutoNum type="alphaLcPeriod"/>
            </a:pPr>
            <a:r>
              <a:rPr lang="en" sz="2327"/>
              <a:t>Use context clues to determine meaning!</a:t>
            </a:r>
            <a:endParaRPr sz="2327"/>
          </a:p>
          <a:p>
            <a:pPr indent="-396081" lvl="0" marL="457200" rtl="0" algn="l">
              <a:lnSpc>
                <a:spcPct val="105000"/>
              </a:lnSpc>
              <a:spcBef>
                <a:spcPts val="0"/>
              </a:spcBef>
              <a:spcAft>
                <a:spcPts val="0"/>
              </a:spcAft>
              <a:buSzPts val="2638"/>
              <a:buAutoNum type="arabicPeriod"/>
            </a:pPr>
            <a:r>
              <a:rPr lang="en" sz="2637">
                <a:highlight>
                  <a:srgbClr val="A4C2F4"/>
                </a:highlight>
              </a:rPr>
              <a:t>Partner 2</a:t>
            </a:r>
            <a:r>
              <a:rPr lang="en" sz="2637"/>
              <a:t> underlines main ideas and explains thinking out loud</a:t>
            </a:r>
            <a:endParaRPr sz="2637"/>
          </a:p>
          <a:p>
            <a:pPr indent="-396081" lvl="0" marL="457200" rtl="0" algn="l">
              <a:lnSpc>
                <a:spcPct val="105000"/>
              </a:lnSpc>
              <a:spcBef>
                <a:spcPts val="0"/>
              </a:spcBef>
              <a:spcAft>
                <a:spcPts val="0"/>
              </a:spcAft>
              <a:buSzPts val="2638"/>
              <a:buAutoNum type="arabicPeriod"/>
            </a:pPr>
            <a:r>
              <a:rPr lang="en" sz="2637">
                <a:highlight>
                  <a:srgbClr val="B6D7A8"/>
                </a:highlight>
              </a:rPr>
              <a:t>Partners 1</a:t>
            </a:r>
            <a:r>
              <a:rPr lang="en" sz="2637">
                <a:highlight>
                  <a:srgbClr val="A4C2F4"/>
                </a:highlight>
              </a:rPr>
              <a:t> and 2</a:t>
            </a:r>
            <a:r>
              <a:rPr lang="en" sz="2637"/>
              <a:t> create summary sentence together</a:t>
            </a:r>
            <a:endParaRPr sz="2637"/>
          </a:p>
          <a:p>
            <a:pPr indent="-396081" lvl="0" marL="457200" rtl="0" algn="l">
              <a:lnSpc>
                <a:spcPct val="105000"/>
              </a:lnSpc>
              <a:spcBef>
                <a:spcPts val="0"/>
              </a:spcBef>
              <a:spcAft>
                <a:spcPts val="0"/>
              </a:spcAft>
              <a:buSzPts val="2638"/>
              <a:buAutoNum type="arabicPeriod"/>
            </a:pPr>
            <a:r>
              <a:rPr lang="en" sz="2637"/>
              <a:t>Repeat!</a:t>
            </a:r>
            <a:endParaRPr sz="2637"/>
          </a:p>
          <a:p>
            <a:pPr indent="0" lvl="0" marL="0" rtl="0" algn="l">
              <a:lnSpc>
                <a:spcPct val="105000"/>
              </a:lnSpc>
              <a:spcBef>
                <a:spcPts val="1200"/>
              </a:spcBef>
              <a:spcAft>
                <a:spcPts val="0"/>
              </a:spcAft>
              <a:buClr>
                <a:schemeClr val="dk1"/>
              </a:buClr>
              <a:buSzPts val="852"/>
              <a:buFont typeface="Arial"/>
              <a:buNone/>
            </a:pPr>
            <a:r>
              <a:t/>
            </a:r>
            <a:endParaRPr sz="2095"/>
          </a:p>
          <a:p>
            <a:pPr indent="0" lvl="0" marL="0" rtl="0" algn="l">
              <a:lnSpc>
                <a:spcPct val="105000"/>
              </a:lnSpc>
              <a:spcBef>
                <a:spcPts val="1200"/>
              </a:spcBef>
              <a:spcAft>
                <a:spcPts val="0"/>
              </a:spcAft>
              <a:buSzPts val="852"/>
              <a:buNone/>
            </a:pPr>
            <a:r>
              <a:t/>
            </a:r>
            <a:endParaRPr sz="2095"/>
          </a:p>
          <a:p>
            <a:pPr indent="0" lvl="0" marL="0" rtl="0" algn="l">
              <a:lnSpc>
                <a:spcPct val="105000"/>
              </a:lnSpc>
              <a:spcBef>
                <a:spcPts val="1200"/>
              </a:spcBef>
              <a:spcAft>
                <a:spcPts val="0"/>
              </a:spcAft>
              <a:buSzPts val="852"/>
              <a:buNone/>
            </a:pPr>
            <a:r>
              <a:t/>
            </a:r>
            <a:endParaRPr sz="2095"/>
          </a:p>
          <a:p>
            <a:pPr indent="0" lvl="0" marL="0" rtl="0" algn="l">
              <a:lnSpc>
                <a:spcPct val="105000"/>
              </a:lnSpc>
              <a:spcBef>
                <a:spcPts val="1200"/>
              </a:spcBef>
              <a:spcAft>
                <a:spcPts val="1200"/>
              </a:spcAft>
              <a:buSzPts val="852"/>
              <a:buNone/>
            </a:pPr>
            <a:r>
              <a:t/>
            </a:r>
            <a:endParaRPr sz="2095"/>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6" name="Shape 856"/>
        <p:cNvGrpSpPr/>
        <p:nvPr/>
      </p:nvGrpSpPr>
      <p:grpSpPr>
        <a:xfrm>
          <a:off x="0" y="0"/>
          <a:ext cx="0" cy="0"/>
          <a:chOff x="0" y="0"/>
          <a:chExt cx="0" cy="0"/>
        </a:xfrm>
      </p:grpSpPr>
      <p:sp>
        <p:nvSpPr>
          <p:cNvPr id="857" name="Google Shape;857;p140"/>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COVID Inquiry Debrief</a:t>
            </a:r>
            <a:endParaRPr/>
          </a:p>
        </p:txBody>
      </p:sp>
      <p:sp>
        <p:nvSpPr>
          <p:cNvPr id="858" name="Google Shape;858;p140"/>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6E180"/>
            </a:gs>
            <a:gs pos="100000">
              <a:srgbClr val="B8DF32"/>
            </a:gs>
          </a:gsLst>
          <a:lin ang="5400012" scaled="0"/>
        </a:gradFill>
      </p:bgPr>
    </p:bg>
    <p:spTree>
      <p:nvGrpSpPr>
        <p:cNvPr id="862" name="Shape 862"/>
        <p:cNvGrpSpPr/>
        <p:nvPr/>
      </p:nvGrpSpPr>
      <p:grpSpPr>
        <a:xfrm>
          <a:off x="0" y="0"/>
          <a:ext cx="0" cy="0"/>
          <a:chOff x="0" y="0"/>
          <a:chExt cx="0" cy="0"/>
        </a:xfrm>
      </p:grpSpPr>
      <p:sp>
        <p:nvSpPr>
          <p:cNvPr id="863" name="Google Shape;863;p141"/>
          <p:cNvSpPr txBox="1"/>
          <p:nvPr>
            <p:ph idx="4294967295" type="ctrTitle"/>
          </p:nvPr>
        </p:nvSpPr>
        <p:spPr>
          <a:xfrm>
            <a:off x="723300" y="1657200"/>
            <a:ext cx="7697400" cy="14778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sz="4900"/>
              <a:t>Brain Break!</a:t>
            </a:r>
            <a:endParaRPr sz="4900"/>
          </a:p>
        </p:txBody>
      </p:sp>
      <p:sp>
        <p:nvSpPr>
          <p:cNvPr id="864" name="Google Shape;864;p141"/>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8" name="Shape 868"/>
        <p:cNvGrpSpPr/>
        <p:nvPr/>
      </p:nvGrpSpPr>
      <p:grpSpPr>
        <a:xfrm>
          <a:off x="0" y="0"/>
          <a:ext cx="0" cy="0"/>
          <a:chOff x="0" y="0"/>
          <a:chExt cx="0" cy="0"/>
        </a:xfrm>
      </p:grpSpPr>
      <p:sp>
        <p:nvSpPr>
          <p:cNvPr id="869" name="Google Shape;869;p142"/>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Exit Ticket #3: CAR Claims</a:t>
            </a:r>
            <a:endParaRPr/>
          </a:p>
        </p:txBody>
      </p:sp>
      <p:sp>
        <p:nvSpPr>
          <p:cNvPr id="870" name="Google Shape;870;p142"/>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71"/>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Note-taking Steps</a:t>
            </a:r>
            <a:endParaRPr/>
          </a:p>
        </p:txBody>
      </p:sp>
      <p:sp>
        <p:nvSpPr>
          <p:cNvPr id="362" name="Google Shape;362;p71"/>
          <p:cNvSpPr txBox="1"/>
          <p:nvPr>
            <p:ph idx="1" type="body"/>
          </p:nvPr>
        </p:nvSpPr>
        <p:spPr>
          <a:xfrm>
            <a:off x="311700" y="1225225"/>
            <a:ext cx="8520600" cy="3706200"/>
          </a:xfrm>
          <a:prstGeom prst="rect">
            <a:avLst/>
          </a:prstGeom>
          <a:solidFill>
            <a:schemeClr val="accent3"/>
          </a:solidFill>
        </p:spPr>
        <p:txBody>
          <a:bodyPr anchorCtr="0" anchor="t" bIns="91425" lIns="91425" spcFirstLastPara="1" rIns="91425" wrap="square" tIns="91425">
            <a:noAutofit/>
          </a:bodyPr>
          <a:lstStyle/>
          <a:p>
            <a:pPr indent="-381000" lvl="0" marL="457200" rtl="0" algn="l">
              <a:spcBef>
                <a:spcPts val="0"/>
              </a:spcBef>
              <a:spcAft>
                <a:spcPts val="0"/>
              </a:spcAft>
              <a:buSzPts val="2400"/>
              <a:buAutoNum type="arabicPeriod"/>
            </a:pPr>
            <a:r>
              <a:rPr b="1" lang="en" sz="2400"/>
              <a:t>Read </a:t>
            </a:r>
            <a:r>
              <a:rPr lang="en" sz="2400"/>
              <a:t>slide and </a:t>
            </a:r>
            <a:r>
              <a:rPr b="1" lang="en" sz="2400"/>
              <a:t>listen </a:t>
            </a:r>
            <a:r>
              <a:rPr lang="en" sz="2400"/>
              <a:t>to </a:t>
            </a:r>
            <a:r>
              <a:rPr lang="en" sz="2400"/>
              <a:t>speaker</a:t>
            </a:r>
            <a:endParaRPr sz="2400"/>
          </a:p>
          <a:p>
            <a:pPr indent="-381000" lvl="0" marL="457200" rtl="0" algn="l">
              <a:spcBef>
                <a:spcPts val="0"/>
              </a:spcBef>
              <a:spcAft>
                <a:spcPts val="0"/>
              </a:spcAft>
              <a:buSzPts val="2400"/>
              <a:buAutoNum type="arabicPeriod"/>
            </a:pPr>
            <a:r>
              <a:rPr b="1" lang="en" sz="2400"/>
              <a:t>Identify </a:t>
            </a:r>
            <a:r>
              <a:rPr lang="en" sz="2400"/>
              <a:t>what’s most important (argument, fact, term)</a:t>
            </a:r>
            <a:endParaRPr sz="2400"/>
          </a:p>
          <a:p>
            <a:pPr indent="-381000" lvl="0" marL="457200" rtl="0" algn="l">
              <a:spcBef>
                <a:spcPts val="0"/>
              </a:spcBef>
              <a:spcAft>
                <a:spcPts val="0"/>
              </a:spcAft>
              <a:buSzPts val="2400"/>
              <a:buAutoNum type="arabicPeriod"/>
            </a:pPr>
            <a:r>
              <a:rPr b="1" lang="en" sz="2400"/>
              <a:t>Summarize</a:t>
            </a:r>
            <a:r>
              <a:rPr lang="en" sz="2400"/>
              <a:t> main idea in one sentence or phrase. Include key terms and definitions.</a:t>
            </a:r>
            <a:endParaRPr sz="2400"/>
          </a:p>
          <a:p>
            <a:pPr indent="0" lvl="0" marL="457200" rtl="0" algn="l">
              <a:spcBef>
                <a:spcPts val="1200"/>
              </a:spcBef>
              <a:spcAft>
                <a:spcPts val="0"/>
              </a:spcAft>
              <a:buNone/>
            </a:pPr>
            <a:r>
              <a:rPr lang="en" sz="2400"/>
              <a:t>At the end:</a:t>
            </a:r>
            <a:endParaRPr sz="2400"/>
          </a:p>
          <a:p>
            <a:pPr indent="-381000" lvl="0" marL="457200" rtl="0" algn="l">
              <a:spcBef>
                <a:spcPts val="1200"/>
              </a:spcBef>
              <a:spcAft>
                <a:spcPts val="0"/>
              </a:spcAft>
              <a:buSzPts val="2400"/>
              <a:buAutoNum type="arabicPeriod"/>
            </a:pPr>
            <a:r>
              <a:rPr b="1" lang="en" sz="2400"/>
              <a:t>Write </a:t>
            </a:r>
            <a:r>
              <a:rPr lang="en" sz="2400"/>
              <a:t>down questions you have</a:t>
            </a:r>
            <a:endParaRPr sz="2400"/>
          </a:p>
          <a:p>
            <a:pPr indent="-381000" lvl="0" marL="457200" rtl="0" algn="l">
              <a:spcBef>
                <a:spcPts val="0"/>
              </a:spcBef>
              <a:spcAft>
                <a:spcPts val="0"/>
              </a:spcAft>
              <a:buSzPts val="2400"/>
              <a:buAutoNum type="arabicPeriod"/>
            </a:pPr>
            <a:r>
              <a:rPr b="1" lang="en" sz="2400"/>
              <a:t>Underline/highlight</a:t>
            </a:r>
            <a:r>
              <a:rPr lang="en" sz="2400"/>
              <a:t> most important ideas, then summarize the WHOLE lecture in a sentence or two</a:t>
            </a:r>
            <a:endParaRPr sz="24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2">
                                            <p:txEl>
                                              <p:pRg end="0" st="0"/>
                                            </p:txEl>
                                          </p:spTgt>
                                        </p:tgtEl>
                                        <p:attrNameLst>
                                          <p:attrName>style.visibility</p:attrName>
                                        </p:attrNameLst>
                                      </p:cBhvr>
                                      <p:to>
                                        <p:strVal val="visible"/>
                                      </p:to>
                                    </p:set>
                                    <p:animEffect filter="fade" transition="in">
                                      <p:cBhvr>
                                        <p:cTn dur="1000"/>
                                        <p:tgtEl>
                                          <p:spTgt spid="36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2">
                                            <p:txEl>
                                              <p:pRg end="1" st="1"/>
                                            </p:txEl>
                                          </p:spTgt>
                                        </p:tgtEl>
                                        <p:attrNameLst>
                                          <p:attrName>style.visibility</p:attrName>
                                        </p:attrNameLst>
                                      </p:cBhvr>
                                      <p:to>
                                        <p:strVal val="visible"/>
                                      </p:to>
                                    </p:set>
                                    <p:animEffect filter="fade" transition="in">
                                      <p:cBhvr>
                                        <p:cTn dur="1000"/>
                                        <p:tgtEl>
                                          <p:spTgt spid="36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2">
                                            <p:txEl>
                                              <p:pRg end="2" st="2"/>
                                            </p:txEl>
                                          </p:spTgt>
                                        </p:tgtEl>
                                        <p:attrNameLst>
                                          <p:attrName>style.visibility</p:attrName>
                                        </p:attrNameLst>
                                      </p:cBhvr>
                                      <p:to>
                                        <p:strVal val="visible"/>
                                      </p:to>
                                    </p:set>
                                    <p:animEffect filter="fade" transition="in">
                                      <p:cBhvr>
                                        <p:cTn dur="1000"/>
                                        <p:tgtEl>
                                          <p:spTgt spid="36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2">
                                            <p:txEl>
                                              <p:pRg end="3" st="3"/>
                                            </p:txEl>
                                          </p:spTgt>
                                        </p:tgtEl>
                                        <p:attrNameLst>
                                          <p:attrName>style.visibility</p:attrName>
                                        </p:attrNameLst>
                                      </p:cBhvr>
                                      <p:to>
                                        <p:strVal val="visible"/>
                                      </p:to>
                                    </p:set>
                                    <p:animEffect filter="fade" transition="in">
                                      <p:cBhvr>
                                        <p:cTn dur="1000"/>
                                        <p:tgtEl>
                                          <p:spTgt spid="36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2">
                                            <p:txEl>
                                              <p:pRg end="4" st="4"/>
                                            </p:txEl>
                                          </p:spTgt>
                                        </p:tgtEl>
                                        <p:attrNameLst>
                                          <p:attrName>style.visibility</p:attrName>
                                        </p:attrNameLst>
                                      </p:cBhvr>
                                      <p:to>
                                        <p:strVal val="visible"/>
                                      </p:to>
                                    </p:set>
                                    <p:animEffect filter="fade" transition="in">
                                      <p:cBhvr>
                                        <p:cTn dur="1000"/>
                                        <p:tgtEl>
                                          <p:spTgt spid="362">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2">
                                            <p:txEl>
                                              <p:pRg end="5" st="5"/>
                                            </p:txEl>
                                          </p:spTgt>
                                        </p:tgtEl>
                                        <p:attrNameLst>
                                          <p:attrName>style.visibility</p:attrName>
                                        </p:attrNameLst>
                                      </p:cBhvr>
                                      <p:to>
                                        <p:strVal val="visible"/>
                                      </p:to>
                                    </p:set>
                                    <p:animEffect filter="fade" transition="in">
                                      <p:cBhvr>
                                        <p:cTn dur="1000"/>
                                        <p:tgtEl>
                                          <p:spTgt spid="362">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4" name="Shape 874"/>
        <p:cNvGrpSpPr/>
        <p:nvPr/>
      </p:nvGrpSpPr>
      <p:grpSpPr>
        <a:xfrm>
          <a:off x="0" y="0"/>
          <a:ext cx="0" cy="0"/>
          <a:chOff x="0" y="0"/>
          <a:chExt cx="0" cy="0"/>
        </a:xfrm>
      </p:grpSpPr>
      <p:sp>
        <p:nvSpPr>
          <p:cNvPr id="875" name="Google Shape;875;p143"/>
          <p:cNvSpPr txBox="1"/>
          <p:nvPr>
            <p:ph type="title"/>
          </p:nvPr>
        </p:nvSpPr>
        <p:spPr>
          <a:xfrm>
            <a:off x="773700" y="1806450"/>
            <a:ext cx="7596600" cy="15306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Week 2, Day 9</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9" name="Shape 879"/>
        <p:cNvGrpSpPr/>
        <p:nvPr/>
      </p:nvGrpSpPr>
      <p:grpSpPr>
        <a:xfrm>
          <a:off x="0" y="0"/>
          <a:ext cx="0" cy="0"/>
          <a:chOff x="0" y="0"/>
          <a:chExt cx="0" cy="0"/>
        </a:xfrm>
      </p:grpSpPr>
      <p:sp>
        <p:nvSpPr>
          <p:cNvPr id="880" name="Google Shape;880;p144"/>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Do Now </a:t>
            </a:r>
            <a:endParaRPr/>
          </a:p>
        </p:txBody>
      </p:sp>
      <p:sp>
        <p:nvSpPr>
          <p:cNvPr id="881" name="Google Shape;881;p144"/>
          <p:cNvSpPr txBox="1"/>
          <p:nvPr>
            <p:ph idx="1" type="body"/>
          </p:nvPr>
        </p:nvSpPr>
        <p:spPr>
          <a:xfrm>
            <a:off x="311700" y="1205375"/>
            <a:ext cx="8520600" cy="33540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t/>
            </a:r>
            <a:endParaRPr sz="3000"/>
          </a:p>
          <a:p>
            <a:pPr indent="0" lvl="0" marL="0" rtl="0" algn="l">
              <a:spcBef>
                <a:spcPts val="1200"/>
              </a:spcBef>
              <a:spcAft>
                <a:spcPts val="0"/>
              </a:spcAft>
              <a:buNone/>
            </a:pPr>
            <a:r>
              <a:rPr lang="en" sz="3000"/>
              <a:t>Welcome! Take your seat and begin the Do Now. Class has begun.</a:t>
            </a:r>
            <a:endParaRPr sz="3000"/>
          </a:p>
          <a:p>
            <a:pPr indent="0" lvl="0" marL="0" rtl="0" algn="l">
              <a:spcBef>
                <a:spcPts val="1200"/>
              </a:spcBef>
              <a:spcAft>
                <a:spcPts val="0"/>
              </a:spcAft>
              <a:buNone/>
            </a:pPr>
            <a:r>
              <a:t/>
            </a:r>
            <a:endParaRPr sz="3000"/>
          </a:p>
          <a:p>
            <a:pPr indent="0" lvl="0" marL="0" rtl="0" algn="l">
              <a:spcBef>
                <a:spcPts val="1200"/>
              </a:spcBef>
              <a:spcAft>
                <a:spcPts val="1200"/>
              </a:spcAft>
              <a:buNone/>
            </a:pPr>
            <a:r>
              <a:rPr lang="en" sz="3000"/>
              <a:t>Write a definition next to each vocabulary word, then craft 3 CAR claims.</a:t>
            </a:r>
            <a:endParaRPr sz="3000"/>
          </a:p>
        </p:txBody>
      </p:sp>
      <p:pic>
        <p:nvPicPr>
          <p:cNvPr descr="📜 Message from the Creator of Tick Tock Countdown Timer&#10;&#10;I am Tom C. and I specialise in the field of Mental Health for a number of years.  I want to place where people can relax, unwind, study and sleep better. &#10;&#10;My videos are ideal for studying, sleep, relaxation and exercise. My aim is to provide the highest quality relaxing content that doesn’t contain any annoying talking or commentary. Research shows this can be help with mental heath. &#10;&#10;All my timer videos are made in high quality with editing programs such as Premiere Pro 2020, Photoshop and Luma Fusion. Each video takes many hours of editing and mixing to produce the perfect timer video for my viewers. &#10;&#10;Some video and audio files are make in collaboration with other video and audio creators with all the licenses and commercial use rights.&#10;&#10;All videos, audio, effects are mixed and created by myself.&#10;&#10;⏱ Popular Timers &#10;&#10;5 Minute Timer - Calm and Relaxing Music: https://youtu.be/hso3oR8PJss&#10;10 Minute Timer - Relaxing Music: https://youtu;.be/yxu0qHbG_2c&#10;15 Minute Timer - No Music: https://youtu.be/v-vXDXrGSlI&#10;30 Minute Timer - Instrumental Relaxing Music: https://youtu.be/G4X4ZQHsTyE&#10;45 Minute Timer - Ambient Music: https://youtu.be/TKmhQprljAc&#10;1 Hour Timer - Beautiful Ocean Sunset https://youtu.be/TKmhQprljAc&#10;&#10;🎥 Editing&#10;-  Luma Fusion&#10;-  Premiere Pro 2020&#10;- Adobe After Effects&#10;- Photoshop&#10;&#10;📽Video and filming&#10;- Sony a6000&#10;- Fujifilm X-T3&#10;- GoPro Hero8 &#10;- Story Blocks&#10;-  Pexels&#10;-  Pixabay&#10;- Adobe Stock&#10;- Pond 5&#10;&#10;🎶Audio&#10;- Story Blocks&#10;- Youtube Audio Library&#10;&#10;🎤Microphone&#10;- Blue Yeti&#10;- Audio-Technica BP4025&#10;- Zoom H2N&#10;&#10;&#10;Hashtags&#10;#Timer #Relaxation #RelaxingMusic&#10;&#10;© Copyright Tick Tock Countdown Timer 2021. All rights reserved. Any reproduction or republication of all or part of this video is prohibited. All of the video material on this channel is copyright protected." id="882" name="Google Shape;882;p144" title="5 Minute Timer - Calm and Relaxing Music">
            <a:hlinkClick r:id="rId3"/>
          </p:cNvPr>
          <p:cNvPicPr preferRelativeResize="0"/>
          <p:nvPr/>
        </p:nvPicPr>
        <p:blipFill>
          <a:blip r:embed="rId4">
            <a:alphaModFix/>
          </a:blip>
          <a:stretch>
            <a:fillRect/>
          </a:stretch>
        </p:blipFill>
        <p:spPr>
          <a:xfrm>
            <a:off x="6772450" y="0"/>
            <a:ext cx="2371550" cy="17786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2"/>
                                        </p:tgtEl>
                                        <p:attrNameLst>
                                          <p:attrName>style.visibility</p:attrName>
                                        </p:attrNameLst>
                                      </p:cBhvr>
                                      <p:to>
                                        <p:strVal val="visible"/>
                                      </p:to>
                                    </p:set>
                                    <p:animEffect filter="fade" transition="in">
                                      <p:cBhvr>
                                        <p:cTn dur="1000"/>
                                        <p:tgtEl>
                                          <p:spTgt spid="8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6" name="Shape 886"/>
        <p:cNvGrpSpPr/>
        <p:nvPr/>
      </p:nvGrpSpPr>
      <p:grpSpPr>
        <a:xfrm>
          <a:off x="0" y="0"/>
          <a:ext cx="0" cy="0"/>
          <a:chOff x="0" y="0"/>
          <a:chExt cx="0" cy="0"/>
        </a:xfrm>
      </p:grpSpPr>
      <p:sp>
        <p:nvSpPr>
          <p:cNvPr id="887" name="Google Shape;887;p145"/>
          <p:cNvSpPr txBox="1"/>
          <p:nvPr>
            <p:ph type="title"/>
          </p:nvPr>
        </p:nvSpPr>
        <p:spPr>
          <a:xfrm>
            <a:off x="265500" y="280725"/>
            <a:ext cx="4045200" cy="8205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Agenda:</a:t>
            </a:r>
            <a:endParaRPr/>
          </a:p>
        </p:txBody>
      </p:sp>
      <p:sp>
        <p:nvSpPr>
          <p:cNvPr id="888" name="Google Shape;888;p145"/>
          <p:cNvSpPr txBox="1"/>
          <p:nvPr>
            <p:ph idx="2" type="body"/>
          </p:nvPr>
        </p:nvSpPr>
        <p:spPr>
          <a:xfrm>
            <a:off x="4939500" y="156200"/>
            <a:ext cx="3837000" cy="4263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b="1"/>
          </a:p>
          <a:p>
            <a:pPr indent="0" lvl="0" marL="0" rtl="0" algn="l">
              <a:spcBef>
                <a:spcPts val="1200"/>
              </a:spcBef>
              <a:spcAft>
                <a:spcPts val="0"/>
              </a:spcAft>
              <a:buNone/>
            </a:pPr>
            <a:r>
              <a:t/>
            </a:r>
            <a:endParaRPr b="1"/>
          </a:p>
          <a:p>
            <a:pPr indent="0" lvl="0" marL="0" rtl="0" algn="l">
              <a:spcBef>
                <a:spcPts val="1200"/>
              </a:spcBef>
              <a:spcAft>
                <a:spcPts val="0"/>
              </a:spcAft>
              <a:buNone/>
            </a:pPr>
            <a:r>
              <a:rPr b="1" lang="en"/>
              <a:t>Objective</a:t>
            </a:r>
            <a:r>
              <a:rPr lang="en"/>
              <a:t>: I can apply my knowledge to connect the Yellow Fever epidemic and COVID in writing.</a:t>
            </a:r>
            <a:endParaRPr/>
          </a:p>
          <a:p>
            <a:pPr indent="0" lvl="0" marL="0" rtl="0" algn="l">
              <a:spcBef>
                <a:spcPts val="1200"/>
              </a:spcBef>
              <a:spcAft>
                <a:spcPts val="0"/>
              </a:spcAft>
              <a:buNone/>
            </a:pPr>
            <a:r>
              <a:t/>
            </a:r>
            <a:endParaRPr/>
          </a:p>
          <a:p>
            <a:pPr indent="0" lvl="0" marL="0" rtl="0" algn="l">
              <a:spcBef>
                <a:spcPts val="1200"/>
              </a:spcBef>
              <a:spcAft>
                <a:spcPts val="0"/>
              </a:spcAft>
              <a:buNone/>
            </a:pPr>
            <a:r>
              <a:rPr b="1" lang="en"/>
              <a:t>Language Objective</a:t>
            </a:r>
            <a:r>
              <a:rPr lang="en"/>
              <a:t>: I can craft a clear CAR claim that draws connections between Yellow Fever and COVID-19.</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pic>
        <p:nvPicPr>
          <p:cNvPr id="889" name="Google Shape;889;p145"/>
          <p:cNvPicPr preferRelativeResize="0"/>
          <p:nvPr/>
        </p:nvPicPr>
        <p:blipFill rotWithShape="1">
          <a:blip r:embed="rId3">
            <a:alphaModFix/>
          </a:blip>
          <a:srcRect b="20901" l="8784" r="8502" t="9889"/>
          <a:stretch/>
        </p:blipFill>
        <p:spPr>
          <a:xfrm>
            <a:off x="135375" y="1101225"/>
            <a:ext cx="4499450" cy="3962074"/>
          </a:xfrm>
          <a:prstGeom prst="rect">
            <a:avLst/>
          </a:prstGeom>
          <a:noFill/>
          <a:ln>
            <a:noFill/>
          </a:ln>
        </p:spPr>
      </p:pic>
      <p:sp>
        <p:nvSpPr>
          <p:cNvPr id="890" name="Google Shape;890;p145"/>
          <p:cNvSpPr txBox="1"/>
          <p:nvPr>
            <p:ph idx="1" type="subTitle"/>
          </p:nvPr>
        </p:nvSpPr>
        <p:spPr>
          <a:xfrm>
            <a:off x="265500" y="1234974"/>
            <a:ext cx="4045200" cy="3417300"/>
          </a:xfrm>
          <a:prstGeom prst="rect">
            <a:avLst/>
          </a:prstGeom>
        </p:spPr>
        <p:txBody>
          <a:bodyPr anchorCtr="0" anchor="t" bIns="91425" lIns="91425" spcFirstLastPara="1" rIns="91425" wrap="square" tIns="91425">
            <a:normAutofit/>
          </a:bodyPr>
          <a:lstStyle/>
          <a:p>
            <a:pPr indent="-419100" lvl="0" marL="457200" rtl="0" algn="l">
              <a:spcBef>
                <a:spcPts val="0"/>
              </a:spcBef>
              <a:spcAft>
                <a:spcPts val="0"/>
              </a:spcAft>
              <a:buClr>
                <a:srgbClr val="EFEFEF"/>
              </a:buClr>
              <a:buSzPts val="3000"/>
              <a:buAutoNum type="arabicPeriod"/>
            </a:pPr>
            <a:r>
              <a:rPr lang="en" sz="3000">
                <a:solidFill>
                  <a:srgbClr val="EFEFEF"/>
                </a:solidFill>
              </a:rPr>
              <a:t>Do Now</a:t>
            </a:r>
            <a:endParaRPr sz="3000">
              <a:solidFill>
                <a:srgbClr val="EFEFEF"/>
              </a:solidFill>
            </a:endParaRPr>
          </a:p>
          <a:p>
            <a:pPr indent="-419100" lvl="0" marL="457200" rtl="0" algn="l">
              <a:spcBef>
                <a:spcPts val="0"/>
              </a:spcBef>
              <a:spcAft>
                <a:spcPts val="0"/>
              </a:spcAft>
              <a:buClr>
                <a:srgbClr val="EFEFEF"/>
              </a:buClr>
              <a:buSzPts val="3000"/>
              <a:buAutoNum type="arabicPeriod"/>
            </a:pPr>
            <a:r>
              <a:rPr lang="en" sz="3000">
                <a:solidFill>
                  <a:srgbClr val="EFEFEF"/>
                </a:solidFill>
              </a:rPr>
              <a:t>COVID Source Review</a:t>
            </a:r>
            <a:endParaRPr sz="3000">
              <a:solidFill>
                <a:srgbClr val="EFEFEF"/>
              </a:solidFill>
            </a:endParaRPr>
          </a:p>
          <a:p>
            <a:pPr indent="-419100" lvl="0" marL="457200" rtl="0" algn="l">
              <a:spcBef>
                <a:spcPts val="0"/>
              </a:spcBef>
              <a:spcAft>
                <a:spcPts val="0"/>
              </a:spcAft>
              <a:buClr>
                <a:srgbClr val="EFEFEF"/>
              </a:buClr>
              <a:buSzPts val="3000"/>
              <a:buAutoNum type="arabicPeriod"/>
            </a:pPr>
            <a:r>
              <a:rPr lang="en" sz="3000">
                <a:solidFill>
                  <a:srgbClr val="EFEFEF"/>
                </a:solidFill>
              </a:rPr>
              <a:t>Discussion Prep</a:t>
            </a:r>
            <a:endParaRPr sz="3000">
              <a:solidFill>
                <a:srgbClr val="EFEFEF"/>
              </a:solidFill>
            </a:endParaRPr>
          </a:p>
          <a:p>
            <a:pPr indent="-419100" lvl="0" marL="457200" rtl="0" algn="l">
              <a:spcBef>
                <a:spcPts val="0"/>
              </a:spcBef>
              <a:spcAft>
                <a:spcPts val="0"/>
              </a:spcAft>
              <a:buClr>
                <a:srgbClr val="EFEFEF"/>
              </a:buClr>
              <a:buSzPts val="3000"/>
              <a:buAutoNum type="arabicPeriod"/>
            </a:pPr>
            <a:r>
              <a:rPr lang="en" sz="3000">
                <a:solidFill>
                  <a:srgbClr val="EFEFEF"/>
                </a:solidFill>
              </a:rPr>
              <a:t>Discussion</a:t>
            </a:r>
            <a:endParaRPr sz="3000">
              <a:solidFill>
                <a:srgbClr val="EFEFEF"/>
              </a:solidFill>
            </a:endParaRPr>
          </a:p>
          <a:p>
            <a:pPr indent="-419100" lvl="0" marL="457200" rtl="0" algn="l">
              <a:spcBef>
                <a:spcPts val="0"/>
              </a:spcBef>
              <a:spcAft>
                <a:spcPts val="0"/>
              </a:spcAft>
              <a:buClr>
                <a:srgbClr val="EFEFEF"/>
              </a:buClr>
              <a:buSzPts val="3000"/>
              <a:buAutoNum type="arabicPeriod"/>
            </a:pPr>
            <a:r>
              <a:rPr lang="en" sz="3000">
                <a:solidFill>
                  <a:srgbClr val="EFEFEF"/>
                </a:solidFill>
              </a:rPr>
              <a:t>Formative Paragraph</a:t>
            </a:r>
            <a:endParaRPr sz="3000">
              <a:solidFill>
                <a:srgbClr val="EFEFEF"/>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4" name="Shape 894"/>
        <p:cNvGrpSpPr/>
        <p:nvPr/>
      </p:nvGrpSpPr>
      <p:grpSpPr>
        <a:xfrm>
          <a:off x="0" y="0"/>
          <a:ext cx="0" cy="0"/>
          <a:chOff x="0" y="0"/>
          <a:chExt cx="0" cy="0"/>
        </a:xfrm>
      </p:grpSpPr>
      <p:sp>
        <p:nvSpPr>
          <p:cNvPr id="895" name="Google Shape;895;p146"/>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Finish Covid Sources from Day 8 Packet</a:t>
            </a:r>
            <a:endParaRPr/>
          </a:p>
        </p:txBody>
      </p:sp>
      <p:sp>
        <p:nvSpPr>
          <p:cNvPr id="896" name="Google Shape;896;p146"/>
          <p:cNvSpPr txBox="1"/>
          <p:nvPr>
            <p:ph idx="1" type="body"/>
          </p:nvPr>
        </p:nvSpPr>
        <p:spPr>
          <a:xfrm>
            <a:off x="311700" y="1225225"/>
            <a:ext cx="8520600" cy="3354000"/>
          </a:xfrm>
          <a:prstGeom prst="rect">
            <a:avLst/>
          </a:prstGeom>
        </p:spPr>
        <p:txBody>
          <a:bodyPr anchorCtr="0" anchor="t" bIns="91425" lIns="91425" spcFirstLastPara="1" rIns="91425" wrap="square" tIns="91425">
            <a:noAutofit/>
          </a:bodyPr>
          <a:lstStyle/>
          <a:p>
            <a:pPr indent="-415547" lvl="0" marL="457200" rtl="0" algn="l">
              <a:lnSpc>
                <a:spcPct val="85000"/>
              </a:lnSpc>
              <a:spcBef>
                <a:spcPts val="0"/>
              </a:spcBef>
              <a:spcAft>
                <a:spcPts val="0"/>
              </a:spcAft>
              <a:buSzPts val="2944"/>
              <a:buAutoNum type="arabicPeriod"/>
            </a:pPr>
            <a:r>
              <a:rPr lang="en" sz="2944">
                <a:highlight>
                  <a:srgbClr val="B6D7A8"/>
                </a:highlight>
              </a:rPr>
              <a:t>Partner 1</a:t>
            </a:r>
            <a:r>
              <a:rPr lang="en" sz="2944"/>
              <a:t> read paragraph out loud, circling unknown words</a:t>
            </a:r>
            <a:endParaRPr sz="2944"/>
          </a:p>
          <a:p>
            <a:pPr indent="-400291" lvl="1" marL="914400" rtl="0" algn="l">
              <a:lnSpc>
                <a:spcPct val="85000"/>
              </a:lnSpc>
              <a:spcBef>
                <a:spcPts val="0"/>
              </a:spcBef>
              <a:spcAft>
                <a:spcPts val="0"/>
              </a:spcAft>
              <a:buSzPts val="2704"/>
              <a:buAutoNum type="alphaLcPeriod"/>
            </a:pPr>
            <a:r>
              <a:rPr lang="en" sz="2703"/>
              <a:t>Use context clues to determine meaning!</a:t>
            </a:r>
            <a:endParaRPr sz="2703"/>
          </a:p>
          <a:p>
            <a:pPr indent="-415547" lvl="0" marL="457200" rtl="0" algn="l">
              <a:lnSpc>
                <a:spcPct val="85000"/>
              </a:lnSpc>
              <a:spcBef>
                <a:spcPts val="0"/>
              </a:spcBef>
              <a:spcAft>
                <a:spcPts val="0"/>
              </a:spcAft>
              <a:buSzPts val="2944"/>
              <a:buAutoNum type="arabicPeriod"/>
            </a:pPr>
            <a:r>
              <a:rPr lang="en" sz="2944">
                <a:highlight>
                  <a:srgbClr val="A4C2F4"/>
                </a:highlight>
              </a:rPr>
              <a:t>Partner 2</a:t>
            </a:r>
            <a:r>
              <a:rPr lang="en" sz="2944"/>
              <a:t> underlines main ideas and explains thinking out loud</a:t>
            </a:r>
            <a:endParaRPr sz="2944"/>
          </a:p>
          <a:p>
            <a:pPr indent="-415547" lvl="0" marL="457200" rtl="0" algn="l">
              <a:lnSpc>
                <a:spcPct val="85000"/>
              </a:lnSpc>
              <a:spcBef>
                <a:spcPts val="0"/>
              </a:spcBef>
              <a:spcAft>
                <a:spcPts val="0"/>
              </a:spcAft>
              <a:buSzPts val="2944"/>
              <a:buAutoNum type="arabicPeriod"/>
            </a:pPr>
            <a:r>
              <a:rPr lang="en" sz="2944">
                <a:highlight>
                  <a:srgbClr val="B6D7A8"/>
                </a:highlight>
              </a:rPr>
              <a:t>Partners 1</a:t>
            </a:r>
            <a:r>
              <a:rPr lang="en" sz="2944">
                <a:highlight>
                  <a:srgbClr val="A4C2F4"/>
                </a:highlight>
              </a:rPr>
              <a:t> and 2</a:t>
            </a:r>
            <a:r>
              <a:rPr lang="en" sz="2944"/>
              <a:t> create summary sentence together</a:t>
            </a:r>
            <a:endParaRPr sz="2944"/>
          </a:p>
          <a:p>
            <a:pPr indent="-415547" lvl="0" marL="457200" rtl="0" algn="l">
              <a:lnSpc>
                <a:spcPct val="85000"/>
              </a:lnSpc>
              <a:spcBef>
                <a:spcPts val="0"/>
              </a:spcBef>
              <a:spcAft>
                <a:spcPts val="0"/>
              </a:spcAft>
              <a:buSzPts val="2944"/>
              <a:buAutoNum type="arabicPeriod"/>
            </a:pPr>
            <a:r>
              <a:rPr lang="en" sz="2944"/>
              <a:t>Repeat!</a:t>
            </a:r>
            <a:endParaRPr sz="2944"/>
          </a:p>
          <a:p>
            <a:pPr indent="0" lvl="0" marL="0" rtl="0" algn="l">
              <a:lnSpc>
                <a:spcPct val="85000"/>
              </a:lnSpc>
              <a:spcBef>
                <a:spcPts val="1200"/>
              </a:spcBef>
              <a:spcAft>
                <a:spcPts val="0"/>
              </a:spcAft>
              <a:buClr>
                <a:schemeClr val="dk1"/>
              </a:buClr>
              <a:buSzPts val="852"/>
              <a:buFont typeface="Arial"/>
              <a:buNone/>
            </a:pPr>
            <a:r>
              <a:t/>
            </a:r>
            <a:endParaRPr sz="2523"/>
          </a:p>
          <a:p>
            <a:pPr indent="0" lvl="0" marL="0" rtl="0" algn="l">
              <a:lnSpc>
                <a:spcPct val="85000"/>
              </a:lnSpc>
              <a:spcBef>
                <a:spcPts val="1200"/>
              </a:spcBef>
              <a:spcAft>
                <a:spcPts val="0"/>
              </a:spcAft>
              <a:buClr>
                <a:schemeClr val="dk1"/>
              </a:buClr>
              <a:buSzPts val="852"/>
              <a:buFont typeface="Arial"/>
              <a:buNone/>
            </a:pPr>
            <a:r>
              <a:t/>
            </a:r>
            <a:endParaRPr sz="2523"/>
          </a:p>
          <a:p>
            <a:pPr indent="0" lvl="0" marL="0" rtl="0" algn="l">
              <a:lnSpc>
                <a:spcPct val="85000"/>
              </a:lnSpc>
              <a:spcBef>
                <a:spcPts val="1200"/>
              </a:spcBef>
              <a:spcAft>
                <a:spcPts val="0"/>
              </a:spcAft>
              <a:buClr>
                <a:schemeClr val="dk1"/>
              </a:buClr>
              <a:buSzPts val="852"/>
              <a:buFont typeface="Arial"/>
              <a:buNone/>
            </a:pPr>
            <a:r>
              <a:t/>
            </a:r>
            <a:endParaRPr sz="2523"/>
          </a:p>
          <a:p>
            <a:pPr indent="0" lvl="0" marL="0" rtl="0" algn="l">
              <a:lnSpc>
                <a:spcPct val="85000"/>
              </a:lnSpc>
              <a:spcBef>
                <a:spcPts val="1200"/>
              </a:spcBef>
              <a:spcAft>
                <a:spcPts val="0"/>
              </a:spcAft>
              <a:buClr>
                <a:schemeClr val="dk1"/>
              </a:buClr>
              <a:buSzPts val="852"/>
              <a:buFont typeface="Arial"/>
              <a:buNone/>
            </a:pPr>
            <a:r>
              <a:t/>
            </a:r>
            <a:endParaRPr sz="2523"/>
          </a:p>
          <a:p>
            <a:pPr indent="0" lvl="0" marL="0" rtl="0" algn="l">
              <a:lnSpc>
                <a:spcPct val="95000"/>
              </a:lnSpc>
              <a:spcBef>
                <a:spcPts val="1200"/>
              </a:spcBef>
              <a:spcAft>
                <a:spcPts val="1200"/>
              </a:spcAft>
              <a:buSzPts val="852"/>
              <a:buNone/>
            </a:pPr>
            <a:r>
              <a:t/>
            </a:r>
            <a:endParaRPr sz="2295"/>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0" name="Shape 900"/>
        <p:cNvGrpSpPr/>
        <p:nvPr/>
      </p:nvGrpSpPr>
      <p:grpSpPr>
        <a:xfrm>
          <a:off x="0" y="0"/>
          <a:ext cx="0" cy="0"/>
          <a:chOff x="0" y="0"/>
          <a:chExt cx="0" cy="0"/>
        </a:xfrm>
      </p:grpSpPr>
      <p:sp>
        <p:nvSpPr>
          <p:cNvPr id="901" name="Google Shape;901;p147"/>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Jue Think Aloud</a:t>
            </a:r>
            <a:endParaRPr/>
          </a:p>
        </p:txBody>
      </p:sp>
      <p:sp>
        <p:nvSpPr>
          <p:cNvPr id="902" name="Google Shape;902;p147"/>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3100"/>
              <a:t>As I think aloud, </a:t>
            </a:r>
            <a:r>
              <a:rPr b="1" lang="en" sz="3100"/>
              <a:t>make 3 observations</a:t>
            </a:r>
            <a:r>
              <a:rPr lang="en" sz="3100"/>
              <a:t> about what I am doing as a reader.</a:t>
            </a:r>
            <a:endParaRPr sz="3100"/>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6" name="Shape 906"/>
        <p:cNvGrpSpPr/>
        <p:nvPr/>
      </p:nvGrpSpPr>
      <p:grpSpPr>
        <a:xfrm>
          <a:off x="0" y="0"/>
          <a:ext cx="0" cy="0"/>
          <a:chOff x="0" y="0"/>
          <a:chExt cx="0" cy="0"/>
        </a:xfrm>
      </p:grpSpPr>
      <p:sp>
        <p:nvSpPr>
          <p:cNvPr id="907" name="Google Shape;907;p148"/>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Discussion Prep</a:t>
            </a:r>
            <a:endParaRPr/>
          </a:p>
        </p:txBody>
      </p:sp>
      <p:sp>
        <p:nvSpPr>
          <p:cNvPr id="908" name="Google Shape;908;p148"/>
          <p:cNvSpPr txBox="1"/>
          <p:nvPr>
            <p:ph idx="1" type="body"/>
          </p:nvPr>
        </p:nvSpPr>
        <p:spPr>
          <a:xfrm>
            <a:off x="311700" y="1225225"/>
            <a:ext cx="8520600" cy="3354000"/>
          </a:xfrm>
          <a:prstGeom prst="rect">
            <a:avLst/>
          </a:prstGeom>
        </p:spPr>
        <p:txBody>
          <a:bodyPr anchorCtr="0" anchor="t" bIns="91425" lIns="91425" spcFirstLastPara="1" rIns="91425" wrap="square" tIns="91425">
            <a:normAutofit lnSpcReduction="10000"/>
          </a:bodyPr>
          <a:lstStyle/>
          <a:p>
            <a:pPr indent="0" lvl="0" marL="0" rtl="0" algn="l">
              <a:lnSpc>
                <a:spcPct val="100000"/>
              </a:lnSpc>
              <a:spcBef>
                <a:spcPts val="0"/>
              </a:spcBef>
              <a:spcAft>
                <a:spcPts val="0"/>
              </a:spcAft>
              <a:buNone/>
            </a:pPr>
            <a:r>
              <a:rPr b="1" i="1" lang="en" sz="2400">
                <a:latin typeface="Lato"/>
                <a:ea typeface="Lato"/>
                <a:cs typeface="Lato"/>
                <a:sym typeface="Lato"/>
              </a:rPr>
              <a:t>Based on all of the sources we have explored this week, what connections can you make between Yellow Fever and Covid-19?</a:t>
            </a:r>
            <a:endParaRPr b="1" i="1" sz="2400">
              <a:latin typeface="Lato"/>
              <a:ea typeface="Lato"/>
              <a:cs typeface="Lato"/>
              <a:sym typeface="Lato"/>
            </a:endParaRPr>
          </a:p>
          <a:p>
            <a:pPr indent="0" lvl="0" marL="0" rtl="0" algn="l">
              <a:lnSpc>
                <a:spcPct val="100000"/>
              </a:lnSpc>
              <a:spcBef>
                <a:spcPts val="0"/>
              </a:spcBef>
              <a:spcAft>
                <a:spcPts val="0"/>
              </a:spcAft>
              <a:buNone/>
            </a:pPr>
            <a:r>
              <a:t/>
            </a:r>
            <a:endParaRPr b="1" i="1" sz="2400">
              <a:latin typeface="Lato"/>
              <a:ea typeface="Lato"/>
              <a:cs typeface="Lato"/>
              <a:sym typeface="Lato"/>
            </a:endParaRPr>
          </a:p>
          <a:p>
            <a:pPr indent="0" lvl="0" marL="0" rtl="0" algn="l">
              <a:lnSpc>
                <a:spcPct val="100000"/>
              </a:lnSpc>
              <a:spcBef>
                <a:spcPts val="0"/>
              </a:spcBef>
              <a:spcAft>
                <a:spcPts val="0"/>
              </a:spcAft>
              <a:buNone/>
            </a:pPr>
            <a:r>
              <a:rPr lang="en" sz="2400">
                <a:latin typeface="Lato"/>
                <a:ea typeface="Lato"/>
                <a:cs typeface="Lato"/>
                <a:sym typeface="Lato"/>
              </a:rPr>
              <a:t>To have an </a:t>
            </a:r>
            <a:r>
              <a:rPr lang="en" sz="2400">
                <a:latin typeface="Lato"/>
                <a:ea typeface="Lato"/>
                <a:cs typeface="Lato"/>
                <a:sym typeface="Lato"/>
              </a:rPr>
              <a:t>awesome</a:t>
            </a:r>
            <a:r>
              <a:rPr lang="en" sz="2400">
                <a:latin typeface="Lato"/>
                <a:ea typeface="Lato"/>
                <a:cs typeface="Lato"/>
                <a:sym typeface="Lato"/>
              </a:rPr>
              <a:t> conversation and form our ideas for the paragraph later today, you will </a:t>
            </a:r>
            <a:r>
              <a:rPr lang="en" sz="2400">
                <a:latin typeface="Lato"/>
                <a:ea typeface="Lato"/>
                <a:cs typeface="Lato"/>
                <a:sym typeface="Lato"/>
              </a:rPr>
              <a:t>identify at least 4 connections.</a:t>
            </a:r>
            <a:endParaRPr sz="2400">
              <a:latin typeface="Lato"/>
              <a:ea typeface="Lato"/>
              <a:cs typeface="Lato"/>
              <a:sym typeface="Lato"/>
            </a:endParaRPr>
          </a:p>
          <a:p>
            <a:pPr indent="0" lvl="0" marL="0" rtl="0" algn="l">
              <a:lnSpc>
                <a:spcPct val="100000"/>
              </a:lnSpc>
              <a:spcBef>
                <a:spcPts val="0"/>
              </a:spcBef>
              <a:spcAft>
                <a:spcPts val="0"/>
              </a:spcAft>
              <a:buNone/>
            </a:pPr>
            <a:r>
              <a:t/>
            </a:r>
            <a:endParaRPr sz="2400">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lang="en" sz="2400">
                <a:latin typeface="Lato"/>
                <a:ea typeface="Lato"/>
                <a:cs typeface="Lato"/>
                <a:sym typeface="Lato"/>
              </a:rPr>
              <a:t>Then, you will craft </a:t>
            </a:r>
            <a:r>
              <a:rPr b="1" lang="en" sz="2400">
                <a:latin typeface="Lato"/>
                <a:ea typeface="Lato"/>
                <a:cs typeface="Lato"/>
                <a:sym typeface="Lato"/>
              </a:rPr>
              <a:t>claims </a:t>
            </a:r>
            <a:r>
              <a:rPr lang="en" sz="2400">
                <a:latin typeface="Lato"/>
                <a:ea typeface="Lato"/>
                <a:cs typeface="Lato"/>
                <a:sym typeface="Lato"/>
              </a:rPr>
              <a:t>about those connections and provide </a:t>
            </a:r>
            <a:r>
              <a:rPr b="1" lang="en" sz="2400">
                <a:latin typeface="Lato"/>
                <a:ea typeface="Lato"/>
                <a:cs typeface="Lato"/>
                <a:sym typeface="Lato"/>
              </a:rPr>
              <a:t>evidence </a:t>
            </a:r>
            <a:r>
              <a:rPr lang="en" sz="2400">
                <a:latin typeface="Lato"/>
                <a:ea typeface="Lato"/>
                <a:cs typeface="Lato"/>
                <a:sym typeface="Lato"/>
              </a:rPr>
              <a:t>to support your claims. Be prepared to explain your thinking.</a:t>
            </a:r>
            <a:endParaRPr sz="2400">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8">
                                            <p:txEl>
                                              <p:pRg end="0" st="0"/>
                                            </p:txEl>
                                          </p:spTgt>
                                        </p:tgtEl>
                                        <p:attrNameLst>
                                          <p:attrName>style.visibility</p:attrName>
                                        </p:attrNameLst>
                                      </p:cBhvr>
                                      <p:to>
                                        <p:strVal val="visible"/>
                                      </p:to>
                                    </p:set>
                                    <p:animEffect filter="fade" transition="in">
                                      <p:cBhvr>
                                        <p:cTn dur="1000"/>
                                        <p:tgtEl>
                                          <p:spTgt spid="90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8">
                                            <p:txEl>
                                              <p:pRg end="1" st="1"/>
                                            </p:txEl>
                                          </p:spTgt>
                                        </p:tgtEl>
                                        <p:attrNameLst>
                                          <p:attrName>style.visibility</p:attrName>
                                        </p:attrNameLst>
                                      </p:cBhvr>
                                      <p:to>
                                        <p:strVal val="visible"/>
                                      </p:to>
                                    </p:set>
                                    <p:animEffect filter="fade" transition="in">
                                      <p:cBhvr>
                                        <p:cTn dur="1000"/>
                                        <p:tgtEl>
                                          <p:spTgt spid="90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8">
                                            <p:txEl>
                                              <p:pRg end="2" st="2"/>
                                            </p:txEl>
                                          </p:spTgt>
                                        </p:tgtEl>
                                        <p:attrNameLst>
                                          <p:attrName>style.visibility</p:attrName>
                                        </p:attrNameLst>
                                      </p:cBhvr>
                                      <p:to>
                                        <p:strVal val="visible"/>
                                      </p:to>
                                    </p:set>
                                    <p:animEffect filter="fade" transition="in">
                                      <p:cBhvr>
                                        <p:cTn dur="1000"/>
                                        <p:tgtEl>
                                          <p:spTgt spid="90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8">
                                            <p:txEl>
                                              <p:pRg end="3" st="3"/>
                                            </p:txEl>
                                          </p:spTgt>
                                        </p:tgtEl>
                                        <p:attrNameLst>
                                          <p:attrName>style.visibility</p:attrName>
                                        </p:attrNameLst>
                                      </p:cBhvr>
                                      <p:to>
                                        <p:strVal val="visible"/>
                                      </p:to>
                                    </p:set>
                                    <p:animEffect filter="fade" transition="in">
                                      <p:cBhvr>
                                        <p:cTn dur="1000"/>
                                        <p:tgtEl>
                                          <p:spTgt spid="90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8">
                                            <p:txEl>
                                              <p:pRg end="4" st="4"/>
                                            </p:txEl>
                                          </p:spTgt>
                                        </p:tgtEl>
                                        <p:attrNameLst>
                                          <p:attrName>style.visibility</p:attrName>
                                        </p:attrNameLst>
                                      </p:cBhvr>
                                      <p:to>
                                        <p:strVal val="visible"/>
                                      </p:to>
                                    </p:set>
                                    <p:animEffect filter="fade" transition="in">
                                      <p:cBhvr>
                                        <p:cTn dur="1000"/>
                                        <p:tgtEl>
                                          <p:spTgt spid="908">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2" name="Shape 912"/>
        <p:cNvGrpSpPr/>
        <p:nvPr/>
      </p:nvGrpSpPr>
      <p:grpSpPr>
        <a:xfrm>
          <a:off x="0" y="0"/>
          <a:ext cx="0" cy="0"/>
          <a:chOff x="0" y="0"/>
          <a:chExt cx="0" cy="0"/>
        </a:xfrm>
      </p:grpSpPr>
      <p:sp>
        <p:nvSpPr>
          <p:cNvPr id="913" name="Google Shape;913;p149"/>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Discussion Prep</a:t>
            </a:r>
            <a:endParaRPr/>
          </a:p>
        </p:txBody>
      </p:sp>
      <p:sp>
        <p:nvSpPr>
          <p:cNvPr id="914" name="Google Shape;914;p149"/>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b="1" i="1" lang="en" sz="2400">
                <a:latin typeface="Lato"/>
                <a:ea typeface="Lato"/>
                <a:cs typeface="Lato"/>
                <a:sym typeface="Lato"/>
              </a:rPr>
              <a:t>Based on all of the sources we have explored this week, what connections can you make between Yellow Fever and Covid-19?</a:t>
            </a:r>
            <a:endParaRPr b="1" i="1" sz="2400">
              <a:latin typeface="Lato"/>
              <a:ea typeface="Lato"/>
              <a:cs typeface="Lato"/>
              <a:sym typeface="Lato"/>
            </a:endParaRPr>
          </a:p>
          <a:p>
            <a:pPr indent="0" lvl="0" marL="0" rtl="0" algn="l">
              <a:lnSpc>
                <a:spcPct val="100000"/>
              </a:lnSpc>
              <a:spcBef>
                <a:spcPts val="0"/>
              </a:spcBef>
              <a:spcAft>
                <a:spcPts val="0"/>
              </a:spcAft>
              <a:buNone/>
            </a:pPr>
            <a:r>
              <a:t/>
            </a:r>
            <a:endParaRPr b="1" i="1" sz="2400">
              <a:latin typeface="Lato"/>
              <a:ea typeface="Lato"/>
              <a:cs typeface="Lato"/>
              <a:sym typeface="Lato"/>
            </a:endParaRPr>
          </a:p>
          <a:p>
            <a:pPr indent="0" lvl="0" marL="0" rtl="0" algn="l">
              <a:lnSpc>
                <a:spcPct val="100000"/>
              </a:lnSpc>
              <a:spcBef>
                <a:spcPts val="0"/>
              </a:spcBef>
              <a:spcAft>
                <a:spcPts val="0"/>
              </a:spcAft>
              <a:buNone/>
            </a:pPr>
            <a:r>
              <a:rPr b="1" lang="en" sz="2400">
                <a:latin typeface="Lato"/>
                <a:ea typeface="Lato"/>
                <a:cs typeface="Lato"/>
                <a:sym typeface="Lato"/>
              </a:rPr>
              <a:t>Yellow Fever:</a:t>
            </a:r>
            <a:endParaRPr b="1" sz="2400">
              <a:latin typeface="Lato"/>
              <a:ea typeface="Lato"/>
              <a:cs typeface="Lato"/>
              <a:sym typeface="Lato"/>
            </a:endParaRPr>
          </a:p>
          <a:p>
            <a:pPr indent="0" lvl="0" marL="0" rtl="0" algn="l">
              <a:lnSpc>
                <a:spcPct val="100000"/>
              </a:lnSpc>
              <a:spcBef>
                <a:spcPts val="0"/>
              </a:spcBef>
              <a:spcAft>
                <a:spcPts val="0"/>
              </a:spcAft>
              <a:buNone/>
            </a:pPr>
            <a:r>
              <a:rPr lang="en" sz="2400">
                <a:latin typeface="Lato"/>
                <a:ea typeface="Lato"/>
                <a:cs typeface="Lato"/>
                <a:sym typeface="Lato"/>
              </a:rPr>
              <a:t>Day 5+6 Packets</a:t>
            </a:r>
            <a:endParaRPr sz="2400">
              <a:latin typeface="Lato"/>
              <a:ea typeface="Lato"/>
              <a:cs typeface="Lato"/>
              <a:sym typeface="Lato"/>
            </a:endParaRPr>
          </a:p>
          <a:p>
            <a:pPr indent="0" lvl="0" marL="0" rtl="0" algn="l">
              <a:lnSpc>
                <a:spcPct val="100000"/>
              </a:lnSpc>
              <a:spcBef>
                <a:spcPts val="0"/>
              </a:spcBef>
              <a:spcAft>
                <a:spcPts val="0"/>
              </a:spcAft>
              <a:buNone/>
            </a:pPr>
            <a:r>
              <a:t/>
            </a:r>
            <a:endParaRPr sz="2400">
              <a:latin typeface="Lato"/>
              <a:ea typeface="Lato"/>
              <a:cs typeface="Lato"/>
              <a:sym typeface="Lato"/>
            </a:endParaRPr>
          </a:p>
          <a:p>
            <a:pPr indent="0" lvl="0" marL="0" rtl="0" algn="l">
              <a:lnSpc>
                <a:spcPct val="100000"/>
              </a:lnSpc>
              <a:spcBef>
                <a:spcPts val="0"/>
              </a:spcBef>
              <a:spcAft>
                <a:spcPts val="0"/>
              </a:spcAft>
              <a:buNone/>
            </a:pPr>
            <a:r>
              <a:rPr lang="en" sz="2400">
                <a:latin typeface="Lato"/>
                <a:ea typeface="Lato"/>
                <a:cs typeface="Lato"/>
                <a:sym typeface="Lato"/>
              </a:rPr>
              <a:t>Connections could be related to our response to the disease, the way we treat others in crisis, or inequalities...</a:t>
            </a:r>
            <a:endParaRPr sz="2400">
              <a:latin typeface="Lato"/>
              <a:ea typeface="Lato"/>
              <a:cs typeface="Lato"/>
              <a:sym typeface="Lato"/>
            </a:endParaRPr>
          </a:p>
        </p:txBody>
      </p:sp>
      <p:sp>
        <p:nvSpPr>
          <p:cNvPr id="915" name="Google Shape;915;p149"/>
          <p:cNvSpPr txBox="1"/>
          <p:nvPr/>
        </p:nvSpPr>
        <p:spPr>
          <a:xfrm>
            <a:off x="5087725" y="2365350"/>
            <a:ext cx="3603900" cy="205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latin typeface="Lato"/>
                <a:ea typeface="Lato"/>
                <a:cs typeface="Lato"/>
                <a:sym typeface="Lato"/>
              </a:rPr>
              <a:t>Covid-19: </a:t>
            </a:r>
            <a:endParaRPr b="1" sz="2400">
              <a:latin typeface="Lato"/>
              <a:ea typeface="Lato"/>
              <a:cs typeface="Lato"/>
              <a:sym typeface="Lato"/>
            </a:endParaRPr>
          </a:p>
          <a:p>
            <a:pPr indent="0" lvl="0" marL="0" rtl="0" algn="l">
              <a:spcBef>
                <a:spcPts val="0"/>
              </a:spcBef>
              <a:spcAft>
                <a:spcPts val="0"/>
              </a:spcAft>
              <a:buNone/>
            </a:pPr>
            <a:r>
              <a:rPr lang="en" sz="2400">
                <a:latin typeface="Lato"/>
                <a:ea typeface="Lato"/>
                <a:cs typeface="Lato"/>
                <a:sym typeface="Lato"/>
              </a:rPr>
              <a:t>Day 8 Packet</a:t>
            </a:r>
            <a:endParaRPr sz="2400">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4">
                                            <p:txEl>
                                              <p:pRg end="0" st="0"/>
                                            </p:txEl>
                                          </p:spTgt>
                                        </p:tgtEl>
                                        <p:attrNameLst>
                                          <p:attrName>style.visibility</p:attrName>
                                        </p:attrNameLst>
                                      </p:cBhvr>
                                      <p:to>
                                        <p:strVal val="visible"/>
                                      </p:to>
                                    </p:set>
                                    <p:animEffect filter="fade" transition="in">
                                      <p:cBhvr>
                                        <p:cTn dur="1000"/>
                                        <p:tgtEl>
                                          <p:spTgt spid="91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4">
                                            <p:txEl>
                                              <p:pRg end="1" st="1"/>
                                            </p:txEl>
                                          </p:spTgt>
                                        </p:tgtEl>
                                        <p:attrNameLst>
                                          <p:attrName>style.visibility</p:attrName>
                                        </p:attrNameLst>
                                      </p:cBhvr>
                                      <p:to>
                                        <p:strVal val="visible"/>
                                      </p:to>
                                    </p:set>
                                    <p:animEffect filter="fade" transition="in">
                                      <p:cBhvr>
                                        <p:cTn dur="1000"/>
                                        <p:tgtEl>
                                          <p:spTgt spid="91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4">
                                            <p:txEl>
                                              <p:pRg end="2" st="2"/>
                                            </p:txEl>
                                          </p:spTgt>
                                        </p:tgtEl>
                                        <p:attrNameLst>
                                          <p:attrName>style.visibility</p:attrName>
                                        </p:attrNameLst>
                                      </p:cBhvr>
                                      <p:to>
                                        <p:strVal val="visible"/>
                                      </p:to>
                                    </p:set>
                                    <p:animEffect filter="fade" transition="in">
                                      <p:cBhvr>
                                        <p:cTn dur="1000"/>
                                        <p:tgtEl>
                                          <p:spTgt spid="91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4">
                                            <p:txEl>
                                              <p:pRg end="3" st="3"/>
                                            </p:txEl>
                                          </p:spTgt>
                                        </p:tgtEl>
                                        <p:attrNameLst>
                                          <p:attrName>style.visibility</p:attrName>
                                        </p:attrNameLst>
                                      </p:cBhvr>
                                      <p:to>
                                        <p:strVal val="visible"/>
                                      </p:to>
                                    </p:set>
                                    <p:animEffect filter="fade" transition="in">
                                      <p:cBhvr>
                                        <p:cTn dur="1000"/>
                                        <p:tgtEl>
                                          <p:spTgt spid="91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4">
                                            <p:txEl>
                                              <p:pRg end="4" st="4"/>
                                            </p:txEl>
                                          </p:spTgt>
                                        </p:tgtEl>
                                        <p:attrNameLst>
                                          <p:attrName>style.visibility</p:attrName>
                                        </p:attrNameLst>
                                      </p:cBhvr>
                                      <p:to>
                                        <p:strVal val="visible"/>
                                      </p:to>
                                    </p:set>
                                    <p:animEffect filter="fade" transition="in">
                                      <p:cBhvr>
                                        <p:cTn dur="1000"/>
                                        <p:tgtEl>
                                          <p:spTgt spid="914">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4">
                                            <p:txEl>
                                              <p:pRg end="5" st="5"/>
                                            </p:txEl>
                                          </p:spTgt>
                                        </p:tgtEl>
                                        <p:attrNameLst>
                                          <p:attrName>style.visibility</p:attrName>
                                        </p:attrNameLst>
                                      </p:cBhvr>
                                      <p:to>
                                        <p:strVal val="visible"/>
                                      </p:to>
                                    </p:set>
                                    <p:animEffect filter="fade" transition="in">
                                      <p:cBhvr>
                                        <p:cTn dur="1000"/>
                                        <p:tgtEl>
                                          <p:spTgt spid="914">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9" name="Shape 919"/>
        <p:cNvGrpSpPr/>
        <p:nvPr/>
      </p:nvGrpSpPr>
      <p:grpSpPr>
        <a:xfrm>
          <a:off x="0" y="0"/>
          <a:ext cx="0" cy="0"/>
          <a:chOff x="0" y="0"/>
          <a:chExt cx="0" cy="0"/>
        </a:xfrm>
      </p:grpSpPr>
      <p:sp>
        <p:nvSpPr>
          <p:cNvPr id="920" name="Google Shape;920;p150"/>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Discussion!</a:t>
            </a:r>
            <a:endParaRPr/>
          </a:p>
        </p:txBody>
      </p:sp>
      <p:sp>
        <p:nvSpPr>
          <p:cNvPr id="921" name="Google Shape;921;p150"/>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2400"/>
              <a:t>First Person:</a:t>
            </a:r>
            <a:r>
              <a:rPr lang="en" sz="2400"/>
              <a:t> Share your connection, evidence, and reasoning</a:t>
            </a:r>
            <a:endParaRPr sz="2400"/>
          </a:p>
          <a:p>
            <a:pPr indent="0" lvl="0" marL="0" rtl="0" algn="l">
              <a:spcBef>
                <a:spcPts val="1200"/>
              </a:spcBef>
              <a:spcAft>
                <a:spcPts val="0"/>
              </a:spcAft>
              <a:buNone/>
            </a:pPr>
            <a:r>
              <a:rPr b="1" lang="en" sz="2400"/>
              <a:t>Second Person:</a:t>
            </a:r>
            <a:r>
              <a:rPr lang="en" sz="2400"/>
              <a:t> Paraphrase (repeat in your own words)</a:t>
            </a:r>
            <a:endParaRPr sz="2400"/>
          </a:p>
          <a:p>
            <a:pPr indent="0" lvl="0" marL="0" rtl="0" algn="l">
              <a:spcBef>
                <a:spcPts val="1200"/>
              </a:spcBef>
              <a:spcAft>
                <a:spcPts val="0"/>
              </a:spcAft>
              <a:buNone/>
            </a:pPr>
            <a:r>
              <a:rPr b="1" lang="en" sz="2400"/>
              <a:t>Third Person: </a:t>
            </a:r>
            <a:r>
              <a:rPr lang="en" sz="2400"/>
              <a:t>Agree/Disagree</a:t>
            </a:r>
            <a:endParaRPr sz="2400"/>
          </a:p>
          <a:p>
            <a:pPr indent="0" lvl="0" marL="0" rtl="0" algn="l">
              <a:spcBef>
                <a:spcPts val="1200"/>
              </a:spcBef>
              <a:spcAft>
                <a:spcPts val="0"/>
              </a:spcAft>
              <a:buNone/>
            </a:pPr>
            <a:r>
              <a:rPr b="1" lang="en" sz="2400"/>
              <a:t>Fourth Person: </a:t>
            </a:r>
            <a:r>
              <a:rPr lang="en" sz="2400"/>
              <a:t>Add On</a:t>
            </a:r>
            <a:endParaRPr sz="2400"/>
          </a:p>
          <a:p>
            <a:pPr indent="0" lvl="0" marL="0" rtl="0" algn="l">
              <a:spcBef>
                <a:spcPts val="1200"/>
              </a:spcBef>
              <a:spcAft>
                <a:spcPts val="1200"/>
              </a:spcAft>
              <a:buNone/>
            </a:pPr>
            <a:r>
              <a:rPr lang="en" sz="2400"/>
              <a:t>Use the Placemat to help remind you!</a:t>
            </a:r>
            <a:endParaRPr sz="24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1">
                                            <p:txEl>
                                              <p:pRg end="0" st="0"/>
                                            </p:txEl>
                                          </p:spTgt>
                                        </p:tgtEl>
                                        <p:attrNameLst>
                                          <p:attrName>style.visibility</p:attrName>
                                        </p:attrNameLst>
                                      </p:cBhvr>
                                      <p:to>
                                        <p:strVal val="visible"/>
                                      </p:to>
                                    </p:set>
                                    <p:animEffect filter="fade" transition="in">
                                      <p:cBhvr>
                                        <p:cTn dur="1000"/>
                                        <p:tgtEl>
                                          <p:spTgt spid="92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1">
                                            <p:txEl>
                                              <p:pRg end="1" st="1"/>
                                            </p:txEl>
                                          </p:spTgt>
                                        </p:tgtEl>
                                        <p:attrNameLst>
                                          <p:attrName>style.visibility</p:attrName>
                                        </p:attrNameLst>
                                      </p:cBhvr>
                                      <p:to>
                                        <p:strVal val="visible"/>
                                      </p:to>
                                    </p:set>
                                    <p:animEffect filter="fade" transition="in">
                                      <p:cBhvr>
                                        <p:cTn dur="1000"/>
                                        <p:tgtEl>
                                          <p:spTgt spid="92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1">
                                            <p:txEl>
                                              <p:pRg end="2" st="2"/>
                                            </p:txEl>
                                          </p:spTgt>
                                        </p:tgtEl>
                                        <p:attrNameLst>
                                          <p:attrName>style.visibility</p:attrName>
                                        </p:attrNameLst>
                                      </p:cBhvr>
                                      <p:to>
                                        <p:strVal val="visible"/>
                                      </p:to>
                                    </p:set>
                                    <p:animEffect filter="fade" transition="in">
                                      <p:cBhvr>
                                        <p:cTn dur="1000"/>
                                        <p:tgtEl>
                                          <p:spTgt spid="92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1">
                                            <p:txEl>
                                              <p:pRg end="3" st="3"/>
                                            </p:txEl>
                                          </p:spTgt>
                                        </p:tgtEl>
                                        <p:attrNameLst>
                                          <p:attrName>style.visibility</p:attrName>
                                        </p:attrNameLst>
                                      </p:cBhvr>
                                      <p:to>
                                        <p:strVal val="visible"/>
                                      </p:to>
                                    </p:set>
                                    <p:animEffect filter="fade" transition="in">
                                      <p:cBhvr>
                                        <p:cTn dur="1000"/>
                                        <p:tgtEl>
                                          <p:spTgt spid="92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1">
                                            <p:txEl>
                                              <p:pRg end="4" st="4"/>
                                            </p:txEl>
                                          </p:spTgt>
                                        </p:tgtEl>
                                        <p:attrNameLst>
                                          <p:attrName>style.visibility</p:attrName>
                                        </p:attrNameLst>
                                      </p:cBhvr>
                                      <p:to>
                                        <p:strVal val="visible"/>
                                      </p:to>
                                    </p:set>
                                    <p:animEffect filter="fade" transition="in">
                                      <p:cBhvr>
                                        <p:cTn dur="1000"/>
                                        <p:tgtEl>
                                          <p:spTgt spid="921">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5" name="Shape 925"/>
        <p:cNvGrpSpPr/>
        <p:nvPr/>
      </p:nvGrpSpPr>
      <p:grpSpPr>
        <a:xfrm>
          <a:off x="0" y="0"/>
          <a:ext cx="0" cy="0"/>
          <a:chOff x="0" y="0"/>
          <a:chExt cx="0" cy="0"/>
        </a:xfrm>
      </p:grpSpPr>
      <p:sp>
        <p:nvSpPr>
          <p:cNvPr id="926" name="Google Shape;926;p151"/>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Fishbowl Example Discussion</a:t>
            </a:r>
            <a:endParaRPr/>
          </a:p>
        </p:txBody>
      </p:sp>
      <p:sp>
        <p:nvSpPr>
          <p:cNvPr id="927" name="Google Shape;927;p151"/>
          <p:cNvSpPr txBox="1"/>
          <p:nvPr>
            <p:ph idx="1" type="body"/>
          </p:nvPr>
        </p:nvSpPr>
        <p:spPr>
          <a:xfrm>
            <a:off x="311700" y="1225225"/>
            <a:ext cx="8520600" cy="335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t>We need </a:t>
            </a:r>
            <a:r>
              <a:rPr b="1" lang="en" sz="3000"/>
              <a:t>4 students</a:t>
            </a:r>
            <a:r>
              <a:rPr lang="en" sz="3000"/>
              <a:t> to have one round of discussion for us.</a:t>
            </a:r>
            <a:endParaRPr sz="3000"/>
          </a:p>
          <a:p>
            <a:pPr indent="0" lvl="0" marL="0" rtl="0" algn="l">
              <a:spcBef>
                <a:spcPts val="1200"/>
              </a:spcBef>
              <a:spcAft>
                <a:spcPts val="0"/>
              </a:spcAft>
              <a:buNone/>
            </a:pPr>
            <a:r>
              <a:rPr lang="en" sz="3000"/>
              <a:t>As you listen, record 3 positive speaking moves you notice.</a:t>
            </a:r>
            <a:endParaRPr sz="3000"/>
          </a:p>
          <a:p>
            <a:pPr indent="0" lvl="0" marL="0" rtl="0" algn="l">
              <a:spcBef>
                <a:spcPts val="1200"/>
              </a:spcBef>
              <a:spcAft>
                <a:spcPts val="0"/>
              </a:spcAft>
              <a:buNone/>
            </a:pPr>
            <a:r>
              <a:t/>
            </a:r>
            <a:endParaRPr sz="3000"/>
          </a:p>
          <a:p>
            <a:pPr indent="0" lvl="0" marL="0" rtl="0" algn="l">
              <a:spcBef>
                <a:spcPts val="1200"/>
              </a:spcBef>
              <a:spcAft>
                <a:spcPts val="1200"/>
              </a:spcAft>
              <a:buNone/>
            </a:pPr>
            <a:r>
              <a:t/>
            </a:r>
            <a:endParaRPr sz="3000"/>
          </a:p>
        </p:txBody>
      </p:sp>
      <p:pic>
        <p:nvPicPr>
          <p:cNvPr id="928" name="Google Shape;928;p151"/>
          <p:cNvPicPr preferRelativeResize="0"/>
          <p:nvPr/>
        </p:nvPicPr>
        <p:blipFill>
          <a:blip r:embed="rId3">
            <a:alphaModFix/>
          </a:blip>
          <a:stretch>
            <a:fillRect/>
          </a:stretch>
        </p:blipFill>
        <p:spPr>
          <a:xfrm>
            <a:off x="5957975" y="3019475"/>
            <a:ext cx="3186025" cy="21240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7">
                                            <p:txEl>
                                              <p:pRg end="0" st="0"/>
                                            </p:txEl>
                                          </p:spTgt>
                                        </p:tgtEl>
                                        <p:attrNameLst>
                                          <p:attrName>style.visibility</p:attrName>
                                        </p:attrNameLst>
                                      </p:cBhvr>
                                      <p:to>
                                        <p:strVal val="visible"/>
                                      </p:to>
                                    </p:set>
                                    <p:animEffect filter="fade" transition="in">
                                      <p:cBhvr>
                                        <p:cTn dur="1000"/>
                                        <p:tgtEl>
                                          <p:spTgt spid="92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7">
                                            <p:txEl>
                                              <p:pRg end="1" st="1"/>
                                            </p:txEl>
                                          </p:spTgt>
                                        </p:tgtEl>
                                        <p:attrNameLst>
                                          <p:attrName>style.visibility</p:attrName>
                                        </p:attrNameLst>
                                      </p:cBhvr>
                                      <p:to>
                                        <p:strVal val="visible"/>
                                      </p:to>
                                    </p:set>
                                    <p:animEffect filter="fade" transition="in">
                                      <p:cBhvr>
                                        <p:cTn dur="1000"/>
                                        <p:tgtEl>
                                          <p:spTgt spid="92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7">
                                            <p:txEl>
                                              <p:pRg end="2" st="2"/>
                                            </p:txEl>
                                          </p:spTgt>
                                        </p:tgtEl>
                                        <p:attrNameLst>
                                          <p:attrName>style.visibility</p:attrName>
                                        </p:attrNameLst>
                                      </p:cBhvr>
                                      <p:to>
                                        <p:strVal val="visible"/>
                                      </p:to>
                                    </p:set>
                                    <p:animEffect filter="fade" transition="in">
                                      <p:cBhvr>
                                        <p:cTn dur="1000"/>
                                        <p:tgtEl>
                                          <p:spTgt spid="92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7">
                                            <p:txEl>
                                              <p:pRg end="3" st="3"/>
                                            </p:txEl>
                                          </p:spTgt>
                                        </p:tgtEl>
                                        <p:attrNameLst>
                                          <p:attrName>style.visibility</p:attrName>
                                        </p:attrNameLst>
                                      </p:cBhvr>
                                      <p:to>
                                        <p:strVal val="visible"/>
                                      </p:to>
                                    </p:set>
                                    <p:animEffect filter="fade" transition="in">
                                      <p:cBhvr>
                                        <p:cTn dur="1000"/>
                                        <p:tgtEl>
                                          <p:spTgt spid="927">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2" name="Shape 932"/>
        <p:cNvGrpSpPr/>
        <p:nvPr/>
      </p:nvGrpSpPr>
      <p:grpSpPr>
        <a:xfrm>
          <a:off x="0" y="0"/>
          <a:ext cx="0" cy="0"/>
          <a:chOff x="0" y="0"/>
          <a:chExt cx="0" cy="0"/>
        </a:xfrm>
      </p:grpSpPr>
      <p:sp>
        <p:nvSpPr>
          <p:cNvPr id="933" name="Google Shape;933;p152"/>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Discussion</a:t>
            </a:r>
            <a:endParaRPr/>
          </a:p>
        </p:txBody>
      </p:sp>
      <p:sp>
        <p:nvSpPr>
          <p:cNvPr id="934" name="Google Shape;934;p152"/>
          <p:cNvSpPr txBox="1"/>
          <p:nvPr>
            <p:ph idx="1" type="body"/>
          </p:nvPr>
        </p:nvSpPr>
        <p:spPr>
          <a:xfrm>
            <a:off x="311700" y="1225225"/>
            <a:ext cx="8520600" cy="33540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0"/>
              </a:spcAft>
              <a:buNone/>
            </a:pPr>
            <a:r>
              <a:rPr b="1" lang="en" sz="2600"/>
              <a:t>Round 1: Connections</a:t>
            </a:r>
            <a:br>
              <a:rPr b="1" lang="en" sz="2600"/>
            </a:br>
            <a:r>
              <a:rPr lang="en" sz="2600"/>
              <a:t>4 rounds where each person starts with a connection they made between Covid and Yellow Fever</a:t>
            </a:r>
            <a:endParaRPr sz="2600"/>
          </a:p>
          <a:p>
            <a:pPr indent="0" lvl="0" marL="0" rtl="0" algn="l">
              <a:lnSpc>
                <a:spcPct val="105000"/>
              </a:lnSpc>
              <a:spcBef>
                <a:spcPts val="1200"/>
              </a:spcBef>
              <a:spcAft>
                <a:spcPts val="0"/>
              </a:spcAft>
              <a:buNone/>
            </a:pPr>
            <a:r>
              <a:t/>
            </a:r>
            <a:endParaRPr sz="2600"/>
          </a:p>
          <a:p>
            <a:pPr indent="0" lvl="0" marL="0" rtl="0" algn="l">
              <a:lnSpc>
                <a:spcPct val="105000"/>
              </a:lnSpc>
              <a:spcBef>
                <a:spcPts val="1200"/>
              </a:spcBef>
              <a:spcAft>
                <a:spcPts val="0"/>
              </a:spcAft>
              <a:buNone/>
            </a:pPr>
            <a:r>
              <a:rPr b="1" lang="en" sz="2600"/>
              <a:t>Round 2: Takeaways</a:t>
            </a:r>
            <a:endParaRPr b="1" sz="2600"/>
          </a:p>
          <a:p>
            <a:pPr indent="0" lvl="0" marL="0" rtl="0" algn="l">
              <a:lnSpc>
                <a:spcPct val="105000"/>
              </a:lnSpc>
              <a:spcBef>
                <a:spcPts val="1200"/>
              </a:spcBef>
              <a:spcAft>
                <a:spcPts val="1200"/>
              </a:spcAft>
              <a:buNone/>
            </a:pPr>
            <a:r>
              <a:rPr b="1" lang="en" sz="2600"/>
              <a:t> </a:t>
            </a:r>
            <a:r>
              <a:rPr lang="en" sz="2600"/>
              <a:t>4 rounds where each person shares a takeaway from studying these two diseases this week. </a:t>
            </a:r>
            <a:endParaRPr sz="2600"/>
          </a:p>
        </p:txBody>
      </p:sp>
      <p:pic>
        <p:nvPicPr>
          <p:cNvPr descr="📜 Message from the Creator of Tick Tock Countdown Timer&#10;&#10;I am Tom C. and I specialise in the field of Mental Health for a number of years.  I want to place where people can relax, unwind, study and sleep better. &#10;&#10;My videos are ideal for studying, sleep, relaxation and exercise. My aim is to provide the highest quality relaxing content that doesn’t contain any annoying talking or commentary. Research shows this can be help with mental heath. &#10;&#10;All my timer videos are made in high quality with editing programs such as Premiere Pro 2020, Photoshop and Luma Fusion. Each video takes many hours of editing and mixing to produce the perfect timer video for my viewers. &#10;&#10;Some video and audio files are make in collaboration with other video and audio creators with all the licenses and commercial use rights.&#10;&#10;All videos, audio, effects are mixed and created by myself.&#10;&#10;⏱ Popular Timers &#10;&#10;5 Minute Timer - Calm and Relaxing Music: https://youtu.be/hso3oR8PJss&#10;10 Minute Timer - Relaxing Music: https://youtu;.be/yxu0qHbG_2c&#10;15 Minute Timer - No Music: https://youtu.be/v-vXDXrGSlI&#10;30 Minute Timer - Instrumental Relaxing Music: https://youtu.be/G4X4ZQHsTyE&#10;45 Minute Timer - Ambient Music: https://youtu.be/TKmhQprljAc&#10;1 Hour Timer - Beautiful Ocean Sunset https://youtu.be/TKmhQprljAc&#10;&#10;🎥 Editing&#10;-  Luma Fusion&#10;-  Premiere Pro 2020&#10;- Adobe After Effects&#10;- Photoshop&#10;&#10;📽Video and filming&#10;- Sony a6000&#10;- Fujifilm X-T3&#10;- GoPro Hero8 &#10;- Story Blocks&#10;-  Pexels&#10;-  Pixabay&#10;- Adobe Stock&#10;- Pond 5&#10;&#10;🎶Audio&#10;- Story Blocks&#10;- Youtube Audio Library&#10;&#10;🎤Microphone&#10;- Blue Yeti&#10;- Audio-Technica BP4025&#10;- Zoom H2N&#10;&#10;&#10;Hashtags&#10;#Timer #Relaxation #RelaxingMusic&#10;&#10;© Copyright Tick Tock Countdown Timer 2021. All rights reserved. Any reproduction or republication of all or part of this video is prohibited. All of the video material on this channel is copyright protected." id="935" name="Google Shape;935;p152" title="10 Minute Timer - Calm and Relaxing Music">
            <a:hlinkClick r:id="rId3"/>
          </p:cNvPr>
          <p:cNvPicPr preferRelativeResize="0"/>
          <p:nvPr/>
        </p:nvPicPr>
        <p:blipFill>
          <a:blip r:embed="rId4">
            <a:alphaModFix/>
          </a:blip>
          <a:stretch>
            <a:fillRect/>
          </a:stretch>
        </p:blipFill>
        <p:spPr>
          <a:xfrm>
            <a:off x="6933625" y="0"/>
            <a:ext cx="2210375" cy="16577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34">
                                            <p:txEl>
                                              <p:pRg end="0" st="0"/>
                                            </p:txEl>
                                          </p:spTgt>
                                        </p:tgtEl>
                                        <p:attrNameLst>
                                          <p:attrName>style.visibility</p:attrName>
                                        </p:attrNameLst>
                                      </p:cBhvr>
                                      <p:to>
                                        <p:strVal val="visible"/>
                                      </p:to>
                                    </p:set>
                                    <p:animEffect filter="fade" transition="in">
                                      <p:cBhvr>
                                        <p:cTn dur="1000"/>
                                        <p:tgtEl>
                                          <p:spTgt spid="93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34">
                                            <p:txEl>
                                              <p:pRg end="1" st="1"/>
                                            </p:txEl>
                                          </p:spTgt>
                                        </p:tgtEl>
                                        <p:attrNameLst>
                                          <p:attrName>style.visibility</p:attrName>
                                        </p:attrNameLst>
                                      </p:cBhvr>
                                      <p:to>
                                        <p:strVal val="visible"/>
                                      </p:to>
                                    </p:set>
                                    <p:animEffect filter="fade" transition="in">
                                      <p:cBhvr>
                                        <p:cTn dur="1000"/>
                                        <p:tgtEl>
                                          <p:spTgt spid="93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34">
                                            <p:txEl>
                                              <p:pRg end="2" st="2"/>
                                            </p:txEl>
                                          </p:spTgt>
                                        </p:tgtEl>
                                        <p:attrNameLst>
                                          <p:attrName>style.visibility</p:attrName>
                                        </p:attrNameLst>
                                      </p:cBhvr>
                                      <p:to>
                                        <p:strVal val="visible"/>
                                      </p:to>
                                    </p:set>
                                    <p:animEffect filter="fade" transition="in">
                                      <p:cBhvr>
                                        <p:cTn dur="1000"/>
                                        <p:tgtEl>
                                          <p:spTgt spid="93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34">
                                            <p:txEl>
                                              <p:pRg end="3" st="3"/>
                                            </p:txEl>
                                          </p:spTgt>
                                        </p:tgtEl>
                                        <p:attrNameLst>
                                          <p:attrName>style.visibility</p:attrName>
                                        </p:attrNameLst>
                                      </p:cBhvr>
                                      <p:to>
                                        <p:strVal val="visible"/>
                                      </p:to>
                                    </p:set>
                                    <p:animEffect filter="fade" transition="in">
                                      <p:cBhvr>
                                        <p:cTn dur="1000"/>
                                        <p:tgtEl>
                                          <p:spTgt spid="93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35"/>
                                        </p:tgtEl>
                                        <p:attrNameLst>
                                          <p:attrName>style.visibility</p:attrName>
                                        </p:attrNameLst>
                                      </p:cBhvr>
                                      <p:to>
                                        <p:strVal val="visible"/>
                                      </p:to>
                                    </p:set>
                                    <p:animEffect filter="fade" transition="in">
                                      <p:cBhvr>
                                        <p:cTn dur="1000"/>
                                        <p:tgtEl>
                                          <p:spTgt spid="9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72"/>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Cornell Notes</a:t>
            </a:r>
            <a:endParaRPr/>
          </a:p>
        </p:txBody>
      </p:sp>
      <p:sp>
        <p:nvSpPr>
          <p:cNvPr id="368" name="Google Shape;368;p72"/>
          <p:cNvSpPr txBox="1"/>
          <p:nvPr>
            <p:ph idx="1" type="body"/>
          </p:nvPr>
        </p:nvSpPr>
        <p:spPr>
          <a:xfrm>
            <a:off x="311700" y="1225225"/>
            <a:ext cx="3459600" cy="2557200"/>
          </a:xfrm>
          <a:prstGeom prst="rect">
            <a:avLst/>
          </a:prstGeom>
          <a:ln cap="flat" cmpd="sng" w="28575">
            <a:solidFill>
              <a:srgbClr val="000000"/>
            </a:solidFill>
            <a:prstDash val="solid"/>
            <a:round/>
            <a:headEnd len="sm" w="sm" type="none"/>
            <a:tailEnd len="sm" w="sm" type="none"/>
          </a:ln>
        </p:spPr>
        <p:txBody>
          <a:bodyPr anchorCtr="0" anchor="t" bIns="91425" lIns="91425" spcFirstLastPara="1" rIns="91425" wrap="square" tIns="91425">
            <a:normAutofit/>
          </a:bodyPr>
          <a:lstStyle/>
          <a:p>
            <a:pPr indent="0" lvl="0" marL="0" rtl="0" algn="l">
              <a:spcBef>
                <a:spcPts val="0"/>
              </a:spcBef>
              <a:spcAft>
                <a:spcPts val="0"/>
              </a:spcAft>
              <a:buNone/>
            </a:pPr>
            <a:r>
              <a:rPr b="1" lang="en"/>
              <a:t>Questions:</a:t>
            </a:r>
            <a:endParaRPr b="1"/>
          </a:p>
          <a:p>
            <a:pPr indent="0" lvl="0" marL="0" rtl="0" algn="l">
              <a:spcBef>
                <a:spcPts val="1200"/>
              </a:spcBef>
              <a:spcAft>
                <a:spcPts val="1200"/>
              </a:spcAft>
              <a:buNone/>
            </a:pPr>
            <a:r>
              <a:rPr lang="en"/>
              <a:t>What questions do you have?</a:t>
            </a:r>
            <a:endParaRPr/>
          </a:p>
        </p:txBody>
      </p:sp>
      <p:sp>
        <p:nvSpPr>
          <p:cNvPr id="369" name="Google Shape;369;p72"/>
          <p:cNvSpPr txBox="1"/>
          <p:nvPr>
            <p:ph idx="1" type="body"/>
          </p:nvPr>
        </p:nvSpPr>
        <p:spPr>
          <a:xfrm>
            <a:off x="3771300" y="1225225"/>
            <a:ext cx="4931400" cy="2557200"/>
          </a:xfrm>
          <a:prstGeom prst="rect">
            <a:avLst/>
          </a:prstGeom>
          <a:ln cap="flat" cmpd="sng" w="28575">
            <a:solidFill>
              <a:srgbClr val="000000"/>
            </a:solidFill>
            <a:prstDash val="solid"/>
            <a:round/>
            <a:headEnd len="sm" w="sm" type="none"/>
            <a:tailEnd len="sm" w="sm" type="none"/>
          </a:ln>
        </p:spPr>
        <p:txBody>
          <a:bodyPr anchorCtr="0" anchor="t" bIns="91425" lIns="91425" spcFirstLastPara="1" rIns="91425" wrap="square" tIns="91425">
            <a:normAutofit/>
          </a:bodyPr>
          <a:lstStyle/>
          <a:p>
            <a:pPr indent="0" lvl="0" marL="0" rtl="0" algn="l">
              <a:spcBef>
                <a:spcPts val="0"/>
              </a:spcBef>
              <a:spcAft>
                <a:spcPts val="0"/>
              </a:spcAft>
              <a:buNone/>
            </a:pPr>
            <a:r>
              <a:rPr b="1" lang="en"/>
              <a:t>Notes:</a:t>
            </a:r>
            <a:endParaRPr b="1"/>
          </a:p>
          <a:p>
            <a:pPr indent="0" lvl="0" marL="0" rtl="0" algn="l">
              <a:spcBef>
                <a:spcPts val="1200"/>
              </a:spcBef>
              <a:spcAft>
                <a:spcPts val="1200"/>
              </a:spcAft>
              <a:buNone/>
            </a:pPr>
            <a:r>
              <a:rPr lang="en"/>
              <a:t>Main ideas of each slide go here!</a:t>
            </a:r>
            <a:endParaRPr/>
          </a:p>
        </p:txBody>
      </p:sp>
      <p:sp>
        <p:nvSpPr>
          <p:cNvPr id="370" name="Google Shape;370;p72"/>
          <p:cNvSpPr txBox="1"/>
          <p:nvPr>
            <p:ph idx="1" type="body"/>
          </p:nvPr>
        </p:nvSpPr>
        <p:spPr>
          <a:xfrm>
            <a:off x="311700" y="3782425"/>
            <a:ext cx="8391000" cy="1082100"/>
          </a:xfrm>
          <a:prstGeom prst="rect">
            <a:avLst/>
          </a:prstGeom>
          <a:ln cap="flat" cmpd="sng" w="28575">
            <a:solidFill>
              <a:srgbClr val="000000"/>
            </a:solidFill>
            <a:prstDash val="solid"/>
            <a:round/>
            <a:headEnd len="sm" w="sm" type="none"/>
            <a:tailEnd len="sm" w="sm" type="none"/>
          </a:ln>
        </p:spPr>
        <p:txBody>
          <a:bodyPr anchorCtr="0" anchor="t" bIns="91425" lIns="91425" spcFirstLastPara="1" rIns="91425" wrap="square" tIns="91425">
            <a:normAutofit/>
          </a:bodyPr>
          <a:lstStyle/>
          <a:p>
            <a:pPr indent="0" lvl="0" marL="0" rtl="0" algn="l">
              <a:spcBef>
                <a:spcPts val="0"/>
              </a:spcBef>
              <a:spcAft>
                <a:spcPts val="0"/>
              </a:spcAft>
              <a:buNone/>
            </a:pPr>
            <a:r>
              <a:rPr b="1" lang="en"/>
              <a:t>Lecture Summary:</a:t>
            </a:r>
            <a:endParaRPr b="1"/>
          </a:p>
          <a:p>
            <a:pPr indent="0" lvl="0" marL="0" rtl="0" algn="l">
              <a:spcBef>
                <a:spcPts val="1200"/>
              </a:spcBef>
              <a:spcAft>
                <a:spcPts val="1200"/>
              </a:spcAft>
              <a:buNone/>
            </a:pPr>
            <a:r>
              <a:rPr lang="en"/>
              <a:t>The point of this lecture was to teach me how to take Cornell Notes.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9"/>
                                        </p:tgtEl>
                                        <p:attrNameLst>
                                          <p:attrName>style.visibility</p:attrName>
                                        </p:attrNameLst>
                                      </p:cBhvr>
                                      <p:to>
                                        <p:strVal val="visible"/>
                                      </p:to>
                                    </p:set>
                                    <p:animEffect filter="fade" transition="in">
                                      <p:cBhvr>
                                        <p:cTn dur="1000"/>
                                        <p:tgtEl>
                                          <p:spTgt spid="3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8"/>
                                        </p:tgtEl>
                                        <p:attrNameLst>
                                          <p:attrName>style.visibility</p:attrName>
                                        </p:attrNameLst>
                                      </p:cBhvr>
                                      <p:to>
                                        <p:strVal val="visible"/>
                                      </p:to>
                                    </p:set>
                                    <p:animEffect filter="fade" transition="in">
                                      <p:cBhvr>
                                        <p:cTn dur="1000"/>
                                        <p:tgtEl>
                                          <p:spTgt spid="3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0"/>
                                        </p:tgtEl>
                                        <p:attrNameLst>
                                          <p:attrName>style.visibility</p:attrName>
                                        </p:attrNameLst>
                                      </p:cBhvr>
                                      <p:to>
                                        <p:strVal val="visible"/>
                                      </p:to>
                                    </p:set>
                                    <p:animEffect filter="fade" transition="in">
                                      <p:cBhvr>
                                        <p:cTn dur="1000"/>
                                        <p:tgtEl>
                                          <p:spTgt spid="3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6E180"/>
            </a:gs>
            <a:gs pos="100000">
              <a:srgbClr val="B8DF32"/>
            </a:gs>
          </a:gsLst>
          <a:lin ang="5400012" scaled="0"/>
        </a:gradFill>
      </p:bgPr>
    </p:bg>
    <p:spTree>
      <p:nvGrpSpPr>
        <p:cNvPr id="939" name="Shape 939"/>
        <p:cNvGrpSpPr/>
        <p:nvPr/>
      </p:nvGrpSpPr>
      <p:grpSpPr>
        <a:xfrm>
          <a:off x="0" y="0"/>
          <a:ext cx="0" cy="0"/>
          <a:chOff x="0" y="0"/>
          <a:chExt cx="0" cy="0"/>
        </a:xfrm>
      </p:grpSpPr>
      <p:sp>
        <p:nvSpPr>
          <p:cNvPr id="940" name="Google Shape;940;p153"/>
          <p:cNvSpPr txBox="1"/>
          <p:nvPr>
            <p:ph idx="4294967295" type="ctrTitle"/>
          </p:nvPr>
        </p:nvSpPr>
        <p:spPr>
          <a:xfrm>
            <a:off x="723300" y="1657200"/>
            <a:ext cx="7697400" cy="14778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sz="4900"/>
              <a:t>Brain Break!</a:t>
            </a:r>
            <a:endParaRPr sz="4900"/>
          </a:p>
        </p:txBody>
      </p:sp>
      <p:sp>
        <p:nvSpPr>
          <p:cNvPr id="941" name="Google Shape;941;p153"/>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descr="Please Subscribe to us: https://www.youtube.com/c/countdowntimerstopwatch?sub_confirmation=1  Thank you!&#10;Funny Dancing Cats 4 Minute Countdown Timer with Music for kids, school, kindergarten, preschool, classroom, teachers or just for fun.&#10;#4minute #4minutetimerwithmusic #4minutetimer From 1 to 60 Minute Countdown with End Alarm:&#10;&#10;⏱ 1 - https://youtu.be/87XMdcyrcJg&#10;⏱ 2 - https://youtu.be/nUSzhe4An4U&#10;⏱ 3 - https://youtu.be/oIycbfi-Vfk&#10;⏱ 4 - https://youtu.be/MpKlOjbdaWY&#10;⏱ 5 - https://youtu.be/4nwyAiEjpEU&#10;⏱ 6 - https://youtu.be/FELAV2fyZ-w&#10;⏱ 7 - https://youtu.be/7aMLQB1EXM4&#10;⏱ 8 - https://youtu.be/V7ndR96ZcFg\&#10;⏱ 9 - https://youtu.be/TTgSyfqingg&#10;⏱ 10 - https://youtu.be/T8K_uxZW38U&#10;⏱ 11 - https://youtu.be/47GnhYRWDDQ&#10;⏱ 12 - https://youtu.be/_jkBswQtuDE&#10;⏱ 13 - https://youtu.be/HeAIoGCGPNE&#10;⏱ 14 - https://youtu.be/37WkNSdgQtc&#10;⏱ 15 - https://youtu.be/MzCfR3BENck&#10;⏱ 16 - https://youtu.be/_nXPyzauqa8&#10;⏱ 17 - https://youtu.be/ZPEm7XjXbCI&#10;⏱ 18 - https://youtu.be/j3LzukWHrxA&#10;⏱ 19 - https://youtu.be/3gJyeWejeqw&#10;⏱ 20 - https://youtu.be/3oDED6hF-rk&#10;⏱ 21 - https://youtu.be/iTQBilIZ98A&#10;⏱ 22 - https://youtu.be/JBvFyRJSftA&#10;⏱ 23 - https://youtu.be/wm6XE-dxIVg&#10;⏱ 24 - https://youtu.be/yNzholz6ESw&#10;⏱ 25 - https://youtu.be/k2TCIN7-F0M&#10;⏱ 26 - https://youtu.be/sTe0F_uxhSg&#10;⏱ 27 - https://youtu.be/hpSyeQkzMZU&#10;⏱ 28 - https://youtu.be/lfNciJgvTt0&#10;⏱ 29 - https://youtu.be/0iv_y9dWaqM&#10;⏱ 30 - https://youtu.be/OZNjFR--1bs&#10;⏱ 31 - https://youtu.be/RV_1i3oSL5Y&#10;⏱ 32 - https://youtu.be/HdCErQ6FBN0&#10;⏱ 33 - https://youtu.be/hd5ZivOw5Oc&#10;⏱ 34 - https://youtu.be/w1VDlFdiZX0&#10;⏱ 35 - https://youtu.be/TFoTMKUGXwM&#10;⏱ 36 - https://youtu.be/kb3FrrR1F-8&#10;⏱ 37 - https://youtu.be/3Dz4pc0Ay4s&#10;⏱ 38 - https://youtu.be/42VDS10DC-0&#10;⏱ 39 - https://youtu.be/2pMl86VhO0k&#10;⏱ 40 - https://youtu.be/le2HnRUF_xo&#10;⏱ 41 - https://youtu.be/np3CpZdYDA8&#10;⏱ 42 - https://youtu.be/O_aySx3oojU&#10;⏱ 43 - https://youtu.be/Cm_ekVHJR2c&#10;⏱ 44 - https://youtu.be/IeRTlDyWfW0&#10;⏱ 45 - https://youtu.be/mK6dO-oX51g&#10;⏱ 46 - https://youtu.be/Ss7U5grG7AA&#10;⏱ 47 - https://youtu.be/oVT1PM4VnQk&#10;⏱ 48 - https://youtu.be/39gaBaZjUuY&#10;⏱ 49 - https://youtu.be/q_mUqMI_1g4&#10;⏱ 50 - https://youtu.be/BrFuTF_5WzA&#10;⏱ 51 - https://youtu.be/zAmh3lQPVkw&#10;⏱ 52 - https://youtu.be/Q7iN_xy-bxo&#10;⏱ 53 - https://youtu.be/ZIOhu4GX4xE&#10;⏱ 54 - https://youtu.be/Qm6mqsMOc5Y&#10;⏱ 55 - https://youtu.be/puGEPkR2jh0&#10;⏱ 56 - https://youtu.be/alxKrISNBTM&#10;⏱ 57 - https://youtu.be/DVOF4owtNyc&#10;⏱ 58 - https://youtu.be/2t9CqUthyLI&#10;⏱ 59 - https://youtu.be/AuQTGs7HS3U&#10;⏱ 60 - https://youtu.be/0r6pSIBoA9o&#10;&#10;⏰ Our Timers can be used by students, teachers, preschoolers, educators, in kindergarten, school, classroom, for homework.&#10;All Timer clips are made by the Time &amp; Timers channel and may contain licensed items." id="942" name="Google Shape;942;p153" title="4 Minutes TIMER Funny Dancing CATS 🔊 🐱 😃">
            <a:hlinkClick r:id="rId3"/>
          </p:cNvPr>
          <p:cNvPicPr preferRelativeResize="0"/>
          <p:nvPr/>
        </p:nvPicPr>
        <p:blipFill>
          <a:blip r:embed="rId4">
            <a:alphaModFix/>
          </a:blip>
          <a:stretch>
            <a:fillRect/>
          </a:stretch>
        </p:blipFill>
        <p:spPr>
          <a:xfrm>
            <a:off x="0" y="3211200"/>
            <a:ext cx="2703850" cy="20278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2"/>
                                        </p:tgtEl>
                                        <p:attrNameLst>
                                          <p:attrName>style.visibility</p:attrName>
                                        </p:attrNameLst>
                                      </p:cBhvr>
                                      <p:to>
                                        <p:strVal val="visible"/>
                                      </p:to>
                                    </p:set>
                                    <p:animEffect filter="fade" transition="in">
                                      <p:cBhvr>
                                        <p:cTn dur="1000"/>
                                        <p:tgtEl>
                                          <p:spTgt spid="9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6" name="Shape 946"/>
        <p:cNvGrpSpPr/>
        <p:nvPr/>
      </p:nvGrpSpPr>
      <p:grpSpPr>
        <a:xfrm>
          <a:off x="0" y="0"/>
          <a:ext cx="0" cy="0"/>
          <a:chOff x="0" y="0"/>
          <a:chExt cx="0" cy="0"/>
        </a:xfrm>
      </p:grpSpPr>
      <p:sp>
        <p:nvSpPr>
          <p:cNvPr id="947" name="Google Shape;947;p154"/>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Yellow Fever/COVID Paragraph</a:t>
            </a:r>
            <a:endParaRPr/>
          </a:p>
        </p:txBody>
      </p:sp>
      <p:sp>
        <p:nvSpPr>
          <p:cNvPr id="948" name="Google Shape;948;p154"/>
          <p:cNvSpPr txBox="1"/>
          <p:nvPr>
            <p:ph idx="1" type="body"/>
          </p:nvPr>
        </p:nvSpPr>
        <p:spPr>
          <a:xfrm>
            <a:off x="311700" y="1381450"/>
            <a:ext cx="8520600" cy="335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Formative Assignment (worth 30% of your grade)</a:t>
            </a:r>
            <a:endParaRPr sz="2400"/>
          </a:p>
          <a:p>
            <a:pPr indent="0" lvl="0" marL="0" rtl="0" algn="l">
              <a:spcBef>
                <a:spcPts val="1200"/>
              </a:spcBef>
              <a:spcAft>
                <a:spcPts val="0"/>
              </a:spcAft>
              <a:buNone/>
            </a:pPr>
            <a:r>
              <a:t/>
            </a:r>
            <a:endParaRPr sz="1000"/>
          </a:p>
          <a:p>
            <a:pPr indent="457200" lvl="0" marL="457200" rtl="0" algn="l">
              <a:spcBef>
                <a:spcPts val="1200"/>
              </a:spcBef>
              <a:spcAft>
                <a:spcPts val="0"/>
              </a:spcAft>
              <a:buNone/>
            </a:pPr>
            <a:r>
              <a:rPr b="1" lang="en" sz="2400"/>
              <a:t>Must Haves: 3	(B)			Amazing: 4 (A)</a:t>
            </a:r>
            <a:endParaRPr b="1" sz="2400"/>
          </a:p>
          <a:p>
            <a:pPr indent="0" lvl="0" marL="0" rtl="0" algn="l">
              <a:spcBef>
                <a:spcPts val="1200"/>
              </a:spcBef>
              <a:spcAft>
                <a:spcPts val="1200"/>
              </a:spcAft>
              <a:buNone/>
            </a:pPr>
            <a:r>
              <a:t/>
            </a:r>
            <a:endParaRPr sz="2400"/>
          </a:p>
        </p:txBody>
      </p:sp>
      <p:graphicFrame>
        <p:nvGraphicFramePr>
          <p:cNvPr id="949" name="Google Shape;949;p154"/>
          <p:cNvGraphicFramePr/>
          <p:nvPr/>
        </p:nvGraphicFramePr>
        <p:xfrm>
          <a:off x="885525" y="2772625"/>
          <a:ext cx="3000000" cy="3000000"/>
        </p:xfrm>
        <a:graphic>
          <a:graphicData uri="http://schemas.openxmlformats.org/drawingml/2006/table">
            <a:tbl>
              <a:tblPr>
                <a:noFill/>
                <a:tableStyleId>{425E9193-D10D-4EF4-9CF4-A94F3DECF649}</a:tableStyleId>
              </a:tblPr>
              <a:tblGrid>
                <a:gridCol w="3619500"/>
                <a:gridCol w="3619500"/>
              </a:tblGrid>
              <a:tr h="381000">
                <a:tc>
                  <a:txBody>
                    <a:bodyPr/>
                    <a:lstStyle/>
                    <a:p>
                      <a:pPr indent="-342900" lvl="0" marL="457200" rtl="0" algn="l">
                        <a:spcBef>
                          <a:spcPts val="0"/>
                        </a:spcBef>
                        <a:spcAft>
                          <a:spcPts val="0"/>
                        </a:spcAft>
                        <a:buSzPts val="1800"/>
                        <a:buFont typeface="Lato"/>
                        <a:buChar char="❏"/>
                      </a:pPr>
                      <a:r>
                        <a:rPr lang="en" sz="1800">
                          <a:latin typeface="Lato"/>
                          <a:ea typeface="Lato"/>
                          <a:cs typeface="Lato"/>
                          <a:sym typeface="Lato"/>
                        </a:rPr>
                        <a:t>CAR Claim begins paragraph and responds to prompt</a:t>
                      </a:r>
                      <a:endParaRPr sz="1800">
                        <a:latin typeface="Lato"/>
                        <a:ea typeface="Lato"/>
                        <a:cs typeface="Lato"/>
                        <a:sym typeface="Lato"/>
                      </a:endParaRPr>
                    </a:p>
                    <a:p>
                      <a:pPr indent="-342900" lvl="0" marL="457200" rtl="0" algn="l">
                        <a:spcBef>
                          <a:spcPts val="0"/>
                        </a:spcBef>
                        <a:spcAft>
                          <a:spcPts val="0"/>
                        </a:spcAft>
                        <a:buSzPts val="1800"/>
                        <a:buFont typeface="Lato"/>
                        <a:buChar char="❏"/>
                      </a:pPr>
                      <a:r>
                        <a:rPr lang="en" sz="1800">
                          <a:latin typeface="Lato"/>
                          <a:ea typeface="Lato"/>
                          <a:cs typeface="Lato"/>
                          <a:sym typeface="Lato"/>
                        </a:rPr>
                        <a:t>CAR parts are present and logical</a:t>
                      </a:r>
                      <a:endParaRPr sz="1800">
                        <a:latin typeface="Lato"/>
                        <a:ea typeface="Lato"/>
                        <a:cs typeface="Lato"/>
                        <a:sym typeface="Lato"/>
                      </a:endParaRPr>
                    </a:p>
                    <a:p>
                      <a:pPr indent="-342900" lvl="0" marL="457200" rtl="0" algn="l">
                        <a:spcBef>
                          <a:spcPts val="0"/>
                        </a:spcBef>
                        <a:spcAft>
                          <a:spcPts val="0"/>
                        </a:spcAft>
                        <a:buSzPts val="1800"/>
                        <a:buFont typeface="Lato"/>
                        <a:buChar char="❏"/>
                      </a:pPr>
                      <a:r>
                        <a:rPr lang="en" sz="1800">
                          <a:latin typeface="Lato"/>
                          <a:ea typeface="Lato"/>
                          <a:cs typeface="Lato"/>
                          <a:sym typeface="Lato"/>
                        </a:rPr>
                        <a:t>Evidence from sources present</a:t>
                      </a:r>
                      <a:endParaRPr sz="1800">
                        <a:latin typeface="Lato"/>
                        <a:ea typeface="Lato"/>
                        <a:cs typeface="Lato"/>
                        <a:sym typeface="Lato"/>
                      </a:endParaRPr>
                    </a:p>
                  </a:txBody>
                  <a:tcPr marT="91425" marB="91425" marR="91425" marL="91425"/>
                </a:tc>
                <a:tc>
                  <a:txBody>
                    <a:bodyPr/>
                    <a:lstStyle/>
                    <a:p>
                      <a:pPr indent="-342900" lvl="0" marL="457200" rtl="0" algn="l">
                        <a:spcBef>
                          <a:spcPts val="0"/>
                        </a:spcBef>
                        <a:spcAft>
                          <a:spcPts val="0"/>
                        </a:spcAft>
                        <a:buSzPts val="1800"/>
                        <a:buFont typeface="Lato"/>
                        <a:buChar char="❏"/>
                      </a:pPr>
                      <a:r>
                        <a:rPr lang="en" sz="1800">
                          <a:latin typeface="Lato"/>
                          <a:ea typeface="Lato"/>
                          <a:cs typeface="Lato"/>
                          <a:sym typeface="Lato"/>
                        </a:rPr>
                        <a:t>Context, </a:t>
                      </a:r>
                      <a:r>
                        <a:rPr lang="en" sz="1800">
                          <a:latin typeface="Lato"/>
                          <a:ea typeface="Lato"/>
                          <a:cs typeface="Lato"/>
                          <a:sym typeface="Lato"/>
                        </a:rPr>
                        <a:t>Argument</a:t>
                      </a:r>
                      <a:r>
                        <a:rPr lang="en" sz="1800">
                          <a:latin typeface="Lato"/>
                          <a:ea typeface="Lato"/>
                          <a:cs typeface="Lato"/>
                          <a:sym typeface="Lato"/>
                        </a:rPr>
                        <a:t>, and Reasoning are thorough and clear</a:t>
                      </a:r>
                      <a:endParaRPr sz="1800">
                        <a:latin typeface="Lato"/>
                        <a:ea typeface="Lato"/>
                        <a:cs typeface="Lato"/>
                        <a:sym typeface="Lato"/>
                      </a:endParaRPr>
                    </a:p>
                    <a:p>
                      <a:pPr indent="-342900" lvl="0" marL="457200" rtl="0" algn="l">
                        <a:spcBef>
                          <a:spcPts val="0"/>
                        </a:spcBef>
                        <a:spcAft>
                          <a:spcPts val="0"/>
                        </a:spcAft>
                        <a:buSzPts val="1800"/>
                        <a:buFont typeface="Lato"/>
                        <a:buChar char="❏"/>
                      </a:pPr>
                      <a:r>
                        <a:rPr lang="en" sz="1800">
                          <a:latin typeface="Lato"/>
                          <a:ea typeface="Lato"/>
                          <a:cs typeface="Lato"/>
                          <a:sym typeface="Lato"/>
                        </a:rPr>
                        <a:t>0-minimal grammar errors</a:t>
                      </a:r>
                      <a:endParaRPr sz="1800">
                        <a:latin typeface="Lato"/>
                        <a:ea typeface="Lato"/>
                        <a:cs typeface="Lato"/>
                        <a:sym typeface="Lato"/>
                      </a:endParaRPr>
                    </a:p>
                    <a:p>
                      <a:pPr indent="-342900" lvl="0" marL="457200" rtl="0" algn="l">
                        <a:spcBef>
                          <a:spcPts val="0"/>
                        </a:spcBef>
                        <a:spcAft>
                          <a:spcPts val="0"/>
                        </a:spcAft>
                        <a:buSzPts val="1800"/>
                        <a:buFont typeface="Lato"/>
                        <a:buChar char="❏"/>
                      </a:pPr>
                      <a:r>
                        <a:rPr lang="en" sz="1800">
                          <a:latin typeface="Lato"/>
                          <a:ea typeface="Lato"/>
                          <a:cs typeface="Lato"/>
                          <a:sym typeface="Lato"/>
                        </a:rPr>
                        <a:t>At least two connections are discussed in detail</a:t>
                      </a:r>
                      <a:endParaRPr sz="1800">
                        <a:latin typeface="Lato"/>
                        <a:ea typeface="Lato"/>
                        <a:cs typeface="Lato"/>
                        <a:sym typeface="Lato"/>
                      </a:endParaRPr>
                    </a:p>
                  </a:txBody>
                  <a:tcPr marT="91425" marB="91425" marR="91425" marL="91425"/>
                </a:tc>
              </a:tr>
            </a:tbl>
          </a:graphicData>
        </a:graphic>
      </p:graphicFrame>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3" name="Shape 953"/>
        <p:cNvGrpSpPr/>
        <p:nvPr/>
      </p:nvGrpSpPr>
      <p:grpSpPr>
        <a:xfrm>
          <a:off x="0" y="0"/>
          <a:ext cx="0" cy="0"/>
          <a:chOff x="0" y="0"/>
          <a:chExt cx="0" cy="0"/>
        </a:xfrm>
      </p:grpSpPr>
      <p:sp>
        <p:nvSpPr>
          <p:cNvPr id="954" name="Google Shape;954;p155"/>
          <p:cNvSpPr txBox="1"/>
          <p:nvPr>
            <p:ph type="title"/>
          </p:nvPr>
        </p:nvSpPr>
        <p:spPr>
          <a:xfrm>
            <a:off x="227750" y="1668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4100">
                <a:latin typeface="Bangers"/>
                <a:ea typeface="Bangers"/>
                <a:cs typeface="Bangers"/>
                <a:sym typeface="Bangers"/>
              </a:rPr>
              <a:t>Common mistakes</a:t>
            </a:r>
            <a:endParaRPr b="1" sz="4100">
              <a:latin typeface="Bangers"/>
              <a:ea typeface="Bangers"/>
              <a:cs typeface="Bangers"/>
              <a:sym typeface="Bangers"/>
            </a:endParaRPr>
          </a:p>
          <a:p>
            <a:pPr indent="0" lvl="0" marL="0" rtl="0" algn="l">
              <a:spcBef>
                <a:spcPts val="0"/>
              </a:spcBef>
              <a:spcAft>
                <a:spcPts val="0"/>
              </a:spcAft>
              <a:buClr>
                <a:schemeClr val="dk1"/>
              </a:buClr>
              <a:buSzPts val="1100"/>
              <a:buFont typeface="Arial"/>
              <a:buNone/>
            </a:pPr>
            <a:r>
              <a:t/>
            </a:r>
            <a:endParaRPr b="1" sz="4100">
              <a:latin typeface="Bangers"/>
              <a:ea typeface="Bangers"/>
              <a:cs typeface="Bangers"/>
              <a:sym typeface="Bangers"/>
            </a:endParaRPr>
          </a:p>
          <a:p>
            <a:pPr indent="0" lvl="0" marL="0" rtl="0" algn="l">
              <a:spcBef>
                <a:spcPts val="0"/>
              </a:spcBef>
              <a:spcAft>
                <a:spcPts val="0"/>
              </a:spcAft>
              <a:buNone/>
            </a:pPr>
            <a:r>
              <a:t/>
            </a:r>
            <a:endParaRPr/>
          </a:p>
        </p:txBody>
      </p:sp>
      <p:sp>
        <p:nvSpPr>
          <p:cNvPr id="955" name="Google Shape;955;p155"/>
          <p:cNvSpPr txBox="1"/>
          <p:nvPr/>
        </p:nvSpPr>
        <p:spPr>
          <a:xfrm>
            <a:off x="167350" y="1086900"/>
            <a:ext cx="8917500" cy="38223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SzPts val="2400"/>
              <a:buFont typeface="Acme"/>
              <a:buChar char="➔"/>
            </a:pPr>
            <a:r>
              <a:rPr lang="en" sz="2400">
                <a:latin typeface="Acme"/>
                <a:ea typeface="Acme"/>
                <a:cs typeface="Acme"/>
                <a:sym typeface="Acme"/>
              </a:rPr>
              <a:t>Missing context: </a:t>
            </a:r>
            <a:r>
              <a:rPr lang="en" sz="2400">
                <a:highlight>
                  <a:srgbClr val="42DCC3"/>
                </a:highlight>
                <a:latin typeface="Acme"/>
                <a:ea typeface="Acme"/>
                <a:cs typeface="Acme"/>
                <a:sym typeface="Acme"/>
              </a:rPr>
              <a:t>tell the reader who and what you are talking about!</a:t>
            </a:r>
            <a:endParaRPr sz="2400">
              <a:highlight>
                <a:srgbClr val="42DCC3"/>
              </a:highlight>
              <a:latin typeface="Acme"/>
              <a:ea typeface="Acme"/>
              <a:cs typeface="Acme"/>
              <a:sym typeface="Acme"/>
            </a:endParaRPr>
          </a:p>
          <a:p>
            <a:pPr indent="-368300" lvl="1" marL="914400" rtl="0" algn="l">
              <a:spcBef>
                <a:spcPts val="0"/>
              </a:spcBef>
              <a:spcAft>
                <a:spcPts val="0"/>
              </a:spcAft>
              <a:buSzPts val="2200"/>
              <a:buFont typeface="Lato"/>
              <a:buChar char="◆"/>
            </a:pPr>
            <a:r>
              <a:rPr lang="en" sz="2200">
                <a:latin typeface="Lato"/>
                <a:ea typeface="Lato"/>
                <a:cs typeface="Lato"/>
                <a:sym typeface="Lato"/>
              </a:rPr>
              <a:t>Starting claims with ‘Yes because…’ or ‘They connect because…’ </a:t>
            </a:r>
            <a:endParaRPr sz="2200">
              <a:latin typeface="Lato"/>
              <a:ea typeface="Lato"/>
              <a:cs typeface="Lato"/>
              <a:sym typeface="Lato"/>
            </a:endParaRPr>
          </a:p>
          <a:p>
            <a:pPr indent="0" lvl="0" marL="914400" rtl="0" algn="l">
              <a:spcBef>
                <a:spcPts val="1000"/>
              </a:spcBef>
              <a:spcAft>
                <a:spcPts val="0"/>
              </a:spcAft>
              <a:buNone/>
            </a:pPr>
            <a:r>
              <a:t/>
            </a:r>
            <a:endParaRPr sz="2200">
              <a:latin typeface="Lato"/>
              <a:ea typeface="Lato"/>
              <a:cs typeface="Lato"/>
              <a:sym typeface="Lato"/>
            </a:endParaRPr>
          </a:p>
          <a:p>
            <a:pPr indent="-381000" lvl="0" marL="457200" rtl="0" algn="l">
              <a:spcBef>
                <a:spcPts val="1000"/>
              </a:spcBef>
              <a:spcAft>
                <a:spcPts val="0"/>
              </a:spcAft>
              <a:buSzPts val="2400"/>
              <a:buFont typeface="Acme"/>
              <a:buChar char="➔"/>
            </a:pPr>
            <a:r>
              <a:rPr lang="en" sz="2400">
                <a:latin typeface="Acme"/>
                <a:ea typeface="Acme"/>
                <a:cs typeface="Acme"/>
                <a:sym typeface="Acme"/>
              </a:rPr>
              <a:t>Argument is too vague: </a:t>
            </a:r>
            <a:r>
              <a:rPr lang="en" sz="2400">
                <a:highlight>
                  <a:srgbClr val="FFD219"/>
                </a:highlight>
                <a:latin typeface="Acme"/>
                <a:ea typeface="Acme"/>
                <a:cs typeface="Acme"/>
                <a:sym typeface="Acme"/>
              </a:rPr>
              <a:t>Be specific about what you are arguing!</a:t>
            </a:r>
            <a:endParaRPr sz="2400">
              <a:highlight>
                <a:srgbClr val="FFD219"/>
              </a:highlight>
              <a:latin typeface="Acme"/>
              <a:ea typeface="Acme"/>
              <a:cs typeface="Acme"/>
              <a:sym typeface="Acme"/>
            </a:endParaRPr>
          </a:p>
          <a:p>
            <a:pPr indent="-368300" lvl="1" marL="914400" rtl="0" algn="l">
              <a:spcBef>
                <a:spcPts val="0"/>
              </a:spcBef>
              <a:spcAft>
                <a:spcPts val="0"/>
              </a:spcAft>
              <a:buSzPts val="2200"/>
              <a:buFont typeface="Lato"/>
              <a:buChar char="◆"/>
            </a:pPr>
            <a:r>
              <a:rPr lang="en" sz="2200">
                <a:latin typeface="Lato"/>
                <a:ea typeface="Lato"/>
                <a:cs typeface="Lato"/>
                <a:sym typeface="Lato"/>
              </a:rPr>
              <a:t>COVID and Yellow Fever are the same...</a:t>
            </a:r>
            <a:endParaRPr sz="2200">
              <a:latin typeface="Lato"/>
              <a:ea typeface="Lato"/>
              <a:cs typeface="Lato"/>
              <a:sym typeface="Lato"/>
            </a:endParaRPr>
          </a:p>
          <a:p>
            <a:pPr indent="0" lvl="0" marL="0" rtl="0" algn="l">
              <a:spcBef>
                <a:spcPts val="1000"/>
              </a:spcBef>
              <a:spcAft>
                <a:spcPts val="0"/>
              </a:spcAft>
              <a:buNone/>
            </a:pPr>
            <a:r>
              <a:t/>
            </a:r>
            <a:endParaRPr sz="2200">
              <a:latin typeface="Lato"/>
              <a:ea typeface="Lato"/>
              <a:cs typeface="Lato"/>
              <a:sym typeface="Lato"/>
            </a:endParaRPr>
          </a:p>
          <a:p>
            <a:pPr indent="-381000" lvl="0" marL="457200" rtl="0" algn="l">
              <a:spcBef>
                <a:spcPts val="1000"/>
              </a:spcBef>
              <a:spcAft>
                <a:spcPts val="0"/>
              </a:spcAft>
              <a:buSzPts val="2400"/>
              <a:buFont typeface="Acme"/>
              <a:buChar char="➔"/>
            </a:pPr>
            <a:r>
              <a:rPr lang="en" sz="2400">
                <a:latin typeface="Acme"/>
                <a:ea typeface="Acme"/>
                <a:cs typeface="Acme"/>
                <a:sym typeface="Acme"/>
              </a:rPr>
              <a:t>Reasoning is too vague: </a:t>
            </a:r>
            <a:r>
              <a:rPr lang="en" sz="2400">
                <a:highlight>
                  <a:srgbClr val="A89CFF"/>
                </a:highlight>
                <a:latin typeface="Acme"/>
                <a:ea typeface="Acme"/>
                <a:cs typeface="Acme"/>
                <a:sym typeface="Acme"/>
              </a:rPr>
              <a:t>Be specific about why your argument is right!</a:t>
            </a:r>
            <a:endParaRPr sz="2400">
              <a:highlight>
                <a:srgbClr val="A89CFF"/>
              </a:highlight>
              <a:latin typeface="Acme"/>
              <a:ea typeface="Acme"/>
              <a:cs typeface="Acme"/>
              <a:sym typeface="Acme"/>
            </a:endParaRPr>
          </a:p>
          <a:p>
            <a:pPr indent="-368300" lvl="1" marL="914400" rtl="0" algn="l">
              <a:spcBef>
                <a:spcPts val="0"/>
              </a:spcBef>
              <a:spcAft>
                <a:spcPts val="0"/>
              </a:spcAft>
              <a:buClr>
                <a:schemeClr val="dk1"/>
              </a:buClr>
              <a:buSzPts val="2200"/>
              <a:buFont typeface="Lato"/>
              <a:buChar char="◆"/>
            </a:pPr>
            <a:r>
              <a:rPr lang="en" sz="2200">
                <a:solidFill>
                  <a:schemeClr val="dk1"/>
                </a:solidFill>
                <a:latin typeface="Lato"/>
                <a:ea typeface="Lato"/>
                <a:cs typeface="Lato"/>
                <a:sym typeface="Lato"/>
              </a:rPr>
              <a:t>COVID and Yellow Fever are the same because they were both deadly.</a:t>
            </a:r>
            <a:endParaRPr sz="2200">
              <a:latin typeface="Lato"/>
              <a:ea typeface="Lato"/>
              <a:cs typeface="Lato"/>
              <a:sym typeface="Lato"/>
            </a:endParaRPr>
          </a:p>
          <a:p>
            <a:pPr indent="0" lvl="0" marL="457200" rtl="0" algn="l">
              <a:spcBef>
                <a:spcPts val="1000"/>
              </a:spcBef>
              <a:spcAft>
                <a:spcPts val="0"/>
              </a:spcAft>
              <a:buNone/>
            </a:pPr>
            <a:r>
              <a:t/>
            </a:r>
            <a:endParaRPr sz="2400">
              <a:latin typeface="Acme"/>
              <a:ea typeface="Acme"/>
              <a:cs typeface="Acme"/>
              <a:sym typeface="Acm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5">
                                            <p:txEl>
                                              <p:pRg end="0" st="0"/>
                                            </p:txEl>
                                          </p:spTgt>
                                        </p:tgtEl>
                                        <p:attrNameLst>
                                          <p:attrName>style.visibility</p:attrName>
                                        </p:attrNameLst>
                                      </p:cBhvr>
                                      <p:to>
                                        <p:strVal val="visible"/>
                                      </p:to>
                                    </p:set>
                                    <p:animEffect filter="fade" transition="in">
                                      <p:cBhvr>
                                        <p:cTn dur="1000"/>
                                        <p:tgtEl>
                                          <p:spTgt spid="95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5">
                                            <p:txEl>
                                              <p:pRg end="1" st="1"/>
                                            </p:txEl>
                                          </p:spTgt>
                                        </p:tgtEl>
                                        <p:attrNameLst>
                                          <p:attrName>style.visibility</p:attrName>
                                        </p:attrNameLst>
                                      </p:cBhvr>
                                      <p:to>
                                        <p:strVal val="visible"/>
                                      </p:to>
                                    </p:set>
                                    <p:animEffect filter="fade" transition="in">
                                      <p:cBhvr>
                                        <p:cTn dur="1000"/>
                                        <p:tgtEl>
                                          <p:spTgt spid="95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5">
                                            <p:txEl>
                                              <p:pRg end="2" st="2"/>
                                            </p:txEl>
                                          </p:spTgt>
                                        </p:tgtEl>
                                        <p:attrNameLst>
                                          <p:attrName>style.visibility</p:attrName>
                                        </p:attrNameLst>
                                      </p:cBhvr>
                                      <p:to>
                                        <p:strVal val="visible"/>
                                      </p:to>
                                    </p:set>
                                    <p:animEffect filter="fade" transition="in">
                                      <p:cBhvr>
                                        <p:cTn dur="1000"/>
                                        <p:tgtEl>
                                          <p:spTgt spid="95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5">
                                            <p:txEl>
                                              <p:pRg end="3" st="3"/>
                                            </p:txEl>
                                          </p:spTgt>
                                        </p:tgtEl>
                                        <p:attrNameLst>
                                          <p:attrName>style.visibility</p:attrName>
                                        </p:attrNameLst>
                                      </p:cBhvr>
                                      <p:to>
                                        <p:strVal val="visible"/>
                                      </p:to>
                                    </p:set>
                                    <p:animEffect filter="fade" transition="in">
                                      <p:cBhvr>
                                        <p:cTn dur="1000"/>
                                        <p:tgtEl>
                                          <p:spTgt spid="95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5">
                                            <p:txEl>
                                              <p:pRg end="4" st="4"/>
                                            </p:txEl>
                                          </p:spTgt>
                                        </p:tgtEl>
                                        <p:attrNameLst>
                                          <p:attrName>style.visibility</p:attrName>
                                        </p:attrNameLst>
                                      </p:cBhvr>
                                      <p:to>
                                        <p:strVal val="visible"/>
                                      </p:to>
                                    </p:set>
                                    <p:animEffect filter="fade" transition="in">
                                      <p:cBhvr>
                                        <p:cTn dur="1000"/>
                                        <p:tgtEl>
                                          <p:spTgt spid="955">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5">
                                            <p:txEl>
                                              <p:pRg end="5" st="5"/>
                                            </p:txEl>
                                          </p:spTgt>
                                        </p:tgtEl>
                                        <p:attrNameLst>
                                          <p:attrName>style.visibility</p:attrName>
                                        </p:attrNameLst>
                                      </p:cBhvr>
                                      <p:to>
                                        <p:strVal val="visible"/>
                                      </p:to>
                                    </p:set>
                                    <p:animEffect filter="fade" transition="in">
                                      <p:cBhvr>
                                        <p:cTn dur="1000"/>
                                        <p:tgtEl>
                                          <p:spTgt spid="955">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5">
                                            <p:txEl>
                                              <p:pRg end="6" st="6"/>
                                            </p:txEl>
                                          </p:spTgt>
                                        </p:tgtEl>
                                        <p:attrNameLst>
                                          <p:attrName>style.visibility</p:attrName>
                                        </p:attrNameLst>
                                      </p:cBhvr>
                                      <p:to>
                                        <p:strVal val="visible"/>
                                      </p:to>
                                    </p:set>
                                    <p:animEffect filter="fade" transition="in">
                                      <p:cBhvr>
                                        <p:cTn dur="1000"/>
                                        <p:tgtEl>
                                          <p:spTgt spid="955">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5">
                                            <p:txEl>
                                              <p:pRg end="7" st="7"/>
                                            </p:txEl>
                                          </p:spTgt>
                                        </p:tgtEl>
                                        <p:attrNameLst>
                                          <p:attrName>style.visibility</p:attrName>
                                        </p:attrNameLst>
                                      </p:cBhvr>
                                      <p:to>
                                        <p:strVal val="visible"/>
                                      </p:to>
                                    </p:set>
                                    <p:animEffect filter="fade" transition="in">
                                      <p:cBhvr>
                                        <p:cTn dur="1000"/>
                                        <p:tgtEl>
                                          <p:spTgt spid="955">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5">
                                            <p:txEl>
                                              <p:pRg end="8" st="8"/>
                                            </p:txEl>
                                          </p:spTgt>
                                        </p:tgtEl>
                                        <p:attrNameLst>
                                          <p:attrName>style.visibility</p:attrName>
                                        </p:attrNameLst>
                                      </p:cBhvr>
                                      <p:to>
                                        <p:strVal val="visible"/>
                                      </p:to>
                                    </p:set>
                                    <p:animEffect filter="fade" transition="in">
                                      <p:cBhvr>
                                        <p:cTn dur="1000"/>
                                        <p:tgtEl>
                                          <p:spTgt spid="955">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9" name="Shape 959"/>
        <p:cNvGrpSpPr/>
        <p:nvPr/>
      </p:nvGrpSpPr>
      <p:grpSpPr>
        <a:xfrm>
          <a:off x="0" y="0"/>
          <a:ext cx="0" cy="0"/>
          <a:chOff x="0" y="0"/>
          <a:chExt cx="0" cy="0"/>
        </a:xfrm>
      </p:grpSpPr>
      <p:sp>
        <p:nvSpPr>
          <p:cNvPr id="960" name="Google Shape;960;p156"/>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Yellow Fever/COVID Paragraph</a:t>
            </a:r>
            <a:endParaRPr/>
          </a:p>
        </p:txBody>
      </p:sp>
      <p:sp>
        <p:nvSpPr>
          <p:cNvPr id="961" name="Google Shape;961;p156"/>
          <p:cNvSpPr txBox="1"/>
          <p:nvPr>
            <p:ph idx="1" type="body"/>
          </p:nvPr>
        </p:nvSpPr>
        <p:spPr>
          <a:xfrm>
            <a:off x="311700" y="1381450"/>
            <a:ext cx="8520600" cy="335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t>Expectations:</a:t>
            </a:r>
            <a:endParaRPr b="1" sz="2400"/>
          </a:p>
          <a:p>
            <a:pPr indent="-381000" lvl="0" marL="457200" rtl="0" algn="l">
              <a:spcBef>
                <a:spcPts val="1200"/>
              </a:spcBef>
              <a:spcAft>
                <a:spcPts val="0"/>
              </a:spcAft>
              <a:buSzPts val="2400"/>
              <a:buChar char="●"/>
            </a:pPr>
            <a:r>
              <a:rPr lang="en" sz="2400"/>
              <a:t>Voice Level = 0 to whisper</a:t>
            </a:r>
            <a:endParaRPr sz="2400"/>
          </a:p>
          <a:p>
            <a:pPr indent="-381000" lvl="0" marL="457200" rtl="0" algn="l">
              <a:spcBef>
                <a:spcPts val="0"/>
              </a:spcBef>
              <a:spcAft>
                <a:spcPts val="0"/>
              </a:spcAft>
              <a:buSzPts val="2400"/>
              <a:buChar char="●"/>
            </a:pPr>
            <a:r>
              <a:rPr lang="en" sz="2400"/>
              <a:t>Sustained effort</a:t>
            </a:r>
            <a:endParaRPr sz="2400"/>
          </a:p>
          <a:p>
            <a:pPr indent="-381000" lvl="0" marL="457200" rtl="0" algn="l">
              <a:spcBef>
                <a:spcPts val="0"/>
              </a:spcBef>
              <a:spcAft>
                <a:spcPts val="0"/>
              </a:spcAft>
              <a:buSzPts val="2400"/>
              <a:buChar char="●"/>
            </a:pPr>
            <a:r>
              <a:rPr lang="en" sz="2400"/>
              <a:t>Technology supports, not distracts</a:t>
            </a:r>
            <a:endParaRPr sz="2400"/>
          </a:p>
          <a:p>
            <a:pPr indent="0" lvl="0" marL="457200" rtl="0" algn="l">
              <a:spcBef>
                <a:spcPts val="1200"/>
              </a:spcBef>
              <a:spcAft>
                <a:spcPts val="0"/>
              </a:spcAft>
              <a:buNone/>
            </a:pPr>
            <a:r>
              <a:rPr lang="en" sz="2400"/>
              <a:t>If you finish your paragraph before the end of class, complete the Week 2 Feedback Form. Then you can choose to either do homework or read a book.</a:t>
            </a:r>
            <a:endParaRPr sz="2400"/>
          </a:p>
          <a:p>
            <a:pPr indent="0" lvl="0" marL="457200" rtl="0" algn="l">
              <a:spcBef>
                <a:spcPts val="1200"/>
              </a:spcBef>
              <a:spcAft>
                <a:spcPts val="0"/>
              </a:spcAft>
              <a:buNone/>
            </a:pPr>
            <a:r>
              <a:t/>
            </a:r>
            <a:endParaRPr sz="2400"/>
          </a:p>
          <a:p>
            <a:pPr indent="0" lvl="0" marL="0" rtl="0" algn="l">
              <a:spcBef>
                <a:spcPts val="1200"/>
              </a:spcBef>
              <a:spcAft>
                <a:spcPts val="1200"/>
              </a:spcAft>
              <a:buNone/>
            </a:pPr>
            <a:r>
              <a:t/>
            </a:r>
            <a:endParaRPr sz="2400"/>
          </a:p>
        </p:txBody>
      </p:sp>
      <p:pic>
        <p:nvPicPr>
          <p:cNvPr descr="Set a timer for 30 minutes with the 30-minute countdown timer with an alarm.&#10;&#10;Online Timer - https://timer.onlinealarmkur.com/en/" id="962" name="Google Shape;962;p156" title="30 Minute Timer">
            <a:hlinkClick r:id="rId3"/>
          </p:cNvPr>
          <p:cNvPicPr preferRelativeResize="0"/>
          <p:nvPr/>
        </p:nvPicPr>
        <p:blipFill>
          <a:blip r:embed="rId4">
            <a:alphaModFix/>
          </a:blip>
          <a:stretch>
            <a:fillRect/>
          </a:stretch>
        </p:blipFill>
        <p:spPr>
          <a:xfrm>
            <a:off x="6465025" y="0"/>
            <a:ext cx="2678975" cy="20092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1">
                                            <p:txEl>
                                              <p:pRg end="0" st="0"/>
                                            </p:txEl>
                                          </p:spTgt>
                                        </p:tgtEl>
                                        <p:attrNameLst>
                                          <p:attrName>style.visibility</p:attrName>
                                        </p:attrNameLst>
                                      </p:cBhvr>
                                      <p:to>
                                        <p:strVal val="visible"/>
                                      </p:to>
                                    </p:set>
                                    <p:animEffect filter="fade" transition="in">
                                      <p:cBhvr>
                                        <p:cTn dur="1000"/>
                                        <p:tgtEl>
                                          <p:spTgt spid="96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1">
                                            <p:txEl>
                                              <p:pRg end="1" st="1"/>
                                            </p:txEl>
                                          </p:spTgt>
                                        </p:tgtEl>
                                        <p:attrNameLst>
                                          <p:attrName>style.visibility</p:attrName>
                                        </p:attrNameLst>
                                      </p:cBhvr>
                                      <p:to>
                                        <p:strVal val="visible"/>
                                      </p:to>
                                    </p:set>
                                    <p:animEffect filter="fade" transition="in">
                                      <p:cBhvr>
                                        <p:cTn dur="1000"/>
                                        <p:tgtEl>
                                          <p:spTgt spid="96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1">
                                            <p:txEl>
                                              <p:pRg end="2" st="2"/>
                                            </p:txEl>
                                          </p:spTgt>
                                        </p:tgtEl>
                                        <p:attrNameLst>
                                          <p:attrName>style.visibility</p:attrName>
                                        </p:attrNameLst>
                                      </p:cBhvr>
                                      <p:to>
                                        <p:strVal val="visible"/>
                                      </p:to>
                                    </p:set>
                                    <p:animEffect filter="fade" transition="in">
                                      <p:cBhvr>
                                        <p:cTn dur="1000"/>
                                        <p:tgtEl>
                                          <p:spTgt spid="96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1">
                                            <p:txEl>
                                              <p:pRg end="3" st="3"/>
                                            </p:txEl>
                                          </p:spTgt>
                                        </p:tgtEl>
                                        <p:attrNameLst>
                                          <p:attrName>style.visibility</p:attrName>
                                        </p:attrNameLst>
                                      </p:cBhvr>
                                      <p:to>
                                        <p:strVal val="visible"/>
                                      </p:to>
                                    </p:set>
                                    <p:animEffect filter="fade" transition="in">
                                      <p:cBhvr>
                                        <p:cTn dur="1000"/>
                                        <p:tgtEl>
                                          <p:spTgt spid="96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1">
                                            <p:txEl>
                                              <p:pRg end="4" st="4"/>
                                            </p:txEl>
                                          </p:spTgt>
                                        </p:tgtEl>
                                        <p:attrNameLst>
                                          <p:attrName>style.visibility</p:attrName>
                                        </p:attrNameLst>
                                      </p:cBhvr>
                                      <p:to>
                                        <p:strVal val="visible"/>
                                      </p:to>
                                    </p:set>
                                    <p:animEffect filter="fade" transition="in">
                                      <p:cBhvr>
                                        <p:cTn dur="1000"/>
                                        <p:tgtEl>
                                          <p:spTgt spid="961">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1">
                                            <p:txEl>
                                              <p:pRg end="5" st="5"/>
                                            </p:txEl>
                                          </p:spTgt>
                                        </p:tgtEl>
                                        <p:attrNameLst>
                                          <p:attrName>style.visibility</p:attrName>
                                        </p:attrNameLst>
                                      </p:cBhvr>
                                      <p:to>
                                        <p:strVal val="visible"/>
                                      </p:to>
                                    </p:set>
                                    <p:animEffect filter="fade" transition="in">
                                      <p:cBhvr>
                                        <p:cTn dur="1000"/>
                                        <p:tgtEl>
                                          <p:spTgt spid="961">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1">
                                            <p:txEl>
                                              <p:pRg end="6" st="6"/>
                                            </p:txEl>
                                          </p:spTgt>
                                        </p:tgtEl>
                                        <p:attrNameLst>
                                          <p:attrName>style.visibility</p:attrName>
                                        </p:attrNameLst>
                                      </p:cBhvr>
                                      <p:to>
                                        <p:strVal val="visible"/>
                                      </p:to>
                                    </p:set>
                                    <p:animEffect filter="fade" transition="in">
                                      <p:cBhvr>
                                        <p:cTn dur="1000"/>
                                        <p:tgtEl>
                                          <p:spTgt spid="961">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2"/>
                                        </p:tgtEl>
                                        <p:attrNameLst>
                                          <p:attrName>style.visibility</p:attrName>
                                        </p:attrNameLst>
                                      </p:cBhvr>
                                      <p:to>
                                        <p:strVal val="visible"/>
                                      </p:to>
                                    </p:set>
                                    <p:animEffect filter="fade" transition="in">
                                      <p:cBhvr>
                                        <p:cTn dur="1000"/>
                                        <p:tgtEl>
                                          <p:spTgt spid="9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Juliet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Luxe">
  <a:themeElements>
    <a:clrScheme name="Luxe">
      <a:dk1>
        <a:srgbClr val="000000"/>
      </a:dk1>
      <a:lt1>
        <a:srgbClr val="FFFFFF"/>
      </a:lt1>
      <a:dk2>
        <a:srgbClr val="B7B7B7"/>
      </a:dk2>
      <a:lt2>
        <a:srgbClr val="CCA677"/>
      </a:lt2>
      <a:accent1>
        <a:srgbClr val="5D4037"/>
      </a:accent1>
      <a:accent2>
        <a:srgbClr val="455A64"/>
      </a:accent2>
      <a:accent3>
        <a:srgbClr val="57BB8A"/>
      </a:accent3>
      <a:accent4>
        <a:srgbClr val="78909C"/>
      </a:accent4>
      <a:accent5>
        <a:srgbClr val="607D8B"/>
      </a:accent5>
      <a:accent6>
        <a:srgbClr val="DCE755"/>
      </a:accent6>
      <a:hlink>
        <a:srgbClr val="607D8B"/>
      </a:hlink>
      <a:folHlink>
        <a:srgbClr val="607D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Eglamour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