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b301f85e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b301f85e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b301f85e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b301f85e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b301f85e3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b301f85e3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b301f85e3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b301f85e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b301f85e3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b301f85e3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b301f85e3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b301f85e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3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47" name="Google Shape;147;p38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8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8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3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2" name="Google Shape;152;p3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3" name="Google Shape;15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6" name="Google Shape;156;p3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78" name="Google Shape;178;p4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4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85" name="Google Shape;185;p4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93" name="Google Shape;193;p4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4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6" name="Google Shape;19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4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99" name="Google Shape;199;p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43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2" name="Google Shape;202;p43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3" name="Google Shape;20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44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206" name="Google Shape;206;p4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4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" name="Google Shape;22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228" name="Google Shape;228;p4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4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1" name="Google Shape;231;p45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2" name="Google Shape;232;p45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46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236" name="Google Shape;236;p4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6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4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39" name="Google Shape;23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7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42" name="Google Shape;242;p4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47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1" name="Google Shape;261;p47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2" name="Google Shape;26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3" name="Google Shape;1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</a:t>
            </a:r>
            <a:endParaRPr/>
          </a:p>
        </p:txBody>
      </p:sp>
      <p:sp>
        <p:nvSpPr>
          <p:cNvPr id="270" name="Google Shape;270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Summarized by 11th Graders at Life Academy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ctrTitle"/>
          </p:nvPr>
        </p:nvSpPr>
        <p:spPr>
          <a:xfrm>
            <a:off x="311700" y="1337250"/>
            <a:ext cx="8520600" cy="12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Reconstruction Summary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50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Armando, Sugeiry, Amilia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title"/>
          </p:nvPr>
        </p:nvSpPr>
        <p:spPr>
          <a:xfrm>
            <a:off x="311700" y="176825"/>
            <a:ext cx="4260300" cy="20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Key points: </a:t>
            </a:r>
            <a:endParaRPr b="1" sz="1400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America had a balance between free and slavery states.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south couldn’t compromise to free the slaves but the north wanted the union together.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Lincoln wrote the emancipation proclamation which abolished slavery</a:t>
            </a:r>
            <a:endParaRPr sz="1400"/>
          </a:p>
        </p:txBody>
      </p:sp>
      <p:sp>
        <p:nvSpPr>
          <p:cNvPr id="282" name="Google Shape;282;p51"/>
          <p:cNvSpPr txBox="1"/>
          <p:nvPr>
            <p:ph idx="1" type="body"/>
          </p:nvPr>
        </p:nvSpPr>
        <p:spPr>
          <a:xfrm>
            <a:off x="4498850" y="2811775"/>
            <a:ext cx="4333500" cy="17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Reconstruction phase took 11 years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The 14th and 15th amendment gave African Americans their freedom.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The freedmen’s Bureau was program that help set up freed slaves to deal with the real world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83" name="Google Shape;2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50" y="2371025"/>
            <a:ext cx="3521075" cy="21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52400"/>
            <a:ext cx="3752098" cy="20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Civil War</a:t>
            </a:r>
            <a:endParaRPr/>
          </a:p>
        </p:txBody>
      </p:sp>
      <p:sp>
        <p:nvSpPr>
          <p:cNvPr id="290" name="Google Shape;290;p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jackie and Angel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Civil War</a:t>
            </a:r>
            <a:endParaRPr/>
          </a:p>
        </p:txBody>
      </p:sp>
      <p:sp>
        <p:nvSpPr>
          <p:cNvPr id="296" name="Google Shape;296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4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 Civil War was between the North and South in the U.S between 1861 to 1865</a:t>
            </a:r>
            <a:endParaRPr sz="132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 North focused on industrial factories and the South focused on agriculture(Farming)</a:t>
            </a:r>
            <a:endParaRPr sz="132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 goal of the war was to abolish Slavery</a:t>
            </a:r>
            <a:endParaRPr sz="132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Abraham wrote the “Emancipation Proclamation” which freed Slaves</a:t>
            </a:r>
            <a:endParaRPr sz="132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 13th and 14th amendment made Savery illegal and let formerly enslaved people vote during reconstruction</a:t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After the Slaves were freed, a program called the Freedmen’s Bureau gave displaced African Americans housing, food and schools.</a:t>
            </a:r>
            <a:r>
              <a:rPr lang="en" sz="1320"/>
              <a:t> </a:t>
            </a:r>
            <a:endParaRPr sz="13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3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720"/>
          </a:p>
        </p:txBody>
      </p:sp>
      <p:pic>
        <p:nvPicPr>
          <p:cNvPr id="297" name="Google Shape;29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750" y="2310300"/>
            <a:ext cx="2873899" cy="158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reedmen's Bureau -EJI Reports" id="298" name="Google Shape;29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9950" y="134275"/>
            <a:ext cx="2981325" cy="10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1" type="subTitle"/>
          </p:nvPr>
        </p:nvSpPr>
        <p:spPr>
          <a:xfrm>
            <a:off x="0" y="1106375"/>
            <a:ext cx="9144000" cy="4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America was made up of the North and the South. The North was an industrial set of states while the South relied on agriculture and slave labor for their economy.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Civil war was an inevitable battle between the North and the South do to having different opinions on slavery.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During the war, Lincoln writes the emancipation proclamation and 13th amendment which makes slavey illegal.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After the war, reconstruction created the 14th and 15th amendments and Freedmen’s Bureau that helped Afrcan-Americans begin life after slavery. Allowed enslaved people to have equal rights and treatment. Also to begin life after slavery.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04" name="Google Shape;304;p54"/>
          <p:cNvSpPr txBox="1"/>
          <p:nvPr/>
        </p:nvSpPr>
        <p:spPr>
          <a:xfrm>
            <a:off x="170225" y="644475"/>
            <a:ext cx="702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4"/>
          <p:cNvSpPr txBox="1"/>
          <p:nvPr/>
        </p:nvSpPr>
        <p:spPr>
          <a:xfrm>
            <a:off x="0" y="54475"/>
            <a:ext cx="784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The Civil War:</a:t>
            </a:r>
            <a:endParaRPr b="1" sz="4200"/>
          </a:p>
        </p:txBody>
      </p:sp>
      <p:pic>
        <p:nvPicPr>
          <p:cNvPr descr="Flag of the United States of America | Britannica" id="306" name="Google Shape;3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700" y="0"/>
            <a:ext cx="1741132" cy="104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&quot;Dixie&quot; is not actually the Confederate flag - ABC7 Chicago" id="307" name="Google Shape;3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450" y="-13200"/>
            <a:ext cx="1901383" cy="10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4"/>
          <p:cNvSpPr txBox="1"/>
          <p:nvPr/>
        </p:nvSpPr>
        <p:spPr>
          <a:xfrm>
            <a:off x="5430825" y="644475"/>
            <a:ext cx="4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</a:t>
            </a:r>
            <a:endParaRPr/>
          </a:p>
        </p:txBody>
      </p:sp>
      <p:sp>
        <p:nvSpPr>
          <p:cNvPr id="309" name="Google Shape;309;p54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type="ctrTitle"/>
          </p:nvPr>
        </p:nvSpPr>
        <p:spPr>
          <a:xfrm>
            <a:off x="0" y="0"/>
            <a:ext cx="9144000" cy="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Reconstruction</a:t>
            </a:r>
            <a:endParaRPr b="1" u="sng"/>
          </a:p>
        </p:txBody>
      </p:sp>
      <p:sp>
        <p:nvSpPr>
          <p:cNvPr id="315" name="Google Shape;315;p55"/>
          <p:cNvSpPr txBox="1"/>
          <p:nvPr>
            <p:ph idx="1" type="subTitle"/>
          </p:nvPr>
        </p:nvSpPr>
        <p:spPr>
          <a:xfrm>
            <a:off x="3317100" y="801375"/>
            <a:ext cx="5826900" cy="42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Civil War was a fight between the Union against the Confederates to abolish slavery. The war happened between 1861-1865.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13th Amendment made slavery illegal.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South had to rebuild their whole economy for 11 years to make sure it was not precarious.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Freedmen’s Bureau made sure ex-slaves had the right tools to live like a citizen and made sure they were able to succeed.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descr="Reconstruction - Civil War End, Changes &amp; Act of 1867 - HISTORY" id="316" name="Google Shape;3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20730"/>
            <a:ext cx="3224900" cy="182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